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</p:sldMasterIdLst>
  <p:notesMasterIdLst>
    <p:notesMasterId r:id="rId17"/>
  </p:notesMasterIdLst>
  <p:handoutMasterIdLst>
    <p:handoutMasterId r:id="rId18"/>
  </p:handoutMasterIdLst>
  <p:sldIdLst>
    <p:sldId id="279" r:id="rId2"/>
    <p:sldId id="383" r:id="rId3"/>
    <p:sldId id="400" r:id="rId4"/>
    <p:sldId id="401" r:id="rId5"/>
    <p:sldId id="273" r:id="rId6"/>
    <p:sldId id="390" r:id="rId7"/>
    <p:sldId id="402" r:id="rId8"/>
    <p:sldId id="397" r:id="rId9"/>
    <p:sldId id="399" r:id="rId10"/>
    <p:sldId id="391" r:id="rId11"/>
    <p:sldId id="393" r:id="rId12"/>
    <p:sldId id="392" r:id="rId13"/>
    <p:sldId id="394" r:id="rId14"/>
    <p:sldId id="398" r:id="rId15"/>
    <p:sldId id="312" r:id="rId16"/>
  </p:sldIdLst>
  <p:sldSz cx="12192000" cy="6858000"/>
  <p:notesSz cx="6818313" cy="99187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ECÍLIA OLIVEIRA CIPRIANO" initials="COC" lastIdx="1" clrIdx="0">
    <p:extLst>
      <p:ext uri="{19B8F6BF-5375-455C-9EA6-DF929625EA0E}">
        <p15:presenceInfo xmlns:p15="http://schemas.microsoft.com/office/powerpoint/2012/main" userId="S-1-5-21-2076597496-86852003-636688714-3222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2028"/>
    <a:srgbClr val="9D9C9B"/>
    <a:srgbClr val="000000"/>
    <a:srgbClr val="7C240B"/>
    <a:srgbClr val="A5300F"/>
    <a:srgbClr val="F9E992"/>
    <a:srgbClr val="DFD3D4"/>
    <a:srgbClr val="FAED8E"/>
    <a:srgbClr val="D3C6C7"/>
    <a:srgbClr val="D646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E3FDE45-AF77-4B5C-9715-49D594BDF05E}" styleName="Estilo Claro 1 - Ênfas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2" autoAdjust="0"/>
    <p:restoredTop sz="81154" autoAdjust="0"/>
  </p:normalViewPr>
  <p:slideViewPr>
    <p:cSldViewPr snapToGrid="0" showGuides="1">
      <p:cViewPr>
        <p:scale>
          <a:sx n="75" d="100"/>
          <a:sy n="75" d="100"/>
        </p:scale>
        <p:origin x="1902" y="4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13" d="100"/>
        <a:sy n="113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6CFAEA-7886-43B6-B8AC-0CB604A21A61}" type="doc">
      <dgm:prSet loTypeId="urn:microsoft.com/office/officeart/2005/8/layout/gear1" loCatId="relationship" qsTypeId="urn:microsoft.com/office/officeart/2005/8/quickstyle/simple1" qsCatId="simple" csTypeId="urn:microsoft.com/office/officeart/2005/8/colors/accent1_2" csCatId="accent1" phldr="1"/>
      <dgm:spPr/>
    </dgm:pt>
    <dgm:pt modelId="{C90CD720-13B5-47B5-B901-797AE141FAD2}">
      <dgm:prSet phldrT="[Texto]" custT="1"/>
      <dgm:spPr/>
      <dgm:t>
        <a:bodyPr/>
        <a:lstStyle/>
        <a:p>
          <a:r>
            <a:rPr lang="pt-BR" sz="1900" dirty="0" smtClean="0"/>
            <a:t>Metodologias e abordagens comuns</a:t>
          </a:r>
          <a:endParaRPr lang="pt-BR" sz="1900" dirty="0"/>
        </a:p>
      </dgm:t>
    </dgm:pt>
    <dgm:pt modelId="{0346C07A-94C7-466D-A357-F19D4020C565}" type="parTrans" cxnId="{9083591C-5D82-448C-837C-77675CB0B107}">
      <dgm:prSet/>
      <dgm:spPr/>
      <dgm:t>
        <a:bodyPr/>
        <a:lstStyle/>
        <a:p>
          <a:endParaRPr lang="pt-BR"/>
        </a:p>
      </dgm:t>
    </dgm:pt>
    <dgm:pt modelId="{C1B0B4E2-591C-406B-86A0-59F6E78D7277}" type="sibTrans" cxnId="{9083591C-5D82-448C-837C-77675CB0B107}">
      <dgm:prSet/>
      <dgm:spPr/>
      <dgm:t>
        <a:bodyPr/>
        <a:lstStyle/>
        <a:p>
          <a:endParaRPr lang="pt-BR"/>
        </a:p>
      </dgm:t>
    </dgm:pt>
    <dgm:pt modelId="{CD65B044-4309-4C05-970E-67FD7E18BBE3}">
      <dgm:prSet phldrT="[Texto]" custT="1"/>
      <dgm:spPr/>
      <dgm:t>
        <a:bodyPr/>
        <a:lstStyle/>
        <a:p>
          <a:r>
            <a:rPr lang="pt-BR" sz="1900" dirty="0" smtClean="0"/>
            <a:t>Rede colaborativa</a:t>
          </a:r>
          <a:endParaRPr lang="pt-BR" sz="1900" dirty="0"/>
        </a:p>
      </dgm:t>
    </dgm:pt>
    <dgm:pt modelId="{C4DCCB23-478E-4A87-893A-988516F6FAFE}" type="parTrans" cxnId="{C18C2457-4D45-4736-A78C-14B96A591F50}">
      <dgm:prSet/>
      <dgm:spPr/>
      <dgm:t>
        <a:bodyPr/>
        <a:lstStyle/>
        <a:p>
          <a:endParaRPr lang="pt-BR"/>
        </a:p>
      </dgm:t>
    </dgm:pt>
    <dgm:pt modelId="{B41A253E-1086-458A-AE1F-0A2A29C836FD}" type="sibTrans" cxnId="{C18C2457-4D45-4736-A78C-14B96A591F50}">
      <dgm:prSet/>
      <dgm:spPr/>
      <dgm:t>
        <a:bodyPr/>
        <a:lstStyle/>
        <a:p>
          <a:endParaRPr lang="pt-BR"/>
        </a:p>
      </dgm:t>
    </dgm:pt>
    <dgm:pt modelId="{DF5033C3-80A6-4D50-9DB8-9C4A733FE7E8}">
      <dgm:prSet phldrT="[Texto]" custT="1"/>
      <dgm:spPr/>
      <dgm:t>
        <a:bodyPr/>
        <a:lstStyle/>
        <a:p>
          <a:r>
            <a:rPr lang="pt-BR" sz="1900" dirty="0" smtClean="0"/>
            <a:t>Planejamento integrado</a:t>
          </a:r>
          <a:endParaRPr lang="pt-BR" sz="1900" dirty="0"/>
        </a:p>
      </dgm:t>
    </dgm:pt>
    <dgm:pt modelId="{496D58B2-803B-4535-A233-BA9CBF9CDD5B}" type="parTrans" cxnId="{7A953A40-F057-48D6-9A2A-71305DC7ED79}">
      <dgm:prSet/>
      <dgm:spPr/>
      <dgm:t>
        <a:bodyPr/>
        <a:lstStyle/>
        <a:p>
          <a:endParaRPr lang="pt-BR"/>
        </a:p>
      </dgm:t>
    </dgm:pt>
    <dgm:pt modelId="{558B9B7D-0557-4D9B-870E-A72283B17E49}" type="sibTrans" cxnId="{7A953A40-F057-48D6-9A2A-71305DC7ED79}">
      <dgm:prSet/>
      <dgm:spPr/>
      <dgm:t>
        <a:bodyPr/>
        <a:lstStyle/>
        <a:p>
          <a:endParaRPr lang="pt-BR"/>
        </a:p>
      </dgm:t>
    </dgm:pt>
    <dgm:pt modelId="{B16A1226-A430-4F6C-9E65-A6D8C0EAC1BE}">
      <dgm:prSet phldrT="[Texto]" custT="1"/>
      <dgm:spPr/>
      <dgm:t>
        <a:bodyPr/>
        <a:lstStyle/>
        <a:p>
          <a:r>
            <a:rPr lang="pt-BR" sz="1800" dirty="0" smtClean="0"/>
            <a:t>Construção de capacidades</a:t>
          </a:r>
          <a:endParaRPr lang="pt-BR" sz="1800" dirty="0"/>
        </a:p>
      </dgm:t>
    </dgm:pt>
    <dgm:pt modelId="{BC02D80C-220D-4DDE-BB84-FFF350909F92}" type="parTrans" cxnId="{DF77491D-58DA-4C03-A717-21C9D4F1DF97}">
      <dgm:prSet/>
      <dgm:spPr/>
      <dgm:t>
        <a:bodyPr/>
        <a:lstStyle/>
        <a:p>
          <a:endParaRPr lang="pt-BR"/>
        </a:p>
      </dgm:t>
    </dgm:pt>
    <dgm:pt modelId="{24A52D95-722D-4FD6-BC7C-984F272B3CA5}" type="sibTrans" cxnId="{DF77491D-58DA-4C03-A717-21C9D4F1DF97}">
      <dgm:prSet/>
      <dgm:spPr/>
      <dgm:t>
        <a:bodyPr/>
        <a:lstStyle/>
        <a:p>
          <a:endParaRPr lang="pt-BR"/>
        </a:p>
      </dgm:t>
    </dgm:pt>
    <dgm:pt modelId="{072F9597-879A-432D-AD23-148473889333}">
      <dgm:prSet phldrT="[Texto]" custT="1"/>
      <dgm:spPr/>
      <dgm:t>
        <a:bodyPr/>
        <a:lstStyle/>
        <a:p>
          <a:r>
            <a:rPr lang="pt-BR" sz="1800" dirty="0" smtClean="0"/>
            <a:t>Diálogo</a:t>
          </a:r>
          <a:endParaRPr lang="pt-BR" sz="1800" dirty="0"/>
        </a:p>
      </dgm:t>
    </dgm:pt>
    <dgm:pt modelId="{127D5D40-639F-4D7B-8C94-71C469466729}" type="parTrans" cxnId="{BF1BA642-0227-415F-B416-9A9D96CA2C1F}">
      <dgm:prSet/>
      <dgm:spPr/>
      <dgm:t>
        <a:bodyPr/>
        <a:lstStyle/>
        <a:p>
          <a:endParaRPr lang="pt-BR"/>
        </a:p>
      </dgm:t>
    </dgm:pt>
    <dgm:pt modelId="{E37609E7-9967-4CED-92CB-0FD611AB298D}" type="sibTrans" cxnId="{BF1BA642-0227-415F-B416-9A9D96CA2C1F}">
      <dgm:prSet/>
      <dgm:spPr/>
      <dgm:t>
        <a:bodyPr/>
        <a:lstStyle/>
        <a:p>
          <a:endParaRPr lang="pt-BR"/>
        </a:p>
      </dgm:t>
    </dgm:pt>
    <dgm:pt modelId="{A1C280F7-07F9-4F3F-BAE2-B75AD8EA2507}">
      <dgm:prSet phldrT="[Texto]" custT="1"/>
      <dgm:spPr/>
      <dgm:t>
        <a:bodyPr/>
        <a:lstStyle/>
        <a:p>
          <a:r>
            <a:rPr lang="pt-BR" sz="1800" dirty="0" smtClean="0"/>
            <a:t>Planos sistêmicos</a:t>
          </a:r>
          <a:endParaRPr lang="pt-BR" sz="1800" dirty="0"/>
        </a:p>
      </dgm:t>
    </dgm:pt>
    <dgm:pt modelId="{6FD250B7-E191-4868-96F7-08F30F3F3EE9}" type="parTrans" cxnId="{2149EDB8-67AA-45D3-8F47-F8A67FEC1A81}">
      <dgm:prSet/>
      <dgm:spPr/>
      <dgm:t>
        <a:bodyPr/>
        <a:lstStyle/>
        <a:p>
          <a:endParaRPr lang="pt-BR"/>
        </a:p>
      </dgm:t>
    </dgm:pt>
    <dgm:pt modelId="{B9F509C2-0160-4602-806D-4677F8D00EC0}" type="sibTrans" cxnId="{2149EDB8-67AA-45D3-8F47-F8A67FEC1A81}">
      <dgm:prSet/>
      <dgm:spPr/>
      <dgm:t>
        <a:bodyPr/>
        <a:lstStyle/>
        <a:p>
          <a:endParaRPr lang="pt-BR"/>
        </a:p>
      </dgm:t>
    </dgm:pt>
    <dgm:pt modelId="{0394EC32-6B3A-4379-B18A-691EEF9E7323}">
      <dgm:prSet phldrT="[Texto]" custT="1"/>
      <dgm:spPr/>
      <dgm:t>
        <a:bodyPr/>
        <a:lstStyle/>
        <a:p>
          <a:r>
            <a:rPr lang="pt-BR" sz="1800" dirty="0" smtClean="0"/>
            <a:t>Médio e longo prazo</a:t>
          </a:r>
          <a:endParaRPr lang="pt-BR" sz="1800" dirty="0"/>
        </a:p>
      </dgm:t>
    </dgm:pt>
    <dgm:pt modelId="{C403E6EA-0082-4D47-9B1E-5DE9B06D769B}" type="parTrans" cxnId="{5BE0FE41-0761-43B0-9071-00BFB3BBB7C8}">
      <dgm:prSet/>
      <dgm:spPr/>
      <dgm:t>
        <a:bodyPr/>
        <a:lstStyle/>
        <a:p>
          <a:endParaRPr lang="pt-BR"/>
        </a:p>
      </dgm:t>
    </dgm:pt>
    <dgm:pt modelId="{D5E6777C-8846-44CF-AF61-46D3D9BEEBCA}" type="sibTrans" cxnId="{5BE0FE41-0761-43B0-9071-00BFB3BBB7C8}">
      <dgm:prSet/>
      <dgm:spPr/>
      <dgm:t>
        <a:bodyPr/>
        <a:lstStyle/>
        <a:p>
          <a:endParaRPr lang="pt-BR"/>
        </a:p>
      </dgm:t>
    </dgm:pt>
    <dgm:pt modelId="{9FE5A45D-D669-4E94-814B-A0167236D9B4}">
      <dgm:prSet phldrT="[Texto]" custT="1"/>
      <dgm:spPr/>
      <dgm:t>
        <a:bodyPr/>
        <a:lstStyle/>
        <a:p>
          <a:r>
            <a:rPr lang="pt-BR" sz="1800" dirty="0" smtClean="0"/>
            <a:t>Baseado em risco</a:t>
          </a:r>
          <a:endParaRPr lang="pt-BR" sz="1800" dirty="0"/>
        </a:p>
      </dgm:t>
    </dgm:pt>
    <dgm:pt modelId="{02690D3B-F211-432E-8BC1-5780C4B0595B}" type="parTrans" cxnId="{2FC8940A-326D-4890-8106-23D51869F7A4}">
      <dgm:prSet/>
      <dgm:spPr/>
      <dgm:t>
        <a:bodyPr/>
        <a:lstStyle/>
        <a:p>
          <a:endParaRPr lang="pt-BR"/>
        </a:p>
      </dgm:t>
    </dgm:pt>
    <dgm:pt modelId="{7D532453-4511-42BB-91BA-11F378D74501}" type="sibTrans" cxnId="{2FC8940A-326D-4890-8106-23D51869F7A4}">
      <dgm:prSet/>
      <dgm:spPr/>
      <dgm:t>
        <a:bodyPr/>
        <a:lstStyle/>
        <a:p>
          <a:endParaRPr lang="pt-BR"/>
        </a:p>
      </dgm:t>
    </dgm:pt>
    <dgm:pt modelId="{225D7091-1380-4CFC-AB80-A3E83A1E509A}">
      <dgm:prSet phldrT="[Texto]" custT="1"/>
      <dgm:spPr/>
      <dgm:t>
        <a:bodyPr/>
        <a:lstStyle/>
        <a:p>
          <a:r>
            <a:rPr lang="pt-BR" sz="1800" dirty="0" smtClean="0"/>
            <a:t>Aproveitamento de boas práticas existentes</a:t>
          </a:r>
          <a:endParaRPr lang="pt-BR" sz="1800" dirty="0"/>
        </a:p>
      </dgm:t>
    </dgm:pt>
    <dgm:pt modelId="{D54B70C8-3C40-4F29-840F-D4E79A7A16CC}" type="parTrans" cxnId="{9528F8A4-9854-482E-AEAC-79A8721BA43C}">
      <dgm:prSet/>
      <dgm:spPr/>
      <dgm:t>
        <a:bodyPr/>
        <a:lstStyle/>
        <a:p>
          <a:endParaRPr lang="pt-BR"/>
        </a:p>
      </dgm:t>
    </dgm:pt>
    <dgm:pt modelId="{49605B23-1F7D-4373-88D2-532FDBB7D5EA}" type="sibTrans" cxnId="{9528F8A4-9854-482E-AEAC-79A8721BA43C}">
      <dgm:prSet/>
      <dgm:spPr/>
      <dgm:t>
        <a:bodyPr/>
        <a:lstStyle/>
        <a:p>
          <a:endParaRPr lang="pt-BR"/>
        </a:p>
      </dgm:t>
    </dgm:pt>
    <dgm:pt modelId="{120C0BC9-39C5-45C4-BC78-4B5129D27F72}">
      <dgm:prSet phldrT="[Texto]" custT="1"/>
      <dgm:spPr/>
      <dgm:t>
        <a:bodyPr/>
        <a:lstStyle/>
        <a:p>
          <a:r>
            <a:rPr lang="pt-BR" sz="1800" dirty="0" smtClean="0"/>
            <a:t>Apoio mútuo</a:t>
          </a:r>
          <a:endParaRPr lang="pt-BR" sz="1800" dirty="0"/>
        </a:p>
      </dgm:t>
    </dgm:pt>
    <dgm:pt modelId="{5D67BA83-6F39-4EEF-A36E-6065234864C1}" type="parTrans" cxnId="{BDD180A7-EE6D-43F5-A3B7-0B878DD48484}">
      <dgm:prSet/>
      <dgm:spPr/>
      <dgm:t>
        <a:bodyPr/>
        <a:lstStyle/>
        <a:p>
          <a:endParaRPr lang="pt-BR"/>
        </a:p>
      </dgm:t>
    </dgm:pt>
    <dgm:pt modelId="{31CD003E-31E1-4B96-9198-E6AFEC2A5BEB}" type="sibTrans" cxnId="{BDD180A7-EE6D-43F5-A3B7-0B878DD48484}">
      <dgm:prSet/>
      <dgm:spPr/>
      <dgm:t>
        <a:bodyPr/>
        <a:lstStyle/>
        <a:p>
          <a:endParaRPr lang="pt-BR"/>
        </a:p>
      </dgm:t>
    </dgm:pt>
    <dgm:pt modelId="{F35665BE-FAAC-4ABC-850D-2AC447C87790}" type="pres">
      <dgm:prSet presAssocID="{E46CFAEA-7886-43B6-B8AC-0CB604A21A61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2076633B-3B6E-4D8B-AFAE-5CFF4C056A12}" type="pres">
      <dgm:prSet presAssocID="{C90CD720-13B5-47B5-B901-797AE141FAD2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2F8C292-925E-4B08-BF1C-B40230AB0262}" type="pres">
      <dgm:prSet presAssocID="{C90CD720-13B5-47B5-B901-797AE141FAD2}" presName="gear1srcNode" presStyleLbl="node1" presStyleIdx="0" presStyleCnt="3"/>
      <dgm:spPr/>
      <dgm:t>
        <a:bodyPr/>
        <a:lstStyle/>
        <a:p>
          <a:endParaRPr lang="pt-BR"/>
        </a:p>
      </dgm:t>
    </dgm:pt>
    <dgm:pt modelId="{E1C441BE-D947-425D-A032-74A1794F1724}" type="pres">
      <dgm:prSet presAssocID="{C90CD720-13B5-47B5-B901-797AE141FAD2}" presName="gear1dstNode" presStyleLbl="node1" presStyleIdx="0" presStyleCnt="3"/>
      <dgm:spPr/>
      <dgm:t>
        <a:bodyPr/>
        <a:lstStyle/>
        <a:p>
          <a:endParaRPr lang="pt-BR"/>
        </a:p>
      </dgm:t>
    </dgm:pt>
    <dgm:pt modelId="{93AE7564-F907-4448-BFE9-B481F14A7767}" type="pres">
      <dgm:prSet presAssocID="{C90CD720-13B5-47B5-B901-797AE141FAD2}" presName="gear1ch" presStyleLbl="fgAcc1" presStyleIdx="0" presStyleCnt="3" custScaleY="10558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1DDDEF3-BC27-4A28-8BAA-7F603B67656B}" type="pres">
      <dgm:prSet presAssocID="{CD65B044-4309-4C05-970E-67FD7E18BBE3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F5869C3-B600-46B5-BC32-FF4E7743B771}" type="pres">
      <dgm:prSet presAssocID="{CD65B044-4309-4C05-970E-67FD7E18BBE3}" presName="gear2srcNode" presStyleLbl="node1" presStyleIdx="1" presStyleCnt="3"/>
      <dgm:spPr/>
      <dgm:t>
        <a:bodyPr/>
        <a:lstStyle/>
        <a:p>
          <a:endParaRPr lang="pt-BR"/>
        </a:p>
      </dgm:t>
    </dgm:pt>
    <dgm:pt modelId="{5B3B5E17-9475-456F-B202-AFB686B952DF}" type="pres">
      <dgm:prSet presAssocID="{CD65B044-4309-4C05-970E-67FD7E18BBE3}" presName="gear2dstNode" presStyleLbl="node1" presStyleIdx="1" presStyleCnt="3"/>
      <dgm:spPr/>
      <dgm:t>
        <a:bodyPr/>
        <a:lstStyle/>
        <a:p>
          <a:endParaRPr lang="pt-BR"/>
        </a:p>
      </dgm:t>
    </dgm:pt>
    <dgm:pt modelId="{1F5C0A51-02EE-49A1-A00C-BCA525B8AFB9}" type="pres">
      <dgm:prSet presAssocID="{CD65B044-4309-4C05-970E-67FD7E18BBE3}" presName="gear2ch" presStyleLbl="fgAcc1" presStyleIdx="1" presStyleCnt="3" custScaleY="4581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A229F35-20D1-48FA-8529-CE0D7F2F6D24}" type="pres">
      <dgm:prSet presAssocID="{DF5033C3-80A6-4D50-9DB8-9C4A733FE7E8}" presName="gear3" presStyleLbl="node1" presStyleIdx="2" presStyleCnt="3"/>
      <dgm:spPr/>
      <dgm:t>
        <a:bodyPr/>
        <a:lstStyle/>
        <a:p>
          <a:endParaRPr lang="pt-BR"/>
        </a:p>
      </dgm:t>
    </dgm:pt>
    <dgm:pt modelId="{1B99E2C1-7766-4FB3-B86D-0D93C172D69F}" type="pres">
      <dgm:prSet presAssocID="{DF5033C3-80A6-4D50-9DB8-9C4A733FE7E8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B34DFCD-D43B-449E-A100-A171150C1BBE}" type="pres">
      <dgm:prSet presAssocID="{DF5033C3-80A6-4D50-9DB8-9C4A733FE7E8}" presName="gear3srcNode" presStyleLbl="node1" presStyleIdx="2" presStyleCnt="3"/>
      <dgm:spPr/>
      <dgm:t>
        <a:bodyPr/>
        <a:lstStyle/>
        <a:p>
          <a:endParaRPr lang="pt-BR"/>
        </a:p>
      </dgm:t>
    </dgm:pt>
    <dgm:pt modelId="{C522F351-FB73-400F-BDD8-9A0EF0221DC0}" type="pres">
      <dgm:prSet presAssocID="{DF5033C3-80A6-4D50-9DB8-9C4A733FE7E8}" presName="gear3dstNode" presStyleLbl="node1" presStyleIdx="2" presStyleCnt="3"/>
      <dgm:spPr/>
      <dgm:t>
        <a:bodyPr/>
        <a:lstStyle/>
        <a:p>
          <a:endParaRPr lang="pt-BR"/>
        </a:p>
      </dgm:t>
    </dgm:pt>
    <dgm:pt modelId="{014F91C8-E978-4C0A-B739-3342AF9F8A45}" type="pres">
      <dgm:prSet presAssocID="{DF5033C3-80A6-4D50-9DB8-9C4A733FE7E8}" presName="gear3ch" presStyleLbl="fgAcc1" presStyleIdx="2" presStyleCnt="3" custScaleY="7259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69A89B5-A2F8-41F7-BFC6-2204967C8D53}" type="pres">
      <dgm:prSet presAssocID="{C1B0B4E2-591C-406B-86A0-59F6E78D7277}" presName="connector1" presStyleLbl="sibTrans2D1" presStyleIdx="0" presStyleCnt="3"/>
      <dgm:spPr/>
      <dgm:t>
        <a:bodyPr/>
        <a:lstStyle/>
        <a:p>
          <a:endParaRPr lang="pt-BR"/>
        </a:p>
      </dgm:t>
    </dgm:pt>
    <dgm:pt modelId="{CB9A7D2D-6C61-4889-9054-E6A22A302810}" type="pres">
      <dgm:prSet presAssocID="{B41A253E-1086-458A-AE1F-0A2A29C836FD}" presName="connector2" presStyleLbl="sibTrans2D1" presStyleIdx="1" presStyleCnt="3"/>
      <dgm:spPr/>
      <dgm:t>
        <a:bodyPr/>
        <a:lstStyle/>
        <a:p>
          <a:endParaRPr lang="pt-BR"/>
        </a:p>
      </dgm:t>
    </dgm:pt>
    <dgm:pt modelId="{97A6850D-4BB8-47FE-AC1D-642696B83AFF}" type="pres">
      <dgm:prSet presAssocID="{558B9B7D-0557-4D9B-870E-A72283B17E49}" presName="connector3" presStyleLbl="sibTrans2D1" presStyleIdx="2" presStyleCnt="3"/>
      <dgm:spPr/>
      <dgm:t>
        <a:bodyPr/>
        <a:lstStyle/>
        <a:p>
          <a:endParaRPr lang="pt-BR"/>
        </a:p>
      </dgm:t>
    </dgm:pt>
  </dgm:ptLst>
  <dgm:cxnLst>
    <dgm:cxn modelId="{BDD180A7-EE6D-43F5-A3B7-0B878DD48484}" srcId="{CD65B044-4309-4C05-970E-67FD7E18BBE3}" destId="{120C0BC9-39C5-45C4-BC78-4B5129D27F72}" srcOrd="1" destOrd="0" parTransId="{5D67BA83-6F39-4EEF-A36E-6065234864C1}" sibTransId="{31CD003E-31E1-4B96-9198-E6AFEC2A5BEB}"/>
    <dgm:cxn modelId="{DA17731E-B3A6-418F-8DCC-4A60E8DB8E9C}" type="presOf" srcId="{9FE5A45D-D669-4E94-814B-A0167236D9B4}" destId="{014F91C8-E978-4C0A-B739-3342AF9F8A45}" srcOrd="0" destOrd="2" presId="urn:microsoft.com/office/officeart/2005/8/layout/gear1"/>
    <dgm:cxn modelId="{90B7BF97-F36E-47D0-AF18-5490A56A84E2}" type="presOf" srcId="{B16A1226-A430-4F6C-9E65-A6D8C0EAC1BE}" destId="{93AE7564-F907-4448-BFE9-B481F14A7767}" srcOrd="0" destOrd="0" presId="urn:microsoft.com/office/officeart/2005/8/layout/gear1"/>
    <dgm:cxn modelId="{2149EDB8-67AA-45D3-8F47-F8A67FEC1A81}" srcId="{DF5033C3-80A6-4D50-9DB8-9C4A733FE7E8}" destId="{A1C280F7-07F9-4F3F-BAE2-B75AD8EA2507}" srcOrd="0" destOrd="0" parTransId="{6FD250B7-E191-4868-96F7-08F30F3F3EE9}" sibTransId="{B9F509C2-0160-4602-806D-4677F8D00EC0}"/>
    <dgm:cxn modelId="{3793CF31-CF7E-4208-AE4E-D5E2F22D83D8}" type="presOf" srcId="{DF5033C3-80A6-4D50-9DB8-9C4A733FE7E8}" destId="{1B99E2C1-7766-4FB3-B86D-0D93C172D69F}" srcOrd="1" destOrd="0" presId="urn:microsoft.com/office/officeart/2005/8/layout/gear1"/>
    <dgm:cxn modelId="{F3D881F7-9154-495D-90C5-EBED111D4504}" type="presOf" srcId="{DF5033C3-80A6-4D50-9DB8-9C4A733FE7E8}" destId="{4A229F35-20D1-48FA-8529-CE0D7F2F6D24}" srcOrd="0" destOrd="0" presId="urn:microsoft.com/office/officeart/2005/8/layout/gear1"/>
    <dgm:cxn modelId="{0B6244D2-78A1-4E82-AEA3-B854D338E4E8}" type="presOf" srcId="{C90CD720-13B5-47B5-B901-797AE141FAD2}" destId="{E1C441BE-D947-425D-A032-74A1794F1724}" srcOrd="2" destOrd="0" presId="urn:microsoft.com/office/officeart/2005/8/layout/gear1"/>
    <dgm:cxn modelId="{5A40F695-C362-4C57-AF6F-D3BC9713932E}" type="presOf" srcId="{558B9B7D-0557-4D9B-870E-A72283B17E49}" destId="{97A6850D-4BB8-47FE-AC1D-642696B83AFF}" srcOrd="0" destOrd="0" presId="urn:microsoft.com/office/officeart/2005/8/layout/gear1"/>
    <dgm:cxn modelId="{DA7827FC-FFD7-4CF5-9FDA-568F282EAB9E}" type="presOf" srcId="{DF5033C3-80A6-4D50-9DB8-9C4A733FE7E8}" destId="{CB34DFCD-D43B-449E-A100-A171150C1BBE}" srcOrd="2" destOrd="0" presId="urn:microsoft.com/office/officeart/2005/8/layout/gear1"/>
    <dgm:cxn modelId="{8BF2E585-4A7B-431A-9511-F7ECC39D1500}" type="presOf" srcId="{B41A253E-1086-458A-AE1F-0A2A29C836FD}" destId="{CB9A7D2D-6C61-4889-9054-E6A22A302810}" srcOrd="0" destOrd="0" presId="urn:microsoft.com/office/officeart/2005/8/layout/gear1"/>
    <dgm:cxn modelId="{7761D6F6-1028-4D61-A76E-207E082A4F04}" type="presOf" srcId="{CD65B044-4309-4C05-970E-67FD7E18BBE3}" destId="{D1DDDEF3-BC27-4A28-8BAA-7F603B67656B}" srcOrd="0" destOrd="0" presId="urn:microsoft.com/office/officeart/2005/8/layout/gear1"/>
    <dgm:cxn modelId="{C29823EC-72C6-45E2-BAFE-FA37D9F42989}" type="presOf" srcId="{DF5033C3-80A6-4D50-9DB8-9C4A733FE7E8}" destId="{C522F351-FB73-400F-BDD8-9A0EF0221DC0}" srcOrd="3" destOrd="0" presId="urn:microsoft.com/office/officeart/2005/8/layout/gear1"/>
    <dgm:cxn modelId="{2213B2D9-E8EC-4759-A766-2A2B18940E57}" type="presOf" srcId="{E46CFAEA-7886-43B6-B8AC-0CB604A21A61}" destId="{F35665BE-FAAC-4ABC-850D-2AC447C87790}" srcOrd="0" destOrd="0" presId="urn:microsoft.com/office/officeart/2005/8/layout/gear1"/>
    <dgm:cxn modelId="{9083591C-5D82-448C-837C-77675CB0B107}" srcId="{E46CFAEA-7886-43B6-B8AC-0CB604A21A61}" destId="{C90CD720-13B5-47B5-B901-797AE141FAD2}" srcOrd="0" destOrd="0" parTransId="{0346C07A-94C7-466D-A357-F19D4020C565}" sibTransId="{C1B0B4E2-591C-406B-86A0-59F6E78D7277}"/>
    <dgm:cxn modelId="{53A615D3-03DB-4BE0-95CB-38DDBEE09392}" type="presOf" srcId="{CD65B044-4309-4C05-970E-67FD7E18BBE3}" destId="{0F5869C3-B600-46B5-BC32-FF4E7743B771}" srcOrd="1" destOrd="0" presId="urn:microsoft.com/office/officeart/2005/8/layout/gear1"/>
    <dgm:cxn modelId="{D73CFE6C-1C6F-419E-BDF0-8EA98307B99C}" type="presOf" srcId="{225D7091-1380-4CFC-AB80-A3E83A1E509A}" destId="{93AE7564-F907-4448-BFE9-B481F14A7767}" srcOrd="0" destOrd="1" presId="urn:microsoft.com/office/officeart/2005/8/layout/gear1"/>
    <dgm:cxn modelId="{5BE0FE41-0761-43B0-9071-00BFB3BBB7C8}" srcId="{DF5033C3-80A6-4D50-9DB8-9C4A733FE7E8}" destId="{0394EC32-6B3A-4379-B18A-691EEF9E7323}" srcOrd="1" destOrd="0" parTransId="{C403E6EA-0082-4D47-9B1E-5DE9B06D769B}" sibTransId="{D5E6777C-8846-44CF-AF61-46D3D9BEEBCA}"/>
    <dgm:cxn modelId="{18EF8F13-1134-459C-ACEC-D8A39908C264}" type="presOf" srcId="{C1B0B4E2-591C-406B-86A0-59F6E78D7277}" destId="{A69A89B5-A2F8-41F7-BFC6-2204967C8D53}" srcOrd="0" destOrd="0" presId="urn:microsoft.com/office/officeart/2005/8/layout/gear1"/>
    <dgm:cxn modelId="{811C0001-2727-46AC-9A71-92B801FB7A7C}" type="presOf" srcId="{A1C280F7-07F9-4F3F-BAE2-B75AD8EA2507}" destId="{014F91C8-E978-4C0A-B739-3342AF9F8A45}" srcOrd="0" destOrd="0" presId="urn:microsoft.com/office/officeart/2005/8/layout/gear1"/>
    <dgm:cxn modelId="{C2DBABA4-0ABE-451D-92F8-9F450907822A}" type="presOf" srcId="{072F9597-879A-432D-AD23-148473889333}" destId="{1F5C0A51-02EE-49A1-A00C-BCA525B8AFB9}" srcOrd="0" destOrd="0" presId="urn:microsoft.com/office/officeart/2005/8/layout/gear1"/>
    <dgm:cxn modelId="{C18C2457-4D45-4736-A78C-14B96A591F50}" srcId="{E46CFAEA-7886-43B6-B8AC-0CB604A21A61}" destId="{CD65B044-4309-4C05-970E-67FD7E18BBE3}" srcOrd="1" destOrd="0" parTransId="{C4DCCB23-478E-4A87-893A-988516F6FAFE}" sibTransId="{B41A253E-1086-458A-AE1F-0A2A29C836FD}"/>
    <dgm:cxn modelId="{2FC8940A-326D-4890-8106-23D51869F7A4}" srcId="{DF5033C3-80A6-4D50-9DB8-9C4A733FE7E8}" destId="{9FE5A45D-D669-4E94-814B-A0167236D9B4}" srcOrd="2" destOrd="0" parTransId="{02690D3B-F211-432E-8BC1-5780C4B0595B}" sibTransId="{7D532453-4511-42BB-91BA-11F378D74501}"/>
    <dgm:cxn modelId="{0CCA9D9C-C0C1-470C-BF03-58FA5C3F74DB}" type="presOf" srcId="{C90CD720-13B5-47B5-B901-797AE141FAD2}" destId="{2076633B-3B6E-4D8B-AFAE-5CFF4C056A12}" srcOrd="0" destOrd="0" presId="urn:microsoft.com/office/officeart/2005/8/layout/gear1"/>
    <dgm:cxn modelId="{BF1BA642-0227-415F-B416-9A9D96CA2C1F}" srcId="{CD65B044-4309-4C05-970E-67FD7E18BBE3}" destId="{072F9597-879A-432D-AD23-148473889333}" srcOrd="0" destOrd="0" parTransId="{127D5D40-639F-4D7B-8C94-71C469466729}" sibTransId="{E37609E7-9967-4CED-92CB-0FD611AB298D}"/>
    <dgm:cxn modelId="{B76140AE-B9BD-4C3E-9767-A2DE7126C22E}" type="presOf" srcId="{C90CD720-13B5-47B5-B901-797AE141FAD2}" destId="{42F8C292-925E-4B08-BF1C-B40230AB0262}" srcOrd="1" destOrd="0" presId="urn:microsoft.com/office/officeart/2005/8/layout/gear1"/>
    <dgm:cxn modelId="{B1A96778-BDF4-4D70-984A-5ED66E8DA402}" type="presOf" srcId="{CD65B044-4309-4C05-970E-67FD7E18BBE3}" destId="{5B3B5E17-9475-456F-B202-AFB686B952DF}" srcOrd="2" destOrd="0" presId="urn:microsoft.com/office/officeart/2005/8/layout/gear1"/>
    <dgm:cxn modelId="{6CE4BC06-4EB1-433A-8517-B467FC3C527D}" type="presOf" srcId="{120C0BC9-39C5-45C4-BC78-4B5129D27F72}" destId="{1F5C0A51-02EE-49A1-A00C-BCA525B8AFB9}" srcOrd="0" destOrd="1" presId="urn:microsoft.com/office/officeart/2005/8/layout/gear1"/>
    <dgm:cxn modelId="{DF77491D-58DA-4C03-A717-21C9D4F1DF97}" srcId="{C90CD720-13B5-47B5-B901-797AE141FAD2}" destId="{B16A1226-A430-4F6C-9E65-A6D8C0EAC1BE}" srcOrd="0" destOrd="0" parTransId="{BC02D80C-220D-4DDE-BB84-FFF350909F92}" sibTransId="{24A52D95-722D-4FD6-BC7C-984F272B3CA5}"/>
    <dgm:cxn modelId="{B0716788-300D-486A-9696-A4825300BAFC}" type="presOf" srcId="{0394EC32-6B3A-4379-B18A-691EEF9E7323}" destId="{014F91C8-E978-4C0A-B739-3342AF9F8A45}" srcOrd="0" destOrd="1" presId="urn:microsoft.com/office/officeart/2005/8/layout/gear1"/>
    <dgm:cxn modelId="{9528F8A4-9854-482E-AEAC-79A8721BA43C}" srcId="{C90CD720-13B5-47B5-B901-797AE141FAD2}" destId="{225D7091-1380-4CFC-AB80-A3E83A1E509A}" srcOrd="1" destOrd="0" parTransId="{D54B70C8-3C40-4F29-840F-D4E79A7A16CC}" sibTransId="{49605B23-1F7D-4373-88D2-532FDBB7D5EA}"/>
    <dgm:cxn modelId="{7A953A40-F057-48D6-9A2A-71305DC7ED79}" srcId="{E46CFAEA-7886-43B6-B8AC-0CB604A21A61}" destId="{DF5033C3-80A6-4D50-9DB8-9C4A733FE7E8}" srcOrd="2" destOrd="0" parTransId="{496D58B2-803B-4535-A233-BA9CBF9CDD5B}" sibTransId="{558B9B7D-0557-4D9B-870E-A72283B17E49}"/>
    <dgm:cxn modelId="{C5222E4A-AF23-452E-9DD6-5225ABFA5B8C}" type="presParOf" srcId="{F35665BE-FAAC-4ABC-850D-2AC447C87790}" destId="{2076633B-3B6E-4D8B-AFAE-5CFF4C056A12}" srcOrd="0" destOrd="0" presId="urn:microsoft.com/office/officeart/2005/8/layout/gear1"/>
    <dgm:cxn modelId="{13DCCB86-0240-4104-952C-0240D9FFB56B}" type="presParOf" srcId="{F35665BE-FAAC-4ABC-850D-2AC447C87790}" destId="{42F8C292-925E-4B08-BF1C-B40230AB0262}" srcOrd="1" destOrd="0" presId="urn:microsoft.com/office/officeart/2005/8/layout/gear1"/>
    <dgm:cxn modelId="{9CB297BF-9EB0-4AF6-9FDB-E14821510F25}" type="presParOf" srcId="{F35665BE-FAAC-4ABC-850D-2AC447C87790}" destId="{E1C441BE-D947-425D-A032-74A1794F1724}" srcOrd="2" destOrd="0" presId="urn:microsoft.com/office/officeart/2005/8/layout/gear1"/>
    <dgm:cxn modelId="{F38E209B-E3C9-435A-8B15-6B634679E459}" type="presParOf" srcId="{F35665BE-FAAC-4ABC-850D-2AC447C87790}" destId="{93AE7564-F907-4448-BFE9-B481F14A7767}" srcOrd="3" destOrd="0" presId="urn:microsoft.com/office/officeart/2005/8/layout/gear1"/>
    <dgm:cxn modelId="{72A20288-07BC-4CDC-BF0D-93DDEF6D7E15}" type="presParOf" srcId="{F35665BE-FAAC-4ABC-850D-2AC447C87790}" destId="{D1DDDEF3-BC27-4A28-8BAA-7F603B67656B}" srcOrd="4" destOrd="0" presId="urn:microsoft.com/office/officeart/2005/8/layout/gear1"/>
    <dgm:cxn modelId="{2C43F402-D415-40A3-A4CD-E73D906D9DFC}" type="presParOf" srcId="{F35665BE-FAAC-4ABC-850D-2AC447C87790}" destId="{0F5869C3-B600-46B5-BC32-FF4E7743B771}" srcOrd="5" destOrd="0" presId="urn:microsoft.com/office/officeart/2005/8/layout/gear1"/>
    <dgm:cxn modelId="{F059AB51-B657-4B5A-B53F-0205ED0704EA}" type="presParOf" srcId="{F35665BE-FAAC-4ABC-850D-2AC447C87790}" destId="{5B3B5E17-9475-456F-B202-AFB686B952DF}" srcOrd="6" destOrd="0" presId="urn:microsoft.com/office/officeart/2005/8/layout/gear1"/>
    <dgm:cxn modelId="{7A71BC58-B9FD-432B-8583-5095760421A5}" type="presParOf" srcId="{F35665BE-FAAC-4ABC-850D-2AC447C87790}" destId="{1F5C0A51-02EE-49A1-A00C-BCA525B8AFB9}" srcOrd="7" destOrd="0" presId="urn:microsoft.com/office/officeart/2005/8/layout/gear1"/>
    <dgm:cxn modelId="{744040A5-DC13-4C59-9789-C164D6934CE7}" type="presParOf" srcId="{F35665BE-FAAC-4ABC-850D-2AC447C87790}" destId="{4A229F35-20D1-48FA-8529-CE0D7F2F6D24}" srcOrd="8" destOrd="0" presId="urn:microsoft.com/office/officeart/2005/8/layout/gear1"/>
    <dgm:cxn modelId="{9BAA5905-0E55-45E5-80AA-355777D354AB}" type="presParOf" srcId="{F35665BE-FAAC-4ABC-850D-2AC447C87790}" destId="{1B99E2C1-7766-4FB3-B86D-0D93C172D69F}" srcOrd="9" destOrd="0" presId="urn:microsoft.com/office/officeart/2005/8/layout/gear1"/>
    <dgm:cxn modelId="{8056BE77-5DB0-403F-8009-43ACF3285642}" type="presParOf" srcId="{F35665BE-FAAC-4ABC-850D-2AC447C87790}" destId="{CB34DFCD-D43B-449E-A100-A171150C1BBE}" srcOrd="10" destOrd="0" presId="urn:microsoft.com/office/officeart/2005/8/layout/gear1"/>
    <dgm:cxn modelId="{55A887CE-FF1B-4C35-AC9A-C35355561544}" type="presParOf" srcId="{F35665BE-FAAC-4ABC-850D-2AC447C87790}" destId="{C522F351-FB73-400F-BDD8-9A0EF0221DC0}" srcOrd="11" destOrd="0" presId="urn:microsoft.com/office/officeart/2005/8/layout/gear1"/>
    <dgm:cxn modelId="{A34870EF-7561-40E5-B613-C1D06F74DCE0}" type="presParOf" srcId="{F35665BE-FAAC-4ABC-850D-2AC447C87790}" destId="{014F91C8-E978-4C0A-B739-3342AF9F8A45}" srcOrd="12" destOrd="0" presId="urn:microsoft.com/office/officeart/2005/8/layout/gear1"/>
    <dgm:cxn modelId="{D5AAAF20-BB87-408F-856E-FB39C72ECE62}" type="presParOf" srcId="{F35665BE-FAAC-4ABC-850D-2AC447C87790}" destId="{A69A89B5-A2F8-41F7-BFC6-2204967C8D53}" srcOrd="13" destOrd="0" presId="urn:microsoft.com/office/officeart/2005/8/layout/gear1"/>
    <dgm:cxn modelId="{4BF662A1-3F55-407E-A393-5F843B0DCC8C}" type="presParOf" srcId="{F35665BE-FAAC-4ABC-850D-2AC447C87790}" destId="{CB9A7D2D-6C61-4889-9054-E6A22A302810}" srcOrd="14" destOrd="0" presId="urn:microsoft.com/office/officeart/2005/8/layout/gear1"/>
    <dgm:cxn modelId="{CD1353BC-2E17-4E70-B36B-14433E116C93}" type="presParOf" srcId="{F35665BE-FAAC-4ABC-850D-2AC447C87790}" destId="{97A6850D-4BB8-47FE-AC1D-642696B83AFF}" srcOrd="15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3C199E-0592-4037-A39A-E7FFC8B5CE2A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D5E0137-6F4C-4B63-810E-A1F068C4133A}">
      <dgm:prSet phldrT="[Texto]" custT="1"/>
      <dgm:spPr/>
      <dgm:t>
        <a:bodyPr/>
        <a:lstStyle/>
        <a:p>
          <a:r>
            <a:rPr lang="pt-BR" sz="1600" dirty="0" smtClean="0"/>
            <a:t>Fase 1 (2018)</a:t>
          </a:r>
        </a:p>
        <a:p>
          <a:endParaRPr lang="pt-BR" sz="1600" dirty="0" smtClean="0"/>
        </a:p>
        <a:p>
          <a:r>
            <a:rPr lang="pt-BR" sz="1600" dirty="0" smtClean="0"/>
            <a:t>Engajamento de </a:t>
          </a:r>
          <a:r>
            <a:rPr lang="pt-BR" sz="1600" dirty="0" err="1" smtClean="0"/>
            <a:t>stakeholders</a:t>
          </a:r>
          <a:endParaRPr lang="pt-BR" sz="1600" dirty="0" smtClean="0"/>
        </a:p>
        <a:p>
          <a:r>
            <a:rPr lang="pt-BR" sz="1600" dirty="0" smtClean="0"/>
            <a:t>Referencial analítico</a:t>
          </a:r>
          <a:endParaRPr lang="pt-BR" sz="1600" dirty="0"/>
        </a:p>
      </dgm:t>
    </dgm:pt>
    <dgm:pt modelId="{B49E9D29-8313-4C3F-B1E9-B6C6CA7A36E6}" type="parTrans" cxnId="{3D3EC12A-FEC9-4091-850C-9C66F5197F59}">
      <dgm:prSet/>
      <dgm:spPr/>
      <dgm:t>
        <a:bodyPr/>
        <a:lstStyle/>
        <a:p>
          <a:endParaRPr lang="pt-BR"/>
        </a:p>
      </dgm:t>
    </dgm:pt>
    <dgm:pt modelId="{83CA7AA6-FDCA-42B5-9AFA-44B26F0C0637}" type="sibTrans" cxnId="{3D3EC12A-FEC9-4091-850C-9C66F5197F59}">
      <dgm:prSet/>
      <dgm:spPr/>
      <dgm:t>
        <a:bodyPr/>
        <a:lstStyle/>
        <a:p>
          <a:endParaRPr lang="pt-BR"/>
        </a:p>
      </dgm:t>
    </dgm:pt>
    <dgm:pt modelId="{6464753F-AC58-4EC1-A576-2ED603F654C4}">
      <dgm:prSet phldrT="[Texto]" custT="1"/>
      <dgm:spPr/>
      <dgm:t>
        <a:bodyPr/>
        <a:lstStyle/>
        <a:p>
          <a:r>
            <a:rPr lang="pt-BR" sz="1600" dirty="0" smtClean="0"/>
            <a:t>Fase 2 (2019)</a:t>
          </a:r>
        </a:p>
        <a:p>
          <a:endParaRPr lang="pt-BR" sz="1600" dirty="0" smtClean="0"/>
        </a:p>
        <a:p>
          <a:r>
            <a:rPr lang="pt-BR" sz="1600" dirty="0" smtClean="0"/>
            <a:t>Modelos de indicadores de maturidade e de desempenho</a:t>
          </a:r>
          <a:endParaRPr lang="pt-BR" sz="1600" dirty="0"/>
        </a:p>
      </dgm:t>
    </dgm:pt>
    <dgm:pt modelId="{DB914E0A-D0CE-4585-AB1F-BD920E51AC8A}" type="parTrans" cxnId="{4E14A11F-48E0-450F-A182-7EBC04D04ED3}">
      <dgm:prSet/>
      <dgm:spPr/>
      <dgm:t>
        <a:bodyPr/>
        <a:lstStyle/>
        <a:p>
          <a:endParaRPr lang="pt-BR"/>
        </a:p>
      </dgm:t>
    </dgm:pt>
    <dgm:pt modelId="{8A7B25E0-63D5-4B30-89FD-A74CE9DB58E3}" type="sibTrans" cxnId="{4E14A11F-48E0-450F-A182-7EBC04D04ED3}">
      <dgm:prSet/>
      <dgm:spPr/>
      <dgm:t>
        <a:bodyPr/>
        <a:lstStyle/>
        <a:p>
          <a:endParaRPr lang="pt-BR"/>
        </a:p>
      </dgm:t>
    </dgm:pt>
    <dgm:pt modelId="{97137813-F061-40EF-ADDA-FAC0B8364F0E}">
      <dgm:prSet phldrT="[Texto]" custT="1"/>
      <dgm:spPr/>
      <dgm:t>
        <a:bodyPr/>
        <a:lstStyle/>
        <a:p>
          <a:r>
            <a:rPr lang="pt-BR" sz="1600" dirty="0" smtClean="0"/>
            <a:t>Fase 3 (2020)</a:t>
          </a:r>
        </a:p>
        <a:p>
          <a:endParaRPr lang="pt-BR" sz="1600" dirty="0" smtClean="0"/>
        </a:p>
        <a:p>
          <a:r>
            <a:rPr lang="pt-BR" sz="1600" dirty="0" smtClean="0"/>
            <a:t>Testes-piloto</a:t>
          </a:r>
        </a:p>
        <a:p>
          <a:r>
            <a:rPr lang="pt-BR" sz="1600" dirty="0" smtClean="0"/>
            <a:t>Relatórios Finais</a:t>
          </a:r>
        </a:p>
        <a:p>
          <a:r>
            <a:rPr lang="pt-BR" sz="1600" dirty="0" smtClean="0"/>
            <a:t>Guia Referencial</a:t>
          </a:r>
          <a:endParaRPr lang="pt-BR" sz="1600" dirty="0"/>
        </a:p>
      </dgm:t>
    </dgm:pt>
    <dgm:pt modelId="{05989FD9-031A-4380-8722-6E5F5440FB4B}" type="parTrans" cxnId="{320AE927-F456-4586-9F63-1F8B9DCDB4AD}">
      <dgm:prSet/>
      <dgm:spPr/>
      <dgm:t>
        <a:bodyPr/>
        <a:lstStyle/>
        <a:p>
          <a:endParaRPr lang="pt-BR"/>
        </a:p>
      </dgm:t>
    </dgm:pt>
    <dgm:pt modelId="{C9FAA720-4F22-4AEA-9692-2163A3854D8C}" type="sibTrans" cxnId="{320AE927-F456-4586-9F63-1F8B9DCDB4AD}">
      <dgm:prSet/>
      <dgm:spPr/>
      <dgm:t>
        <a:bodyPr/>
        <a:lstStyle/>
        <a:p>
          <a:endParaRPr lang="pt-BR"/>
        </a:p>
      </dgm:t>
    </dgm:pt>
    <dgm:pt modelId="{B1BF73FF-0E23-4912-B9CE-5A09C494A622}" type="pres">
      <dgm:prSet presAssocID="{313C199E-0592-4037-A39A-E7FFC8B5CE2A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537932A9-D069-465A-91F0-25EC3339F071}" type="pres">
      <dgm:prSet presAssocID="{5D5E0137-6F4C-4B63-810E-A1F068C4133A}" presName="composite" presStyleCnt="0"/>
      <dgm:spPr/>
    </dgm:pt>
    <dgm:pt modelId="{A432A28C-57F3-4CED-9629-9A4CDC6D7423}" type="pres">
      <dgm:prSet presAssocID="{5D5E0137-6F4C-4B63-810E-A1F068C4133A}" presName="bentUpArrow1" presStyleLbl="alignImgPlace1" presStyleIdx="0" presStyleCnt="2" custLinFactNeighborX="-31336" custLinFactNeighborY="12182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</dgm:pt>
    <dgm:pt modelId="{398D4A67-0CC2-4E49-A7A9-869483E67CB7}" type="pres">
      <dgm:prSet presAssocID="{5D5E0137-6F4C-4B63-810E-A1F068C4133A}" presName="ParentText" presStyleLbl="node1" presStyleIdx="0" presStyleCnt="3" custLinFactNeighborX="-70296" custLinFactNeighborY="147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436946C-2175-43D1-8210-A642A30A2E4D}" type="pres">
      <dgm:prSet presAssocID="{5D5E0137-6F4C-4B63-810E-A1F068C4133A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D4CA94B-7BEC-4F3A-B418-1B5A8DC07D55}" type="pres">
      <dgm:prSet presAssocID="{83CA7AA6-FDCA-42B5-9AFA-44B26F0C0637}" presName="sibTrans" presStyleCnt="0"/>
      <dgm:spPr/>
    </dgm:pt>
    <dgm:pt modelId="{A5B59491-9EE7-4079-97BF-35C4DA8E7E72}" type="pres">
      <dgm:prSet presAssocID="{6464753F-AC58-4EC1-A576-2ED603F654C4}" presName="composite" presStyleCnt="0"/>
      <dgm:spPr/>
    </dgm:pt>
    <dgm:pt modelId="{35E38FF5-0428-46AE-8BC4-9B27048BF7AB}" type="pres">
      <dgm:prSet presAssocID="{6464753F-AC58-4EC1-A576-2ED603F654C4}" presName="bentUpArrow1" presStyleLbl="alignImgPlace1" presStyleIdx="1" presStyleCnt="2" custLinFactNeighborX="47386" custLinFactNeighborY="20883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</dgm:pt>
    <dgm:pt modelId="{63B77AFF-A303-4169-9827-334841563744}" type="pres">
      <dgm:prSet presAssocID="{6464753F-AC58-4EC1-A576-2ED603F654C4}" presName="ParentText" presStyleLbl="node1" presStyleIdx="1" presStyleCnt="3" custLinFactNeighborX="-19642" custLinFactNeighborY="1033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E479673-9C3F-4790-9A9D-4DFD995B9E89}" type="pres">
      <dgm:prSet presAssocID="{6464753F-AC58-4EC1-A576-2ED603F654C4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08FAB2D-D591-4234-8132-D0633EF07053}" type="pres">
      <dgm:prSet presAssocID="{8A7B25E0-63D5-4B30-89FD-A74CE9DB58E3}" presName="sibTrans" presStyleCnt="0"/>
      <dgm:spPr/>
    </dgm:pt>
    <dgm:pt modelId="{AFB4C89C-3BAC-4419-8293-EB2F017692DD}" type="pres">
      <dgm:prSet presAssocID="{97137813-F061-40EF-ADDA-FAC0B8364F0E}" presName="composite" presStyleCnt="0"/>
      <dgm:spPr/>
    </dgm:pt>
    <dgm:pt modelId="{BF0AF865-A4FD-47B3-9673-AF410AB8FBEA}" type="pres">
      <dgm:prSet presAssocID="{97137813-F061-40EF-ADDA-FAC0B8364F0E}" presName="ParentText" presStyleLbl="node1" presStyleIdx="2" presStyleCnt="3" custLinFactNeighborX="42901" custLinFactNeighborY="1698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16B3F57-0EE6-4D32-9CB9-75C8B1791FFC}" type="presOf" srcId="{313C199E-0592-4037-A39A-E7FFC8B5CE2A}" destId="{B1BF73FF-0E23-4912-B9CE-5A09C494A622}" srcOrd="0" destOrd="0" presId="urn:microsoft.com/office/officeart/2005/8/layout/StepDownProcess"/>
    <dgm:cxn modelId="{CFBAD91E-A278-43CC-9D42-C4F86AE30A47}" type="presOf" srcId="{5D5E0137-6F4C-4B63-810E-A1F068C4133A}" destId="{398D4A67-0CC2-4E49-A7A9-869483E67CB7}" srcOrd="0" destOrd="0" presId="urn:microsoft.com/office/officeart/2005/8/layout/StepDownProcess"/>
    <dgm:cxn modelId="{3D3EC12A-FEC9-4091-850C-9C66F5197F59}" srcId="{313C199E-0592-4037-A39A-E7FFC8B5CE2A}" destId="{5D5E0137-6F4C-4B63-810E-A1F068C4133A}" srcOrd="0" destOrd="0" parTransId="{B49E9D29-8313-4C3F-B1E9-B6C6CA7A36E6}" sibTransId="{83CA7AA6-FDCA-42B5-9AFA-44B26F0C0637}"/>
    <dgm:cxn modelId="{4E14A11F-48E0-450F-A182-7EBC04D04ED3}" srcId="{313C199E-0592-4037-A39A-E7FFC8B5CE2A}" destId="{6464753F-AC58-4EC1-A576-2ED603F654C4}" srcOrd="1" destOrd="0" parTransId="{DB914E0A-D0CE-4585-AB1F-BD920E51AC8A}" sibTransId="{8A7B25E0-63D5-4B30-89FD-A74CE9DB58E3}"/>
    <dgm:cxn modelId="{996B323F-99CF-465D-8505-975D8DD8953F}" type="presOf" srcId="{97137813-F061-40EF-ADDA-FAC0B8364F0E}" destId="{BF0AF865-A4FD-47B3-9673-AF410AB8FBEA}" srcOrd="0" destOrd="0" presId="urn:microsoft.com/office/officeart/2005/8/layout/StepDownProcess"/>
    <dgm:cxn modelId="{52740713-B013-435D-AD8B-2410D16FDCCB}" type="presOf" srcId="{6464753F-AC58-4EC1-A576-2ED603F654C4}" destId="{63B77AFF-A303-4169-9827-334841563744}" srcOrd="0" destOrd="0" presId="urn:microsoft.com/office/officeart/2005/8/layout/StepDownProcess"/>
    <dgm:cxn modelId="{320AE927-F456-4586-9F63-1F8B9DCDB4AD}" srcId="{313C199E-0592-4037-A39A-E7FFC8B5CE2A}" destId="{97137813-F061-40EF-ADDA-FAC0B8364F0E}" srcOrd="2" destOrd="0" parTransId="{05989FD9-031A-4380-8722-6E5F5440FB4B}" sibTransId="{C9FAA720-4F22-4AEA-9692-2163A3854D8C}"/>
    <dgm:cxn modelId="{ACE1461B-2CEF-4C44-8178-E294CC68B0AD}" type="presParOf" srcId="{B1BF73FF-0E23-4912-B9CE-5A09C494A622}" destId="{537932A9-D069-465A-91F0-25EC3339F071}" srcOrd="0" destOrd="0" presId="urn:microsoft.com/office/officeart/2005/8/layout/StepDownProcess"/>
    <dgm:cxn modelId="{DEC1B793-F8DB-437A-A0C7-C02DF555192D}" type="presParOf" srcId="{537932A9-D069-465A-91F0-25EC3339F071}" destId="{A432A28C-57F3-4CED-9629-9A4CDC6D7423}" srcOrd="0" destOrd="0" presId="urn:microsoft.com/office/officeart/2005/8/layout/StepDownProcess"/>
    <dgm:cxn modelId="{29A69530-FB61-4F34-BAB0-8510AAAB3C0A}" type="presParOf" srcId="{537932A9-D069-465A-91F0-25EC3339F071}" destId="{398D4A67-0CC2-4E49-A7A9-869483E67CB7}" srcOrd="1" destOrd="0" presId="urn:microsoft.com/office/officeart/2005/8/layout/StepDownProcess"/>
    <dgm:cxn modelId="{955FD129-197D-441D-9545-CBFCF1CCE210}" type="presParOf" srcId="{537932A9-D069-465A-91F0-25EC3339F071}" destId="{F436946C-2175-43D1-8210-A642A30A2E4D}" srcOrd="2" destOrd="0" presId="urn:microsoft.com/office/officeart/2005/8/layout/StepDownProcess"/>
    <dgm:cxn modelId="{69000827-53CA-405F-841A-CA81B250AA72}" type="presParOf" srcId="{B1BF73FF-0E23-4912-B9CE-5A09C494A622}" destId="{8D4CA94B-7BEC-4F3A-B418-1B5A8DC07D55}" srcOrd="1" destOrd="0" presId="urn:microsoft.com/office/officeart/2005/8/layout/StepDownProcess"/>
    <dgm:cxn modelId="{210F7D64-AACA-4AC9-A9FD-516D32F7C85C}" type="presParOf" srcId="{B1BF73FF-0E23-4912-B9CE-5A09C494A622}" destId="{A5B59491-9EE7-4079-97BF-35C4DA8E7E72}" srcOrd="2" destOrd="0" presId="urn:microsoft.com/office/officeart/2005/8/layout/StepDownProcess"/>
    <dgm:cxn modelId="{0DBCD881-15BD-4172-A65E-BB7BAAE7E018}" type="presParOf" srcId="{A5B59491-9EE7-4079-97BF-35C4DA8E7E72}" destId="{35E38FF5-0428-46AE-8BC4-9B27048BF7AB}" srcOrd="0" destOrd="0" presId="urn:microsoft.com/office/officeart/2005/8/layout/StepDownProcess"/>
    <dgm:cxn modelId="{C7F995A5-29C0-4D4A-90DD-2A64EF2BFB1C}" type="presParOf" srcId="{A5B59491-9EE7-4079-97BF-35C4DA8E7E72}" destId="{63B77AFF-A303-4169-9827-334841563744}" srcOrd="1" destOrd="0" presId="urn:microsoft.com/office/officeart/2005/8/layout/StepDownProcess"/>
    <dgm:cxn modelId="{93F2D5FE-7B0B-4E01-BE6B-8F28E847D540}" type="presParOf" srcId="{A5B59491-9EE7-4079-97BF-35C4DA8E7E72}" destId="{AE479673-9C3F-4790-9A9D-4DFD995B9E89}" srcOrd="2" destOrd="0" presId="urn:microsoft.com/office/officeart/2005/8/layout/StepDownProcess"/>
    <dgm:cxn modelId="{ABB8D7BB-82A7-40FA-BF36-09820CEBD276}" type="presParOf" srcId="{B1BF73FF-0E23-4912-B9CE-5A09C494A622}" destId="{E08FAB2D-D591-4234-8132-D0633EF07053}" srcOrd="3" destOrd="0" presId="urn:microsoft.com/office/officeart/2005/8/layout/StepDownProcess"/>
    <dgm:cxn modelId="{4F10C4AD-0929-4C81-A617-72833F2F7726}" type="presParOf" srcId="{B1BF73FF-0E23-4912-B9CE-5A09C494A622}" destId="{AFB4C89C-3BAC-4419-8293-EB2F017692DD}" srcOrd="4" destOrd="0" presId="urn:microsoft.com/office/officeart/2005/8/layout/StepDownProcess"/>
    <dgm:cxn modelId="{B09C89D5-7B66-4543-84C0-5421C4CC487F}" type="presParOf" srcId="{AFB4C89C-3BAC-4419-8293-EB2F017692DD}" destId="{BF0AF865-A4FD-47B3-9673-AF410AB8FBEA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76633B-3B6E-4D8B-AFAE-5CFF4C056A12}">
      <dsp:nvSpPr>
        <dsp:cNvPr id="0" name=""/>
        <dsp:cNvSpPr/>
      </dsp:nvSpPr>
      <dsp:spPr>
        <a:xfrm>
          <a:off x="4613523" y="2946511"/>
          <a:ext cx="3624911" cy="3624911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Metodologias e abordagens comuns</a:t>
          </a:r>
          <a:endParaRPr lang="pt-BR" sz="1900" kern="1200" dirty="0"/>
        </a:p>
      </dsp:txBody>
      <dsp:txXfrm>
        <a:off x="5342291" y="3795629"/>
        <a:ext cx="2167375" cy="1863279"/>
      </dsp:txXfrm>
    </dsp:sp>
    <dsp:sp modelId="{93AE7564-F907-4448-BFE9-B481F14A7767}">
      <dsp:nvSpPr>
        <dsp:cNvPr id="0" name=""/>
        <dsp:cNvSpPr/>
      </dsp:nvSpPr>
      <dsp:spPr>
        <a:xfrm>
          <a:off x="4152171" y="5148716"/>
          <a:ext cx="2306761" cy="14613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Construção de capacidades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Aproveitamento de boas práticas existentes</a:t>
          </a:r>
          <a:endParaRPr lang="pt-BR" sz="1800" kern="1200" dirty="0"/>
        </a:p>
      </dsp:txBody>
      <dsp:txXfrm>
        <a:off x="4194973" y="5191518"/>
        <a:ext cx="2221157" cy="1375752"/>
      </dsp:txXfrm>
    </dsp:sp>
    <dsp:sp modelId="{D1DDDEF3-BC27-4A28-8BAA-7F603B67656B}">
      <dsp:nvSpPr>
        <dsp:cNvPr id="0" name=""/>
        <dsp:cNvSpPr/>
      </dsp:nvSpPr>
      <dsp:spPr>
        <a:xfrm>
          <a:off x="2504484" y="2089714"/>
          <a:ext cx="2636299" cy="2636299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Rede colaborativa</a:t>
          </a:r>
          <a:endParaRPr lang="pt-BR" sz="1900" kern="1200" dirty="0"/>
        </a:p>
      </dsp:txBody>
      <dsp:txXfrm>
        <a:off x="3168180" y="2757422"/>
        <a:ext cx="1308907" cy="1300883"/>
      </dsp:txXfrm>
    </dsp:sp>
    <dsp:sp modelId="{1F5C0A51-02EE-49A1-A00C-BCA525B8AFB9}">
      <dsp:nvSpPr>
        <dsp:cNvPr id="0" name=""/>
        <dsp:cNvSpPr/>
      </dsp:nvSpPr>
      <dsp:spPr>
        <a:xfrm>
          <a:off x="1647686" y="4178305"/>
          <a:ext cx="2306761" cy="6340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Diálogo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Apoio mútuo</a:t>
          </a:r>
          <a:endParaRPr lang="pt-BR" sz="1800" kern="1200" dirty="0"/>
        </a:p>
      </dsp:txBody>
      <dsp:txXfrm>
        <a:off x="1666257" y="4196876"/>
        <a:ext cx="2269619" cy="596922"/>
      </dsp:txXfrm>
    </dsp:sp>
    <dsp:sp modelId="{4A229F35-20D1-48FA-8529-CE0D7F2F6D24}">
      <dsp:nvSpPr>
        <dsp:cNvPr id="0" name=""/>
        <dsp:cNvSpPr/>
      </dsp:nvSpPr>
      <dsp:spPr>
        <a:xfrm rot="20700000">
          <a:off x="3981080" y="270937"/>
          <a:ext cx="2583035" cy="2583035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Planejamento integrado</a:t>
          </a:r>
          <a:endParaRPr lang="pt-BR" sz="1900" kern="1200" dirty="0"/>
        </a:p>
      </dsp:txBody>
      <dsp:txXfrm rot="-20700000">
        <a:off x="4547616" y="837472"/>
        <a:ext cx="1449964" cy="1449964"/>
      </dsp:txXfrm>
    </dsp:sp>
    <dsp:sp modelId="{014F91C8-E978-4C0A-B739-3342AF9F8A45}">
      <dsp:nvSpPr>
        <dsp:cNvPr id="0" name=""/>
        <dsp:cNvSpPr/>
      </dsp:nvSpPr>
      <dsp:spPr>
        <a:xfrm>
          <a:off x="5931673" y="1027102"/>
          <a:ext cx="2306761" cy="10047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Planos sistêmicos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Médio e longo prazo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Baseado em risco</a:t>
          </a:r>
          <a:endParaRPr lang="pt-BR" sz="1800" kern="1200" dirty="0"/>
        </a:p>
      </dsp:txBody>
      <dsp:txXfrm>
        <a:off x="5961102" y="1056531"/>
        <a:ext cx="2247903" cy="945939"/>
      </dsp:txXfrm>
    </dsp:sp>
    <dsp:sp modelId="{A69A89B5-A2F8-41F7-BFC6-2204967C8D53}">
      <dsp:nvSpPr>
        <dsp:cNvPr id="0" name=""/>
        <dsp:cNvSpPr/>
      </dsp:nvSpPr>
      <dsp:spPr>
        <a:xfrm>
          <a:off x="4361894" y="2383966"/>
          <a:ext cx="4639886" cy="4639886"/>
        </a:xfrm>
        <a:prstGeom prst="circularArrow">
          <a:avLst>
            <a:gd name="adj1" fmla="val 4687"/>
            <a:gd name="adj2" fmla="val 299029"/>
            <a:gd name="adj3" fmla="val 2554028"/>
            <a:gd name="adj4" fmla="val 15781999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9A7D2D-6C61-4889-9054-E6A22A302810}">
      <dsp:nvSpPr>
        <dsp:cNvPr id="0" name=""/>
        <dsp:cNvSpPr/>
      </dsp:nvSpPr>
      <dsp:spPr>
        <a:xfrm>
          <a:off x="2037600" y="1496116"/>
          <a:ext cx="3371167" cy="3371167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A6850D-4BB8-47FE-AC1D-642696B83AFF}">
      <dsp:nvSpPr>
        <dsp:cNvPr id="0" name=""/>
        <dsp:cNvSpPr/>
      </dsp:nvSpPr>
      <dsp:spPr>
        <a:xfrm>
          <a:off x="3383598" y="-305129"/>
          <a:ext cx="3634797" cy="3634797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32A28C-57F3-4CED-9629-9A4CDC6D7423}">
      <dsp:nvSpPr>
        <dsp:cNvPr id="0" name=""/>
        <dsp:cNvSpPr/>
      </dsp:nvSpPr>
      <dsp:spPr>
        <a:xfrm rot="5400000">
          <a:off x="2013879" y="1737134"/>
          <a:ext cx="1386919" cy="157895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</dsp:sp>
    <dsp:sp modelId="{398D4A67-0CC2-4E49-A7A9-869483E67CB7}">
      <dsp:nvSpPr>
        <dsp:cNvPr id="0" name=""/>
        <dsp:cNvSpPr/>
      </dsp:nvSpPr>
      <dsp:spPr>
        <a:xfrm>
          <a:off x="499972" y="54889"/>
          <a:ext cx="2334756" cy="1634253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Fase 1 (2018)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Engajamento de </a:t>
          </a:r>
          <a:r>
            <a:rPr lang="pt-BR" sz="1600" kern="1200" dirty="0" err="1" smtClean="0"/>
            <a:t>stakeholders</a:t>
          </a:r>
          <a:endParaRPr lang="pt-BR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Referencial analítico</a:t>
          </a:r>
          <a:endParaRPr lang="pt-BR" sz="1600" kern="1200" dirty="0"/>
        </a:p>
      </dsp:txBody>
      <dsp:txXfrm>
        <a:off x="579764" y="134681"/>
        <a:ext cx="2175172" cy="1474669"/>
      </dsp:txXfrm>
    </dsp:sp>
    <dsp:sp modelId="{F436946C-2175-43D1-8210-A642A30A2E4D}">
      <dsp:nvSpPr>
        <dsp:cNvPr id="0" name=""/>
        <dsp:cNvSpPr/>
      </dsp:nvSpPr>
      <dsp:spPr>
        <a:xfrm>
          <a:off x="4475969" y="186614"/>
          <a:ext cx="1698079" cy="1320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E38FF5-0428-46AE-8BC4-9B27048BF7AB}">
      <dsp:nvSpPr>
        <dsp:cNvPr id="0" name=""/>
        <dsp:cNvSpPr/>
      </dsp:nvSpPr>
      <dsp:spPr>
        <a:xfrm rot="5400000">
          <a:off x="5192629" y="3693616"/>
          <a:ext cx="1386919" cy="157895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</dsp:sp>
    <dsp:sp modelId="{63B77AFF-A303-4169-9827-334841563744}">
      <dsp:nvSpPr>
        <dsp:cNvPr id="0" name=""/>
        <dsp:cNvSpPr/>
      </dsp:nvSpPr>
      <dsp:spPr>
        <a:xfrm>
          <a:off x="3618381" y="2035506"/>
          <a:ext cx="2334756" cy="1634253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Fase 2 (2019)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Modelos de indicadores de maturidade e de desempenho</a:t>
          </a:r>
          <a:endParaRPr lang="pt-BR" sz="1600" kern="1200" dirty="0"/>
        </a:p>
      </dsp:txBody>
      <dsp:txXfrm>
        <a:off x="3698173" y="2115298"/>
        <a:ext cx="2175172" cy="1474669"/>
      </dsp:txXfrm>
    </dsp:sp>
    <dsp:sp modelId="{AE479673-9C3F-4790-9A9D-4DFD995B9E89}">
      <dsp:nvSpPr>
        <dsp:cNvPr id="0" name=""/>
        <dsp:cNvSpPr/>
      </dsp:nvSpPr>
      <dsp:spPr>
        <a:xfrm>
          <a:off x="6411730" y="2022420"/>
          <a:ext cx="1698079" cy="1320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0AF865-A4FD-47B3-9673-AF410AB8FBEA}">
      <dsp:nvSpPr>
        <dsp:cNvPr id="0" name=""/>
        <dsp:cNvSpPr/>
      </dsp:nvSpPr>
      <dsp:spPr>
        <a:xfrm>
          <a:off x="7014369" y="3733115"/>
          <a:ext cx="2334756" cy="1634253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Fase 3 (2020)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Testes-piloto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Relatórios Finais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Guia Referencial</a:t>
          </a:r>
          <a:endParaRPr lang="pt-BR" sz="1600" kern="1200" dirty="0"/>
        </a:p>
      </dsp:txBody>
      <dsp:txXfrm>
        <a:off x="7094161" y="3812907"/>
        <a:ext cx="2175172" cy="14746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4602" cy="497657"/>
          </a:xfrm>
          <a:prstGeom prst="rect">
            <a:avLst/>
          </a:prstGeom>
        </p:spPr>
        <p:txBody>
          <a:bodyPr vert="horz" lIns="95631" tIns="47815" rIns="95631" bIns="47815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62134" y="0"/>
            <a:ext cx="2954602" cy="497657"/>
          </a:xfrm>
          <a:prstGeom prst="rect">
            <a:avLst/>
          </a:prstGeom>
        </p:spPr>
        <p:txBody>
          <a:bodyPr vert="horz" lIns="95631" tIns="47815" rIns="95631" bIns="47815" rtlCol="0"/>
          <a:lstStyle>
            <a:lvl1pPr algn="r">
              <a:defRPr sz="1300"/>
            </a:lvl1pPr>
          </a:lstStyle>
          <a:p>
            <a:fld id="{9D14272C-5535-4A9E-A29F-847F43465C9A}" type="datetimeFigureOut">
              <a:rPr lang="pt-BR" smtClean="0"/>
              <a:t>14/02/2019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1045"/>
            <a:ext cx="2954602" cy="497657"/>
          </a:xfrm>
          <a:prstGeom prst="rect">
            <a:avLst/>
          </a:prstGeom>
        </p:spPr>
        <p:txBody>
          <a:bodyPr vert="horz" lIns="95631" tIns="47815" rIns="95631" bIns="47815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62134" y="9421045"/>
            <a:ext cx="2954602" cy="497657"/>
          </a:xfrm>
          <a:prstGeom prst="rect">
            <a:avLst/>
          </a:prstGeom>
        </p:spPr>
        <p:txBody>
          <a:bodyPr vert="horz" lIns="95631" tIns="47815" rIns="95631" bIns="47815" rtlCol="0" anchor="b"/>
          <a:lstStyle>
            <a:lvl1pPr algn="r">
              <a:defRPr sz="1300"/>
            </a:lvl1pPr>
          </a:lstStyle>
          <a:p>
            <a:fld id="{C19CEA9B-C7E4-4B39-A668-14840E8F89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0246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4602" cy="497657"/>
          </a:xfrm>
          <a:prstGeom prst="rect">
            <a:avLst/>
          </a:prstGeom>
        </p:spPr>
        <p:txBody>
          <a:bodyPr vert="horz" lIns="95631" tIns="47815" rIns="95631" bIns="47815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62134" y="0"/>
            <a:ext cx="2954602" cy="497657"/>
          </a:xfrm>
          <a:prstGeom prst="rect">
            <a:avLst/>
          </a:prstGeom>
        </p:spPr>
        <p:txBody>
          <a:bodyPr vert="horz" lIns="95631" tIns="47815" rIns="95631" bIns="47815" rtlCol="0"/>
          <a:lstStyle>
            <a:lvl1pPr algn="r">
              <a:defRPr sz="1300"/>
            </a:lvl1pPr>
          </a:lstStyle>
          <a:p>
            <a:fld id="{7F657D09-C865-4CF3-BF6E-9941FA307213}" type="datetimeFigureOut">
              <a:rPr lang="pt-BR" smtClean="0"/>
              <a:t>14/02/2019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33388" y="1239838"/>
            <a:ext cx="5951537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31" tIns="47815" rIns="95631" bIns="47815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1832" y="4773374"/>
            <a:ext cx="5454650" cy="3905488"/>
          </a:xfrm>
          <a:prstGeom prst="rect">
            <a:avLst/>
          </a:prstGeom>
        </p:spPr>
        <p:txBody>
          <a:bodyPr vert="horz" lIns="95631" tIns="47815" rIns="95631" bIns="47815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1045"/>
            <a:ext cx="2954602" cy="497657"/>
          </a:xfrm>
          <a:prstGeom prst="rect">
            <a:avLst/>
          </a:prstGeom>
        </p:spPr>
        <p:txBody>
          <a:bodyPr vert="horz" lIns="95631" tIns="47815" rIns="95631" bIns="47815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62134" y="9421045"/>
            <a:ext cx="2954602" cy="497657"/>
          </a:xfrm>
          <a:prstGeom prst="rect">
            <a:avLst/>
          </a:prstGeom>
        </p:spPr>
        <p:txBody>
          <a:bodyPr vert="horz" lIns="95631" tIns="47815" rIns="95631" bIns="47815" rtlCol="0" anchor="b"/>
          <a:lstStyle>
            <a:lvl1pPr algn="r">
              <a:defRPr sz="1300"/>
            </a:lvl1pPr>
          </a:lstStyle>
          <a:p>
            <a:fld id="{AC0CFB42-74AD-4149-81F3-509E85CEC29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7554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90A13-D0E4-4B35-8616-313647D1FD6D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8523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CFB42-74AD-4149-81F3-509E85CEC29D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50749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CFB42-74AD-4149-81F3-509E85CEC29D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4205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90A13-D0E4-4B35-8616-313647D1FD6D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2431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ü"/>
            </a:pPr>
            <a:endParaRPr lang="pt-BR" sz="1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90A13-D0E4-4B35-8616-313647D1FD6D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59320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90A13-D0E4-4B35-8616-313647D1FD6D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0271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14/02/2019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Retângulo 6"/>
          <p:cNvSpPr/>
          <p:nvPr userDrawn="1"/>
        </p:nvSpPr>
        <p:spPr>
          <a:xfrm>
            <a:off x="0" y="0"/>
            <a:ext cx="12192000" cy="400050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354"/>
                    </a14:imgEffect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034" t="74436" b="1"/>
          <a:stretch/>
        </p:blipFill>
        <p:spPr>
          <a:xfrm>
            <a:off x="6709025" y="-64207"/>
            <a:ext cx="5482975" cy="4153123"/>
          </a:xfrm>
          <a:prstGeom prst="rect">
            <a:avLst/>
          </a:prstGeom>
          <a:noFill/>
        </p:spPr>
      </p:pic>
      <p:sp>
        <p:nvSpPr>
          <p:cNvPr id="9" name="Retângulo 8"/>
          <p:cNvSpPr/>
          <p:nvPr userDrawn="1"/>
        </p:nvSpPr>
        <p:spPr>
          <a:xfrm>
            <a:off x="11498580" y="6137910"/>
            <a:ext cx="605790" cy="7200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80530"/>
            <a:ext cx="2218763" cy="403584"/>
          </a:xfrm>
          <a:prstGeom prst="rect">
            <a:avLst/>
          </a:prstGeom>
        </p:spPr>
      </p:pic>
      <p:sp>
        <p:nvSpPr>
          <p:cNvPr id="11" name="Triângulo isósceles 10"/>
          <p:cNvSpPr/>
          <p:nvPr userDrawn="1"/>
        </p:nvSpPr>
        <p:spPr>
          <a:xfrm rot="10800000">
            <a:off x="723900" y="3876621"/>
            <a:ext cx="556260" cy="384284"/>
          </a:xfrm>
          <a:prstGeom prst="triangle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3029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14/02/2019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1833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14/02/2019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341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ângulo isósceles 8"/>
          <p:cNvSpPr/>
          <p:nvPr userDrawn="1"/>
        </p:nvSpPr>
        <p:spPr>
          <a:xfrm rot="10800000">
            <a:off x="723900" y="1172866"/>
            <a:ext cx="556260" cy="384284"/>
          </a:xfrm>
          <a:prstGeom prst="triangle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 userDrawn="1"/>
        </p:nvSpPr>
        <p:spPr>
          <a:xfrm>
            <a:off x="0" y="0"/>
            <a:ext cx="12192000" cy="133731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14/02/2019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ítulo 1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87867"/>
          </a:xfrm>
          <a:prstGeom prst="rect">
            <a:avLst/>
          </a:prstGeom>
        </p:spPr>
        <p:txBody>
          <a:bodyPr anchor="b" anchorCtr="0"/>
          <a:lstStyle>
            <a:lvl1pPr algn="l">
              <a:defRPr sz="4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16919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 userDrawn="1"/>
        </p:nvSpPr>
        <p:spPr>
          <a:xfrm>
            <a:off x="0" y="0"/>
            <a:ext cx="12192000" cy="133731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  <p:sp>
        <p:nvSpPr>
          <p:cNvPr id="13" name="Triângulo isósceles 12"/>
          <p:cNvSpPr/>
          <p:nvPr userDrawn="1"/>
        </p:nvSpPr>
        <p:spPr>
          <a:xfrm rot="10800000">
            <a:off x="723900" y="1172866"/>
            <a:ext cx="556260" cy="384284"/>
          </a:xfrm>
          <a:prstGeom prst="triangle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14/02/2019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Título 1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87867"/>
          </a:xfrm>
          <a:prstGeom prst="rect">
            <a:avLst/>
          </a:prstGeom>
        </p:spPr>
        <p:txBody>
          <a:bodyPr anchor="b" anchorCtr="0"/>
          <a:lstStyle>
            <a:lvl1pPr algn="l">
              <a:defRPr sz="4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543696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0" y="0"/>
            <a:ext cx="12192000" cy="133731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Imagem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  <p:sp>
        <p:nvSpPr>
          <p:cNvPr id="14" name="Triângulo isósceles 13"/>
          <p:cNvSpPr/>
          <p:nvPr userDrawn="1"/>
        </p:nvSpPr>
        <p:spPr>
          <a:xfrm rot="10800000">
            <a:off x="723900" y="1172866"/>
            <a:ext cx="556260" cy="384284"/>
          </a:xfrm>
          <a:prstGeom prst="triangle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ctr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ctr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14/02/2019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Título 1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87867"/>
          </a:xfrm>
          <a:prstGeom prst="rect">
            <a:avLst/>
          </a:prstGeom>
        </p:spPr>
        <p:txBody>
          <a:bodyPr anchor="b" anchorCtr="0"/>
          <a:lstStyle>
            <a:lvl1pPr algn="l">
              <a:defRPr sz="4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39245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 userDrawn="1"/>
        </p:nvSpPr>
        <p:spPr>
          <a:xfrm>
            <a:off x="0" y="0"/>
            <a:ext cx="12192000" cy="133731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  <p:sp>
        <p:nvSpPr>
          <p:cNvPr id="6" name="Triângulo isósceles 5"/>
          <p:cNvSpPr/>
          <p:nvPr userDrawn="1"/>
        </p:nvSpPr>
        <p:spPr>
          <a:xfrm rot="10800000">
            <a:off x="723900" y="1172866"/>
            <a:ext cx="556260" cy="384284"/>
          </a:xfrm>
          <a:prstGeom prst="triangle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87867"/>
          </a:xfrm>
          <a:prstGeom prst="rect">
            <a:avLst/>
          </a:prstGeom>
        </p:spPr>
        <p:txBody>
          <a:bodyPr anchor="b" anchorCtr="0"/>
          <a:lstStyle>
            <a:lvl1pPr algn="l">
              <a:defRPr sz="4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3246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 userDrawn="1"/>
        </p:nvSpPr>
        <p:spPr>
          <a:xfrm>
            <a:off x="0" y="1338942"/>
            <a:ext cx="12192000" cy="5519057"/>
          </a:xfrm>
          <a:prstGeom prst="rect">
            <a:avLst/>
          </a:prstGeom>
          <a:solidFill>
            <a:schemeClr val="bg1">
              <a:lumMod val="9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14/02/2019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Triângulo isósceles 6"/>
          <p:cNvSpPr/>
          <p:nvPr userDrawn="1"/>
        </p:nvSpPr>
        <p:spPr>
          <a:xfrm rot="10800000">
            <a:off x="723900" y="1172866"/>
            <a:ext cx="556260" cy="384284"/>
          </a:xfrm>
          <a:prstGeom prst="triangle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 userDrawn="1"/>
        </p:nvSpPr>
        <p:spPr>
          <a:xfrm>
            <a:off x="0" y="0"/>
            <a:ext cx="12192000" cy="133731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713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14/02/2019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329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14/02/2019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Retângulo 7"/>
          <p:cNvSpPr/>
          <p:nvPr userDrawn="1"/>
        </p:nvSpPr>
        <p:spPr>
          <a:xfrm>
            <a:off x="0" y="0"/>
            <a:ext cx="12192000" cy="133731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  <p:sp>
        <p:nvSpPr>
          <p:cNvPr id="10" name="Triângulo isósceles 9"/>
          <p:cNvSpPr/>
          <p:nvPr userDrawn="1"/>
        </p:nvSpPr>
        <p:spPr>
          <a:xfrm rot="10800000">
            <a:off x="723900" y="1172866"/>
            <a:ext cx="556260" cy="384284"/>
          </a:xfrm>
          <a:prstGeom prst="triangle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4695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14/02/2019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Retângulo 9"/>
          <p:cNvSpPr/>
          <p:nvPr userDrawn="1"/>
        </p:nvSpPr>
        <p:spPr>
          <a:xfrm>
            <a:off x="0" y="0"/>
            <a:ext cx="12192000" cy="133731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  <p:sp>
        <p:nvSpPr>
          <p:cNvPr id="12" name="Triângulo isósceles 11"/>
          <p:cNvSpPr/>
          <p:nvPr userDrawn="1"/>
        </p:nvSpPr>
        <p:spPr>
          <a:xfrm rot="10800000">
            <a:off x="723900" y="1172866"/>
            <a:ext cx="556260" cy="384284"/>
          </a:xfrm>
          <a:prstGeom prst="triangle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3774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F1FCE-6747-49C0-926F-2D1C0F8325C3}" type="datetimeFigureOut">
              <a:rPr lang="pt-BR" smtClean="0"/>
              <a:t>14/02/2019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CFEBC-DE87-499B-816E-7FF7627FD540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Retângulo 5"/>
          <p:cNvSpPr/>
          <p:nvPr userDrawn="1"/>
        </p:nvSpPr>
        <p:spPr>
          <a:xfrm>
            <a:off x="0" y="0"/>
            <a:ext cx="12192000" cy="133731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  <p:sp>
        <p:nvSpPr>
          <p:cNvPr id="8" name="Triângulo isósceles 7"/>
          <p:cNvSpPr/>
          <p:nvPr userDrawn="1"/>
        </p:nvSpPr>
        <p:spPr>
          <a:xfrm rot="10800000">
            <a:off x="723900" y="1172866"/>
            <a:ext cx="556260" cy="384284"/>
          </a:xfrm>
          <a:prstGeom prst="triangle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9425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F1FCE-6747-49C0-926F-2D1C0F8325C3}" type="datetimeFigureOut">
              <a:rPr lang="pt-BR" smtClean="0"/>
              <a:t>14/02/2019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CFEBC-DE87-499B-816E-7FF7627FD540}" type="slidenum">
              <a:rPr lang="pt-BR" smtClean="0"/>
              <a:t>‹nº›</a:t>
            </a:fld>
            <a:endParaRPr lang="pt-BR"/>
          </a:p>
        </p:txBody>
      </p:sp>
      <p:sp>
        <p:nvSpPr>
          <p:cNvPr id="5" name="Retângulo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 userDrawn="1"/>
        </p:nvSpPr>
        <p:spPr>
          <a:xfrm>
            <a:off x="11315700" y="6183630"/>
            <a:ext cx="876300" cy="6809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04"/>
            <a:ext cx="12192000" cy="685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976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14/02/2019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2337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14/02/2019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53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EFE88-8AFA-4CAB-8D9E-C2EDA41CC309}" type="datetimeFigureOut">
              <a:rPr lang="pt-BR" smtClean="0"/>
              <a:t>14/02/2019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3340" y="6271451"/>
            <a:ext cx="595275" cy="50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127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650" r:id="rId12"/>
    <p:sldLayoutId id="2147483652" r:id="rId13"/>
    <p:sldLayoutId id="2147483653" r:id="rId14"/>
    <p:sldLayoutId id="214748365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cesso1.tcu.gov.br/comunidade/projetoocde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216773" y="2923212"/>
            <a:ext cx="6659880" cy="1831770"/>
          </a:xfrm>
        </p:spPr>
        <p:txBody>
          <a:bodyPr>
            <a:noAutofit/>
          </a:bodyPr>
          <a:lstStyle/>
          <a:p>
            <a:pPr algn="ctr"/>
            <a:r>
              <a:rPr lang="pt-BR" sz="5400" b="1" dirty="0">
                <a:latin typeface="Bahnschrift SemiCondensed" panose="020B0502040204020203" pitchFamily="34" charset="0"/>
              </a:rPr>
              <a:t>Projeto </a:t>
            </a:r>
            <a:r>
              <a:rPr lang="pt-BR" sz="5400" b="1" dirty="0" smtClean="0">
                <a:latin typeface="Bahnschrift SemiCondensed" panose="020B0502040204020203" pitchFamily="34" charset="0"/>
              </a:rPr>
              <a:t>TCU-</a:t>
            </a:r>
            <a:r>
              <a:rPr lang="pt-BR" sz="5400" b="1" dirty="0" err="1" smtClean="0">
                <a:latin typeface="Bahnschrift SemiCondensed" panose="020B0502040204020203" pitchFamily="34" charset="0"/>
              </a:rPr>
              <a:t>TCs</a:t>
            </a:r>
            <a:r>
              <a:rPr lang="pt-BR" sz="5400" b="1" dirty="0" smtClean="0">
                <a:latin typeface="Bahnschrift SemiCondensed" panose="020B0502040204020203" pitchFamily="34" charset="0"/>
              </a:rPr>
              <a:t>-OCDE </a:t>
            </a:r>
            <a:r>
              <a:rPr lang="pt-BR" sz="5400" b="1" dirty="0" smtClean="0"/>
              <a:t/>
            </a:r>
            <a:br>
              <a:rPr lang="pt-BR" sz="5400" b="1" dirty="0" smtClean="0"/>
            </a:br>
            <a:r>
              <a:rPr lang="pt-BR" sz="5400" b="1" dirty="0"/>
              <a:t/>
            </a:r>
            <a:br>
              <a:rPr lang="pt-BR" sz="5400" b="1" dirty="0"/>
            </a:br>
            <a:endParaRPr lang="pt-BR" sz="54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349624" y="3177710"/>
            <a:ext cx="66159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latin typeface="Bahnschrift SemiCondensed" panose="020B0502040204020203" pitchFamily="34" charset="0"/>
              </a:rPr>
              <a:t>Para </a:t>
            </a:r>
            <a:r>
              <a:rPr lang="pt-BR" sz="2000" b="1" dirty="0">
                <a:latin typeface="Bahnschrift SemiCondensed" panose="020B0502040204020203" pitchFamily="34" charset="0"/>
              </a:rPr>
              <a:t>fortalecimento do controle de políticas públicas descentralizadas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882252" y="4470871"/>
            <a:ext cx="39174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400" dirty="0" smtClean="0"/>
              <a:t>Retomada 2019</a:t>
            </a:r>
          </a:p>
          <a:p>
            <a:pPr algn="r"/>
            <a:r>
              <a:rPr lang="pt-BR" sz="2400" dirty="0" smtClean="0"/>
              <a:t>Reunião por videoconferência</a:t>
            </a:r>
            <a:endParaRPr lang="pt-BR" sz="24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4870697" y="6103564"/>
            <a:ext cx="24506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 smtClean="0"/>
              <a:t>14 de Fevereiro de 2019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7136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4400" dirty="0" smtClean="0">
                <a:solidFill>
                  <a:schemeClr val="tx1"/>
                </a:solidFill>
              </a:rPr>
              <a:t>Comunidade de prática</a:t>
            </a:r>
            <a:endParaRPr lang="pt-BR" sz="4400" dirty="0">
              <a:solidFill>
                <a:schemeClr val="tx1"/>
              </a:solidFill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410232" y="1481959"/>
            <a:ext cx="11182350" cy="1516773"/>
            <a:chOff x="410232" y="1481959"/>
            <a:chExt cx="11182350" cy="1516773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0232" y="1589032"/>
              <a:ext cx="11182350" cy="1409700"/>
            </a:xfrm>
            <a:prstGeom prst="rect">
              <a:avLst/>
            </a:prstGeom>
          </p:spPr>
        </p:pic>
        <p:sp>
          <p:nvSpPr>
            <p:cNvPr id="6" name="Retângulo 5"/>
            <p:cNvSpPr/>
            <p:nvPr/>
          </p:nvSpPr>
          <p:spPr>
            <a:xfrm>
              <a:off x="10415752" y="1481959"/>
              <a:ext cx="1176830" cy="451944"/>
            </a:xfrm>
            <a:prstGeom prst="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7" name="CaixaDeTexto 6"/>
          <p:cNvSpPr txBox="1"/>
          <p:nvPr/>
        </p:nvSpPr>
        <p:spPr>
          <a:xfrm>
            <a:off x="2154621" y="3426373"/>
            <a:ext cx="79283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 smtClean="0">
                <a:solidFill>
                  <a:srgbClr val="0070C0"/>
                </a:solidFill>
                <a:hlinkClick r:id="rId3"/>
              </a:rPr>
              <a:t>https://acesso1.tcu.gov.br/comunidade/projetoocde</a:t>
            </a:r>
            <a:r>
              <a:rPr lang="pt-BR" sz="2800" dirty="0" smtClean="0">
                <a:solidFill>
                  <a:srgbClr val="0070C0"/>
                </a:solidFill>
              </a:rPr>
              <a:t> </a:t>
            </a:r>
            <a:endParaRPr lang="pt-BR" sz="2800" dirty="0">
              <a:solidFill>
                <a:srgbClr val="0070C0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5382" y="3949593"/>
            <a:ext cx="4972050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29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4400" dirty="0" smtClean="0">
                <a:solidFill>
                  <a:schemeClr val="tx1"/>
                </a:solidFill>
              </a:rPr>
              <a:t>Comunidade de prática</a:t>
            </a:r>
            <a:endParaRPr lang="pt-BR" sz="4400" dirty="0">
              <a:solidFill>
                <a:schemeClr val="tx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8178" y="1447638"/>
            <a:ext cx="10195035" cy="541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61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4400" dirty="0" smtClean="0">
                <a:solidFill>
                  <a:schemeClr val="tx1"/>
                </a:solidFill>
              </a:rPr>
              <a:t>Comunidade de prática</a:t>
            </a:r>
            <a:endParaRPr lang="pt-BR" sz="4400" dirty="0">
              <a:solidFill>
                <a:schemeClr val="tx1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469" y="1499037"/>
            <a:ext cx="9157138" cy="5219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00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Plano de trabalho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48444"/>
          </a:xfrm>
        </p:spPr>
        <p:txBody>
          <a:bodyPr>
            <a:normAutofit fontScale="92500" lnSpcReduction="10000"/>
          </a:bodyPr>
          <a:lstStyle/>
          <a:p>
            <a:r>
              <a:rPr lang="pt-BR" dirty="0" smtClean="0"/>
              <a:t>Datas já previstas</a:t>
            </a:r>
          </a:p>
          <a:p>
            <a:pPr lvl="1"/>
            <a:r>
              <a:rPr lang="pt-BR" dirty="0" smtClean="0"/>
              <a:t>21 e 22/3 – TCE-MG – Reunião Geral do CTE e Reunião do Projeto</a:t>
            </a:r>
          </a:p>
          <a:p>
            <a:pPr lvl="1"/>
            <a:r>
              <a:rPr lang="pt-BR" dirty="0" smtClean="0"/>
              <a:t>25 e 26/7 – TCE-RS – Simpósio Nacional de Educação</a:t>
            </a:r>
          </a:p>
          <a:p>
            <a:pPr lvl="1"/>
            <a:endParaRPr lang="pt-BR" dirty="0"/>
          </a:p>
          <a:p>
            <a:r>
              <a:rPr lang="pt-BR" dirty="0" smtClean="0"/>
              <a:t>Atividades programadas</a:t>
            </a:r>
          </a:p>
          <a:p>
            <a:pPr lvl="1"/>
            <a:r>
              <a:rPr lang="pt-BR" dirty="0" smtClean="0"/>
              <a:t>Resposta a questionários da OCDE</a:t>
            </a:r>
          </a:p>
          <a:p>
            <a:pPr lvl="1"/>
            <a:r>
              <a:rPr lang="pt-BR" dirty="0" smtClean="0"/>
              <a:t>Discussão de elementos chave para os modelos</a:t>
            </a:r>
          </a:p>
          <a:p>
            <a:pPr lvl="1"/>
            <a:endParaRPr lang="pt-BR" dirty="0" smtClean="0"/>
          </a:p>
          <a:p>
            <a:r>
              <a:rPr lang="pt-BR" dirty="0" smtClean="0"/>
              <a:t>Eventos a definir</a:t>
            </a:r>
          </a:p>
          <a:p>
            <a:pPr lvl="1"/>
            <a:r>
              <a:rPr lang="pt-BR" dirty="0" smtClean="0"/>
              <a:t>Missões da OCDE ao Brasil – provavelmente em julho e novembro/2019</a:t>
            </a:r>
          </a:p>
          <a:p>
            <a:pPr lvl="1"/>
            <a:r>
              <a:rPr lang="pt-BR" dirty="0" smtClean="0"/>
              <a:t>Capacitação em políticas educacionais</a:t>
            </a:r>
          </a:p>
          <a:p>
            <a:pPr lvl="1"/>
            <a:r>
              <a:rPr lang="pt-BR" dirty="0" smtClean="0"/>
              <a:t>Capacitação em governança</a:t>
            </a:r>
          </a:p>
          <a:p>
            <a:pPr lvl="1"/>
            <a:r>
              <a:rPr lang="pt-BR" dirty="0" smtClean="0"/>
              <a:t>Capacitação em uso de indicadores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0620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Encaminhamentos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9589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pt-BR" dirty="0" smtClean="0"/>
              <a:t>Revisão do Referencial Analítico</a:t>
            </a:r>
          </a:p>
          <a:p>
            <a:pPr lvl="1">
              <a:lnSpc>
                <a:spcPct val="150000"/>
              </a:lnSpc>
            </a:pPr>
            <a:r>
              <a:rPr lang="pt-BR" dirty="0" smtClean="0"/>
              <a:t>Fase de ajuste fino</a:t>
            </a:r>
          </a:p>
          <a:p>
            <a:pPr lvl="1">
              <a:lnSpc>
                <a:spcPct val="150000"/>
              </a:lnSpc>
            </a:pPr>
            <a:r>
              <a:rPr lang="pt-BR" dirty="0" smtClean="0"/>
              <a:t>Até 25/2</a:t>
            </a:r>
          </a:p>
          <a:p>
            <a:pPr>
              <a:lnSpc>
                <a:spcPct val="150000"/>
              </a:lnSpc>
            </a:pPr>
            <a:r>
              <a:rPr lang="pt-BR" dirty="0" smtClean="0"/>
              <a:t>Sugestões de leituras</a:t>
            </a:r>
          </a:p>
          <a:p>
            <a:pPr>
              <a:lnSpc>
                <a:spcPct val="150000"/>
              </a:lnSpc>
            </a:pPr>
            <a:r>
              <a:rPr lang="pt-BR" dirty="0" smtClean="0"/>
              <a:t>Subgrupos de trabalho, nos assuntos:</a:t>
            </a:r>
          </a:p>
          <a:p>
            <a:pPr lvl="1">
              <a:lnSpc>
                <a:spcPct val="150000"/>
              </a:lnSpc>
            </a:pPr>
            <a:r>
              <a:rPr lang="pt-BR" dirty="0" smtClean="0"/>
              <a:t>Referencial analítico - consolidação de sugestões</a:t>
            </a:r>
          </a:p>
          <a:p>
            <a:pPr lvl="1">
              <a:lnSpc>
                <a:spcPct val="150000"/>
              </a:lnSpc>
            </a:pPr>
            <a:r>
              <a:rPr lang="pt-BR" dirty="0" smtClean="0"/>
              <a:t>Plano de trabalho - elaboração de versão para discussão</a:t>
            </a:r>
          </a:p>
          <a:p>
            <a:pPr lvl="1">
              <a:lnSpc>
                <a:spcPct val="150000"/>
              </a:lnSpc>
            </a:pPr>
            <a:r>
              <a:rPr lang="pt-BR" dirty="0" smtClean="0"/>
              <a:t>Capacitações - levantamento dos temas e conteúdos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5691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5809" cy="6858000"/>
          </a:xfrm>
          <a:prstGeom prst="rect">
            <a:avLst/>
          </a:prstGeom>
        </p:spPr>
      </p:pic>
      <p:sp>
        <p:nvSpPr>
          <p:cNvPr id="5" name="Retângulo de cantos arredondados 4"/>
          <p:cNvSpPr/>
          <p:nvPr/>
        </p:nvSpPr>
        <p:spPr>
          <a:xfrm>
            <a:off x="7152000" y="4381995"/>
            <a:ext cx="5040000" cy="1271789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b="1" dirty="0" smtClean="0">
                <a:solidFill>
                  <a:schemeClr val="bg1"/>
                </a:solidFill>
              </a:rPr>
              <a:t>Obrigada!</a:t>
            </a:r>
          </a:p>
          <a:p>
            <a:pPr algn="ctr"/>
            <a:r>
              <a:rPr lang="pt-BR" sz="3000" b="1" dirty="0" smtClean="0">
                <a:solidFill>
                  <a:schemeClr val="bg1"/>
                </a:solidFill>
              </a:rPr>
              <a:t>E vamos juntos!</a:t>
            </a:r>
            <a:endParaRPr lang="pt-BR" sz="3000" b="1" dirty="0">
              <a:solidFill>
                <a:schemeClr val="bg1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706770" y="2157133"/>
            <a:ext cx="3937883" cy="4449723"/>
          </a:xfrm>
          <a:prstGeom prst="roundRect">
            <a:avLst/>
          </a:prstGeom>
          <a:solidFill>
            <a:srgbClr val="F9E992">
              <a:alpha val="90000"/>
            </a:srgbClr>
          </a:solidFill>
        </p:spPr>
        <p:txBody>
          <a:bodyPr wrap="square" rtlCol="0">
            <a:spAutoFit/>
          </a:bodyPr>
          <a:lstStyle/>
          <a:p>
            <a:endParaRPr lang="pt-BR" sz="2000" b="1" dirty="0" smtClean="0"/>
          </a:p>
          <a:p>
            <a:r>
              <a:rPr lang="pt-BR" sz="2000" b="1" dirty="0" smtClean="0"/>
              <a:t>Contatos:</a:t>
            </a:r>
          </a:p>
          <a:p>
            <a:endParaRPr lang="pt-BR" sz="2000" b="1" dirty="0" smtClean="0"/>
          </a:p>
          <a:p>
            <a:r>
              <a:rPr lang="pt-BR" sz="2000" u="sng" dirty="0"/>
              <a:t>descentralizaOCDE@tcu.gov.br</a:t>
            </a:r>
          </a:p>
          <a:p>
            <a:endParaRPr lang="pt-BR" sz="2000" b="1" dirty="0" smtClean="0"/>
          </a:p>
          <a:p>
            <a:r>
              <a:rPr lang="pt-BR" sz="2000" b="1" dirty="0" smtClean="0"/>
              <a:t>Coordenação do Projeto no TCU</a:t>
            </a:r>
          </a:p>
          <a:p>
            <a:r>
              <a:rPr lang="pt-BR" sz="2000" dirty="0" smtClean="0"/>
              <a:t>Renata Carvalho</a:t>
            </a:r>
          </a:p>
          <a:p>
            <a:r>
              <a:rPr lang="pt-BR" sz="2000" dirty="0" smtClean="0"/>
              <a:t>renatacv@tcu.gov.br</a:t>
            </a:r>
          </a:p>
          <a:p>
            <a:r>
              <a:rPr lang="pt-BR" sz="2000" dirty="0"/>
              <a:t>61 3316 7352</a:t>
            </a:r>
          </a:p>
          <a:p>
            <a:endParaRPr lang="pt-BR" sz="2000" dirty="0" smtClean="0"/>
          </a:p>
          <a:p>
            <a:r>
              <a:rPr lang="pt-BR" sz="2000" b="1" dirty="0" smtClean="0"/>
              <a:t>SecexEducação </a:t>
            </a:r>
            <a:endParaRPr lang="pt-BR" sz="2000" b="1" dirty="0"/>
          </a:p>
          <a:p>
            <a:r>
              <a:rPr lang="pt-BR" sz="2000" dirty="0"/>
              <a:t>SecexEduc@tcu.gov.br</a:t>
            </a:r>
          </a:p>
          <a:p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2739081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12877"/>
            <a:ext cx="10515600" cy="1325563"/>
          </a:xfrm>
        </p:spPr>
        <p:txBody>
          <a:bodyPr>
            <a:normAutofit/>
          </a:bodyPr>
          <a:lstStyle/>
          <a:p>
            <a:r>
              <a:rPr lang="pt-BR" sz="4800" b="1" dirty="0" smtClean="0">
                <a:latin typeface="+mn-lt"/>
              </a:rPr>
              <a:t>Pauta</a:t>
            </a:r>
            <a:endParaRPr lang="pt-BR" sz="4800" b="1" dirty="0">
              <a:latin typeface="+mn-lt"/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pt-BR" dirty="0" smtClean="0"/>
              <a:t>Recapitulando o projeto</a:t>
            </a:r>
          </a:p>
          <a:p>
            <a:pPr>
              <a:lnSpc>
                <a:spcPct val="150000"/>
              </a:lnSpc>
            </a:pPr>
            <a:r>
              <a:rPr lang="pt-BR" dirty="0" smtClean="0"/>
              <a:t>Notícias sobre</a:t>
            </a:r>
          </a:p>
          <a:p>
            <a:pPr lvl="1">
              <a:lnSpc>
                <a:spcPct val="150000"/>
              </a:lnSpc>
            </a:pPr>
            <a:r>
              <a:rPr lang="pt-BR" dirty="0" smtClean="0"/>
              <a:t>Referencial Analítico</a:t>
            </a:r>
          </a:p>
          <a:p>
            <a:pPr lvl="1">
              <a:lnSpc>
                <a:spcPct val="150000"/>
              </a:lnSpc>
            </a:pPr>
            <a:r>
              <a:rPr lang="pt-BR" dirty="0" smtClean="0"/>
              <a:t>Comunidade </a:t>
            </a:r>
            <a:r>
              <a:rPr lang="pt-BR" dirty="0"/>
              <a:t>de prática</a:t>
            </a:r>
          </a:p>
          <a:p>
            <a:pPr lvl="1">
              <a:lnSpc>
                <a:spcPct val="150000"/>
              </a:lnSpc>
            </a:pPr>
            <a:r>
              <a:rPr lang="pt-BR" dirty="0" smtClean="0"/>
              <a:t>Plano de </a:t>
            </a:r>
            <a:r>
              <a:rPr lang="pt-BR" dirty="0" smtClean="0"/>
              <a:t>trabalho</a:t>
            </a:r>
          </a:p>
          <a:p>
            <a:pPr>
              <a:lnSpc>
                <a:spcPct val="150000"/>
              </a:lnSpc>
            </a:pPr>
            <a:r>
              <a:rPr lang="pt-BR" dirty="0" smtClean="0"/>
              <a:t>Encaminhamentos</a:t>
            </a:r>
            <a:endParaRPr lang="pt-BR" dirty="0"/>
          </a:p>
          <a:p>
            <a:pPr lvl="1">
              <a:lnSpc>
                <a:spcPct val="150000"/>
              </a:lnSpc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89364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12877"/>
            <a:ext cx="10515600" cy="1325563"/>
          </a:xfrm>
        </p:spPr>
        <p:txBody>
          <a:bodyPr>
            <a:normAutofit/>
          </a:bodyPr>
          <a:lstStyle/>
          <a:p>
            <a:r>
              <a:rPr lang="pt-BR" sz="4800" b="1" dirty="0" smtClean="0">
                <a:latin typeface="+mn-lt"/>
              </a:rPr>
              <a:t>Contexto do Projeto</a:t>
            </a:r>
            <a:endParaRPr lang="pt-BR" sz="4800" b="1" dirty="0">
              <a:latin typeface="+mn-lt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0" y="-20468"/>
            <a:ext cx="12192000" cy="6878468"/>
          </a:xfrm>
          <a:prstGeom prst="rect">
            <a:avLst/>
          </a:prstGeom>
          <a:solidFill>
            <a:srgbClr val="192028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41615" y="797311"/>
            <a:ext cx="861774" cy="5242910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pt-BR" sz="4400" dirty="0" smtClean="0">
                <a:solidFill>
                  <a:schemeClr val="bg1"/>
                </a:solidFill>
                <a:latin typeface="+mj-lt"/>
              </a:rPr>
              <a:t>Contexto das parcerias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23" b="5626"/>
          <a:stretch/>
        </p:blipFill>
        <p:spPr>
          <a:xfrm>
            <a:off x="1100110" y="1"/>
            <a:ext cx="999178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90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12877"/>
            <a:ext cx="10515600" cy="1325563"/>
          </a:xfrm>
        </p:spPr>
        <p:txBody>
          <a:bodyPr>
            <a:normAutofit/>
          </a:bodyPr>
          <a:lstStyle/>
          <a:p>
            <a:r>
              <a:rPr lang="pt-BR" sz="4800" b="1" dirty="0" smtClean="0">
                <a:latin typeface="+mn-lt"/>
              </a:rPr>
              <a:t>Histórico do Projeto</a:t>
            </a:r>
            <a:endParaRPr lang="pt-BR" sz="4800" b="1" dirty="0">
              <a:latin typeface="+mn-lt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-20468"/>
            <a:ext cx="12192000" cy="6878468"/>
          </a:xfrm>
          <a:prstGeom prst="rect">
            <a:avLst/>
          </a:prstGeom>
          <a:solidFill>
            <a:srgbClr val="192028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94" r="5473" b="2606"/>
          <a:stretch/>
        </p:blipFill>
        <p:spPr>
          <a:xfrm>
            <a:off x="1725291" y="-17586"/>
            <a:ext cx="8741419" cy="687558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67357" y="1124900"/>
            <a:ext cx="861774" cy="4587731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pt-BR" sz="4400" dirty="0" smtClean="0">
                <a:solidFill>
                  <a:schemeClr val="bg1"/>
                </a:solidFill>
                <a:latin typeface="+mj-lt"/>
              </a:rPr>
              <a:t>Histórico do Projeto</a:t>
            </a:r>
          </a:p>
        </p:txBody>
      </p:sp>
    </p:spTree>
    <p:extLst>
      <p:ext uri="{BB962C8B-B14F-4D97-AF65-F5344CB8AC3E}">
        <p14:creationId xmlns:p14="http://schemas.microsoft.com/office/powerpoint/2010/main" val="11414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agenciasoft.com.br/blog/wp-content/uploads/2017/10/publico-alvo-ecommer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DDDDD">
              <a:alpha val="8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pt-BR" sz="4400" dirty="0" smtClean="0"/>
              <a:t>Desenvolver </a:t>
            </a:r>
            <a:r>
              <a:rPr lang="pt-BR" sz="4400" b="1" dirty="0" smtClean="0"/>
              <a:t>estratégia de controle</a:t>
            </a:r>
          </a:p>
          <a:p>
            <a:pPr marL="1166813" indent="-1166813">
              <a:buNone/>
            </a:pPr>
            <a:r>
              <a:rPr lang="pt-BR" sz="4400" dirty="0" smtClean="0"/>
              <a:t>	- para </a:t>
            </a:r>
            <a:r>
              <a:rPr lang="pt-BR" sz="4400" b="1" dirty="0" smtClean="0"/>
              <a:t>seleção </a:t>
            </a:r>
            <a:r>
              <a:rPr lang="pt-BR" sz="4400" dirty="0" smtClean="0"/>
              <a:t>de ações de controle com base em risco</a:t>
            </a:r>
          </a:p>
          <a:p>
            <a:pPr marL="1166813" indent="-1166813">
              <a:buNone/>
            </a:pPr>
            <a:r>
              <a:rPr lang="pt-BR" sz="4400" dirty="0"/>
              <a:t>	</a:t>
            </a:r>
            <a:r>
              <a:rPr lang="pt-BR" sz="4400" dirty="0" smtClean="0"/>
              <a:t>- com uso de </a:t>
            </a:r>
            <a:r>
              <a:rPr lang="pt-BR" sz="4400" b="1" dirty="0" smtClean="0"/>
              <a:t>indicadores </a:t>
            </a:r>
            <a:r>
              <a:rPr lang="pt-BR" sz="4400" dirty="0" smtClean="0"/>
              <a:t>de governança e de desempenho </a:t>
            </a:r>
          </a:p>
          <a:p>
            <a:pPr marL="0" indent="0" algn="just">
              <a:buNone/>
            </a:pPr>
            <a:endParaRPr lang="pt-BR" sz="4400" dirty="0" smtClean="0"/>
          </a:p>
          <a:p>
            <a:pPr marL="0" indent="0" algn="just">
              <a:buNone/>
            </a:pPr>
            <a:r>
              <a:rPr lang="pt-BR" sz="4400" dirty="0" smtClean="0"/>
              <a:t>Objetivo final de fortalecer a atuação coordenada </a:t>
            </a:r>
            <a:r>
              <a:rPr lang="pt-BR" sz="4400" dirty="0"/>
              <a:t>do </a:t>
            </a:r>
            <a:r>
              <a:rPr lang="pt-BR" sz="4400" b="1" dirty="0"/>
              <a:t>sistema de controle externo brasileiro</a:t>
            </a:r>
            <a:r>
              <a:rPr lang="pt-BR" sz="4400" dirty="0"/>
              <a:t> </a:t>
            </a:r>
            <a:r>
              <a:rPr lang="pt-BR" sz="4400" dirty="0" smtClean="0"/>
              <a:t>e contribuir para o </a:t>
            </a:r>
            <a:r>
              <a:rPr lang="pt-BR" sz="4400" b="1" dirty="0" smtClean="0"/>
              <a:t>aprimoramento dos serviços prestados ao cidadão</a:t>
            </a:r>
            <a:r>
              <a:rPr lang="pt-BR" sz="4400" dirty="0" smtClean="0"/>
              <a:t>.  </a:t>
            </a:r>
          </a:p>
          <a:p>
            <a:endParaRPr lang="pt-BR" sz="44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Objetivo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930582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https://cf-cdn.gananci.com/wp-content/uploads/2017/07/estrategia-de-negocios-619x34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-1" y="17856"/>
            <a:ext cx="12192000" cy="6858000"/>
          </a:xfrm>
          <a:prstGeom prst="rect">
            <a:avLst/>
          </a:prstGeom>
          <a:solidFill>
            <a:srgbClr val="DDDDDD">
              <a:alpha val="6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2" name="Diagrama 1"/>
          <p:cNvGraphicFramePr/>
          <p:nvPr>
            <p:extLst/>
          </p:nvPr>
        </p:nvGraphicFramePr>
        <p:xfrm>
          <a:off x="643677" y="0"/>
          <a:ext cx="9886122" cy="6590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277584" y="534347"/>
            <a:ext cx="306590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rgbClr val="9D9C9B"/>
                </a:solidFill>
              </a:rPr>
              <a:t>Sistema de </a:t>
            </a:r>
            <a:endParaRPr lang="pt-BR" sz="3200" b="1" dirty="0" smtClean="0">
              <a:solidFill>
                <a:srgbClr val="9D9C9B"/>
              </a:solidFill>
            </a:endParaRPr>
          </a:p>
          <a:p>
            <a:r>
              <a:rPr lang="pt-BR" sz="3200" b="1" dirty="0" smtClean="0">
                <a:solidFill>
                  <a:srgbClr val="9D9C9B"/>
                </a:solidFill>
              </a:rPr>
              <a:t>Controle </a:t>
            </a:r>
            <a:r>
              <a:rPr lang="pt-BR" sz="3200" b="1" dirty="0">
                <a:solidFill>
                  <a:srgbClr val="9D9C9B"/>
                </a:solidFill>
              </a:rPr>
              <a:t>Externo</a:t>
            </a:r>
          </a:p>
        </p:txBody>
      </p:sp>
    </p:spTree>
    <p:extLst>
      <p:ext uri="{BB962C8B-B14F-4D97-AF65-F5344CB8AC3E}">
        <p14:creationId xmlns:p14="http://schemas.microsoft.com/office/powerpoint/2010/main" val="1733742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lay preview vide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74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DDDDD">
              <a:alpha val="6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2" name="Diagrama 1"/>
          <p:cNvGraphicFramePr/>
          <p:nvPr>
            <p:extLst/>
          </p:nvPr>
        </p:nvGraphicFramePr>
        <p:xfrm>
          <a:off x="1196189" y="503577"/>
          <a:ext cx="10488705" cy="5367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1834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31850" y="3566160"/>
            <a:ext cx="24432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/>
              <a:t>Notícias</a:t>
            </a:r>
          </a:p>
        </p:txBody>
      </p:sp>
      <p:sp>
        <p:nvSpPr>
          <p:cNvPr id="4" name="Espaço Reservado para Texto 2"/>
          <p:cNvSpPr txBox="1">
            <a:spLocks/>
          </p:cNvSpPr>
          <p:nvPr/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smtClean="0"/>
              <a:t>Referencial analítico </a:t>
            </a:r>
          </a:p>
          <a:p>
            <a:r>
              <a:rPr lang="pt-BR" dirty="0" smtClean="0"/>
              <a:t>Comunidade de prática</a:t>
            </a:r>
          </a:p>
          <a:p>
            <a:r>
              <a:rPr lang="pt-BR" dirty="0" smtClean="0"/>
              <a:t>Plano de trabalho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5586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33899"/>
            <a:ext cx="10515600" cy="1325563"/>
          </a:xfrm>
        </p:spPr>
        <p:txBody>
          <a:bodyPr/>
          <a:lstStyle/>
          <a:p>
            <a:r>
              <a:rPr lang="pt-BR" dirty="0" smtClean="0"/>
              <a:t>Referencial analítico</a:t>
            </a:r>
            <a:br>
              <a:rPr lang="pt-BR" dirty="0" smtClean="0"/>
            </a:br>
            <a:r>
              <a:rPr lang="pt-BR" sz="3600" dirty="0" smtClean="0"/>
              <a:t>Alterações principais da nova versão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t-BR" dirty="0"/>
              <a:t>Documento não pretende ser exaustivo; é um orientador para o trabalho</a:t>
            </a:r>
          </a:p>
          <a:p>
            <a:pPr>
              <a:lnSpc>
                <a:spcPct val="150000"/>
              </a:lnSpc>
            </a:pPr>
            <a:r>
              <a:rPr lang="pt-BR" dirty="0"/>
              <a:t>Modelos são entendidos como conjuntos de </a:t>
            </a:r>
            <a:r>
              <a:rPr lang="pt-BR" b="1" dirty="0"/>
              <a:t>indicadores </a:t>
            </a:r>
            <a:r>
              <a:rPr lang="pt-BR" dirty="0"/>
              <a:t>de governança e de desempenho de política pública</a:t>
            </a:r>
          </a:p>
          <a:p>
            <a:pPr>
              <a:lnSpc>
                <a:spcPct val="150000"/>
              </a:lnSpc>
            </a:pPr>
            <a:r>
              <a:rPr lang="pt-BR" dirty="0"/>
              <a:t>Piloto será o </a:t>
            </a:r>
            <a:r>
              <a:rPr lang="pt-BR" b="1" dirty="0"/>
              <a:t>estudo de viabilidade </a:t>
            </a:r>
            <a:r>
              <a:rPr lang="pt-BR" dirty="0"/>
              <a:t>para uso dos indicadores para fundamentar seleção de ações de </a:t>
            </a:r>
            <a:r>
              <a:rPr lang="pt-BR" dirty="0" smtClean="0"/>
              <a:t>controle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2435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Vermelho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4546</TotalTime>
  <Words>325</Words>
  <Application>Microsoft Office PowerPoint</Application>
  <PresentationFormat>Widescreen</PresentationFormat>
  <Paragraphs>101</Paragraphs>
  <Slides>15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1" baseType="lpstr">
      <vt:lpstr>Arial</vt:lpstr>
      <vt:lpstr>Bahnschrift SemiCondensed</vt:lpstr>
      <vt:lpstr>Calibri</vt:lpstr>
      <vt:lpstr>Calibri Light</vt:lpstr>
      <vt:lpstr>Wingdings</vt:lpstr>
      <vt:lpstr>Office Theme</vt:lpstr>
      <vt:lpstr>Projeto TCU-TCs-OCDE   </vt:lpstr>
      <vt:lpstr>Pauta</vt:lpstr>
      <vt:lpstr>Contexto do Projeto</vt:lpstr>
      <vt:lpstr>Histórico do Projeto</vt:lpstr>
      <vt:lpstr>Objetivo </vt:lpstr>
      <vt:lpstr>Apresentação do PowerPoint</vt:lpstr>
      <vt:lpstr>Apresentação do PowerPoint</vt:lpstr>
      <vt:lpstr>Apresentação do PowerPoint</vt:lpstr>
      <vt:lpstr>Referencial analítico Alterações principais da nova versão</vt:lpstr>
      <vt:lpstr>Comunidade de prática</vt:lpstr>
      <vt:lpstr>Comunidade de prática</vt:lpstr>
      <vt:lpstr>Comunidade de prática</vt:lpstr>
      <vt:lpstr>Plano de trabalho</vt:lpstr>
      <vt:lpstr>Encaminhamentos</vt:lpstr>
      <vt:lpstr>Apresentação do PowerPoint</vt:lpstr>
    </vt:vector>
  </TitlesOfParts>
  <Company>TCU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Alexandre Franca de Araujo</dc:creator>
  <cp:lastModifiedBy>Renata Silveira Carvalho</cp:lastModifiedBy>
  <cp:revision>164</cp:revision>
  <cp:lastPrinted>2019-02-14T11:58:26Z</cp:lastPrinted>
  <dcterms:created xsi:type="dcterms:W3CDTF">2017-08-17T18:26:50Z</dcterms:created>
  <dcterms:modified xsi:type="dcterms:W3CDTF">2019-02-14T12:13:46Z</dcterms:modified>
</cp:coreProperties>
</file>