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9.xml"/>
  <Override ContentType="application/vnd.openxmlformats-officedocument.presentationml.slideMaster+xml" PartName="/ppt/slideMasters/slideMaster18.xml"/>
  <Override ContentType="application/vnd.openxmlformats-officedocument.presentationml.slideMaster+xml" PartName="/ppt/slideMasters/slideMaster11.xml"/>
  <Override ContentType="application/vnd.openxmlformats-officedocument.presentationml.slideMaster+xml" PartName="/ppt/slideMasters/slideMaster13.xml"/>
  <Override ContentType="application/vnd.openxmlformats-officedocument.presentationml.slideMaster+xml" PartName="/ppt/slideMasters/slideMaster10.xml"/>
  <Override ContentType="application/vnd.openxmlformats-officedocument.presentationml.slideMaster+xml" PartName="/ppt/slideMasters/slideMaster15.xml"/>
  <Override ContentType="application/vnd.openxmlformats-officedocument.presentationml.slideMaster+xml" PartName="/ppt/slideMasters/slideMaster23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7.xml"/>
  <Override ContentType="application/vnd.openxmlformats-officedocument.presentationml.slideMaster+xml" PartName="/ppt/slideMasters/slideMaster21.xml"/>
  <Override ContentType="application/vnd.openxmlformats-officedocument.presentationml.slideMaster+xml" PartName="/ppt/slideMasters/slideMaster5.xml"/>
  <Override ContentType="application/vnd.openxmlformats-officedocument.presentationml.slideMaster+xml" PartName="/ppt/slideMasters/slideMaster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19.xml"/>
  <Override ContentType="application/vnd.openxmlformats-officedocument.presentationml.slideMaster+xml" PartName="/ppt/slideMasters/slideMaster14.xml"/>
  <Override ContentType="application/vnd.openxmlformats-officedocument.presentationml.slideMaster+xml" PartName="/ppt/slideMasters/slideMaster17.xml"/>
  <Override ContentType="application/vnd.openxmlformats-officedocument.presentationml.slideMaster+xml" PartName="/ppt/slideMasters/slideMaster12.xml"/>
  <Override ContentType="application/vnd.openxmlformats-officedocument.presentationml.slideMaster+xml" PartName="/ppt/slideMasters/slideMaster22.xml"/>
  <Override ContentType="application/vnd.openxmlformats-officedocument.presentationml.slideMaster+xml" PartName="/ppt/slideMasters/slideMaster16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6.xml"/>
  <Override ContentType="application/vnd.openxmlformats-officedocument.presentationml.slideMaster+xml" PartName="/ppt/slideMasters/slideMaster20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14.xml"/>
  <Override ContentType="application/vnd.openxmlformats-officedocument.theme+xml" PartName="/ppt/theme/theme6.xml"/>
  <Override ContentType="application/vnd.openxmlformats-officedocument.theme+xml" PartName="/ppt/theme/theme19.xml"/>
  <Override ContentType="application/vnd.openxmlformats-officedocument.theme+xml" PartName="/ppt/theme/theme22.xml"/>
  <Override ContentType="application/vnd.openxmlformats-officedocument.theme+xml" PartName="/ppt/theme/theme3.xml"/>
  <Override ContentType="application/vnd.openxmlformats-officedocument.theme+xml" PartName="/ppt/theme/theme20.xml"/>
  <Override ContentType="application/vnd.openxmlformats-officedocument.theme+xml" PartName="/ppt/theme/theme17.xml"/>
  <Override ContentType="application/vnd.openxmlformats-officedocument.theme+xml" PartName="/ppt/theme/theme11.xml"/>
  <Override ContentType="application/vnd.openxmlformats-officedocument.theme+xml" PartName="/ppt/theme/theme24.xml"/>
  <Override ContentType="application/vnd.openxmlformats-officedocument.theme+xml" PartName="/ppt/theme/theme5.xml"/>
  <Override ContentType="application/vnd.openxmlformats-officedocument.theme+xml" PartName="/ppt/theme/theme15.xml"/>
  <Override ContentType="application/vnd.openxmlformats-officedocument.theme+xml" PartName="/ppt/theme/theme9.xml"/>
  <Override ContentType="application/vnd.openxmlformats-officedocument.theme+xml" PartName="/ppt/theme/theme13.xml"/>
  <Override ContentType="application/vnd.openxmlformats-officedocument.theme+xml" PartName="/ppt/theme/theme7.xml"/>
  <Override ContentType="application/vnd.openxmlformats-officedocument.theme+xml" PartName="/ppt/theme/theme21.xml"/>
  <Override ContentType="application/vnd.openxmlformats-officedocument.theme+xml" PartName="/ppt/theme/theme2.xml"/>
  <Override ContentType="application/vnd.openxmlformats-officedocument.theme+xml" PartName="/ppt/theme/theme4.xml"/>
  <Override ContentType="application/vnd.openxmlformats-officedocument.theme+xml" PartName="/ppt/theme/theme18.xml"/>
  <Override ContentType="application/vnd.openxmlformats-officedocument.theme+xml" PartName="/ppt/theme/theme23.xml"/>
  <Override ContentType="application/vnd.openxmlformats-officedocument.theme+xml" PartName="/ppt/theme/theme8.xml"/>
  <Override ContentType="application/vnd.openxmlformats-officedocument.theme+xml" PartName="/ppt/theme/theme10.xml"/>
  <Override ContentType="application/vnd.openxmlformats-officedocument.theme+xml" PartName="/ppt/theme/theme16.xml"/>
  <Override ContentType="application/vnd.openxmlformats-officedocument.theme+xml" PartName="/ppt/theme/theme1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0" r:id="rId3"/>
    <p:sldMasterId id="2147483681" r:id="rId4"/>
    <p:sldMasterId id="2147483682" r:id="rId5"/>
    <p:sldMasterId id="2147483683" r:id="rId6"/>
    <p:sldMasterId id="2147483684" r:id="rId7"/>
    <p:sldMasterId id="2147483685" r:id="rId8"/>
    <p:sldMasterId id="2147483686" r:id="rId9"/>
    <p:sldMasterId id="2147483687" r:id="rId10"/>
    <p:sldMasterId id="2147483688" r:id="rId11"/>
    <p:sldMasterId id="2147483689" r:id="rId12"/>
    <p:sldMasterId id="2147483690" r:id="rId13"/>
    <p:sldMasterId id="2147483691" r:id="rId14"/>
    <p:sldMasterId id="2147483692" r:id="rId15"/>
    <p:sldMasterId id="2147483693" r:id="rId16"/>
    <p:sldMasterId id="2147483694" r:id="rId17"/>
    <p:sldMasterId id="2147483695" r:id="rId18"/>
    <p:sldMasterId id="2147483696" r:id="rId19"/>
    <p:sldMasterId id="2147483697" r:id="rId20"/>
    <p:sldMasterId id="2147483698" r:id="rId21"/>
    <p:sldMasterId id="2147483699" r:id="rId22"/>
    <p:sldMasterId id="2147483700" r:id="rId23"/>
    <p:sldMasterId id="2147483701" r:id="rId24"/>
    <p:sldMasterId id="2147483702" r:id="rId25"/>
  </p:sldMasterIdLst>
  <p:notesMasterIdLst>
    <p:notesMasterId r:id="rId26"/>
  </p:notesMasterIdLst>
  <p:sldIdLst>
    <p:sldId id="256" r:id="rId27"/>
    <p:sldId id="257" r:id="rId28"/>
    <p:sldId id="258" r:id="rId29"/>
    <p:sldId id="259" r:id="rId30"/>
    <p:sldId id="260" r:id="rId31"/>
    <p:sldId id="261" r:id="rId32"/>
    <p:sldId id="262" r:id="rId33"/>
    <p:sldId id="263" r:id="rId34"/>
    <p:sldId id="264" r:id="rId35"/>
    <p:sldId id="265" r:id="rId36"/>
    <p:sldId id="266" r:id="rId37"/>
    <p:sldId id="267" r:id="rId38"/>
    <p:sldId id="268" r:id="rId39"/>
    <p:sldId id="269" r:id="rId40"/>
    <p:sldId id="270" r:id="rId41"/>
    <p:sldId id="271" r:id="rId42"/>
  </p:sldIdLst>
  <p:sldSz cy="6858000" cx="12192000"/>
  <p:notesSz cx="6797675" cy="9926625"/>
  <p:embeddedFontLst>
    <p:embeddedFont>
      <p:font typeface="Play"/>
      <p:regular r:id="rId43"/>
      <p:bold r:id="rId4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14.xml"/><Relationship Id="rId20" Type="http://schemas.openxmlformats.org/officeDocument/2006/relationships/slideMaster" Target="slideMasters/slideMaster18.xml"/><Relationship Id="rId42" Type="http://schemas.openxmlformats.org/officeDocument/2006/relationships/slide" Target="slides/slide16.xml"/><Relationship Id="rId41" Type="http://schemas.openxmlformats.org/officeDocument/2006/relationships/slide" Target="slides/slide15.xml"/><Relationship Id="rId22" Type="http://schemas.openxmlformats.org/officeDocument/2006/relationships/slideMaster" Target="slideMasters/slideMaster20.xml"/><Relationship Id="rId44" Type="http://schemas.openxmlformats.org/officeDocument/2006/relationships/font" Target="fonts/Play-bold.fntdata"/><Relationship Id="rId21" Type="http://schemas.openxmlformats.org/officeDocument/2006/relationships/slideMaster" Target="slideMasters/slideMaster19.xml"/><Relationship Id="rId43" Type="http://schemas.openxmlformats.org/officeDocument/2006/relationships/font" Target="fonts/Play-regular.fntdata"/><Relationship Id="rId24" Type="http://schemas.openxmlformats.org/officeDocument/2006/relationships/slideMaster" Target="slideMasters/slideMaster22.xml"/><Relationship Id="rId23" Type="http://schemas.openxmlformats.org/officeDocument/2006/relationships/slideMaster" Target="slideMasters/slideMaster21.xml"/><Relationship Id="rId1" Type="http://schemas.openxmlformats.org/officeDocument/2006/relationships/theme" Target="theme/theme6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Master" Target="slideMasters/slideMaster7.xml"/><Relationship Id="rId26" Type="http://schemas.openxmlformats.org/officeDocument/2006/relationships/notesMaster" Target="notesMasters/notesMaster1.xml"/><Relationship Id="rId25" Type="http://schemas.openxmlformats.org/officeDocument/2006/relationships/slideMaster" Target="slideMasters/slideMaster23.xml"/><Relationship Id="rId28" Type="http://schemas.openxmlformats.org/officeDocument/2006/relationships/slide" Target="slides/slide2.xml"/><Relationship Id="rId27" Type="http://schemas.openxmlformats.org/officeDocument/2006/relationships/slide" Target="slides/slide1.xml"/><Relationship Id="rId5" Type="http://schemas.openxmlformats.org/officeDocument/2006/relationships/slideMaster" Target="slideMasters/slideMaster3.xml"/><Relationship Id="rId6" Type="http://schemas.openxmlformats.org/officeDocument/2006/relationships/slideMaster" Target="slideMasters/slideMaster4.xml"/><Relationship Id="rId29" Type="http://schemas.openxmlformats.org/officeDocument/2006/relationships/slide" Target="slides/slide3.xml"/><Relationship Id="rId7" Type="http://schemas.openxmlformats.org/officeDocument/2006/relationships/slideMaster" Target="slideMasters/slideMaster5.xml"/><Relationship Id="rId8" Type="http://schemas.openxmlformats.org/officeDocument/2006/relationships/slideMaster" Target="slideMasters/slideMaster6.xml"/><Relationship Id="rId31" Type="http://schemas.openxmlformats.org/officeDocument/2006/relationships/slide" Target="slides/slide5.xml"/><Relationship Id="rId30" Type="http://schemas.openxmlformats.org/officeDocument/2006/relationships/slide" Target="slides/slide4.xml"/><Relationship Id="rId11" Type="http://schemas.openxmlformats.org/officeDocument/2006/relationships/slideMaster" Target="slideMasters/slideMaster9.xml"/><Relationship Id="rId33" Type="http://schemas.openxmlformats.org/officeDocument/2006/relationships/slide" Target="slides/slide7.xml"/><Relationship Id="rId10" Type="http://schemas.openxmlformats.org/officeDocument/2006/relationships/slideMaster" Target="slideMasters/slideMaster8.xml"/><Relationship Id="rId32" Type="http://schemas.openxmlformats.org/officeDocument/2006/relationships/slide" Target="slides/slide6.xml"/><Relationship Id="rId13" Type="http://schemas.openxmlformats.org/officeDocument/2006/relationships/slideMaster" Target="slideMasters/slideMaster11.xml"/><Relationship Id="rId35" Type="http://schemas.openxmlformats.org/officeDocument/2006/relationships/slide" Target="slides/slide9.xml"/><Relationship Id="rId12" Type="http://schemas.openxmlformats.org/officeDocument/2006/relationships/slideMaster" Target="slideMasters/slideMaster10.xml"/><Relationship Id="rId34" Type="http://schemas.openxmlformats.org/officeDocument/2006/relationships/slide" Target="slides/slide8.xml"/><Relationship Id="rId15" Type="http://schemas.openxmlformats.org/officeDocument/2006/relationships/slideMaster" Target="slideMasters/slideMaster13.xml"/><Relationship Id="rId37" Type="http://schemas.openxmlformats.org/officeDocument/2006/relationships/slide" Target="slides/slide11.xml"/><Relationship Id="rId14" Type="http://schemas.openxmlformats.org/officeDocument/2006/relationships/slideMaster" Target="slideMasters/slideMaster12.xml"/><Relationship Id="rId36" Type="http://schemas.openxmlformats.org/officeDocument/2006/relationships/slide" Target="slides/slide10.xml"/><Relationship Id="rId17" Type="http://schemas.openxmlformats.org/officeDocument/2006/relationships/slideMaster" Target="slideMasters/slideMaster15.xml"/><Relationship Id="rId39" Type="http://schemas.openxmlformats.org/officeDocument/2006/relationships/slide" Target="slides/slide13.xml"/><Relationship Id="rId16" Type="http://schemas.openxmlformats.org/officeDocument/2006/relationships/slideMaster" Target="slideMasters/slideMaster14.xml"/><Relationship Id="rId38" Type="http://schemas.openxmlformats.org/officeDocument/2006/relationships/slide" Target="slides/slide12.xml"/><Relationship Id="rId19" Type="http://schemas.openxmlformats.org/officeDocument/2006/relationships/slideMaster" Target="slideMasters/slideMaster17.xml"/><Relationship Id="rId18" Type="http://schemas.openxmlformats.org/officeDocument/2006/relationships/slideMaster" Target="slideMasters/slideMaster16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0" y="812520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5" name="Google Shape;5;n"/>
          <p:cNvSpPr txBox="1"/>
          <p:nvPr>
            <p:ph idx="3"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6" name="Google Shape;6;n"/>
          <p:cNvSpPr txBox="1"/>
          <p:nvPr>
            <p:ph idx="10"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pt-BR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5" name="Google Shape;395;p1:notes"/>
          <p:cNvSpPr/>
          <p:nvPr>
            <p:ph idx="2" type="sldImg"/>
          </p:nvPr>
        </p:nvSpPr>
        <p:spPr>
          <a:xfrm>
            <a:off x="0" y="812520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1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2" name="Google Shape;512;p10:notes"/>
          <p:cNvSpPr/>
          <p:nvPr>
            <p:ph idx="2" type="sldImg"/>
          </p:nvPr>
        </p:nvSpPr>
        <p:spPr>
          <a:xfrm>
            <a:off x="0" y="812520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:notes"/>
          <p:cNvSpPr/>
          <p:nvPr>
            <p:ph idx="2" type="sldImg"/>
          </p:nvPr>
        </p:nvSpPr>
        <p:spPr>
          <a:xfrm>
            <a:off x="422280" y="1241280"/>
            <a:ext cx="5949360" cy="334584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17" name="Google Shape;517;p11:notes"/>
          <p:cNvSpPr txBox="1"/>
          <p:nvPr>
            <p:ph idx="1" type="body"/>
          </p:nvPr>
        </p:nvSpPr>
        <p:spPr>
          <a:xfrm>
            <a:off x="679680" y="4777200"/>
            <a:ext cx="5434560" cy="3904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0" sz="18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" name="Google Shape;518;p11:notes"/>
          <p:cNvSpPr txBox="1"/>
          <p:nvPr>
            <p:ph idx="12" type="sldNum"/>
          </p:nvPr>
        </p:nvSpPr>
        <p:spPr>
          <a:xfrm>
            <a:off x="3850560" y="9428760"/>
            <a:ext cx="2941920" cy="49428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0" i="0" lang="pt-BR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12:notes"/>
          <p:cNvSpPr/>
          <p:nvPr>
            <p:ph idx="2" type="sldImg"/>
          </p:nvPr>
        </p:nvSpPr>
        <p:spPr>
          <a:xfrm>
            <a:off x="422280" y="1241280"/>
            <a:ext cx="5949360" cy="334584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37" name="Google Shape;537;p12:notes"/>
          <p:cNvSpPr txBox="1"/>
          <p:nvPr>
            <p:ph idx="1" type="body"/>
          </p:nvPr>
        </p:nvSpPr>
        <p:spPr>
          <a:xfrm>
            <a:off x="679680" y="4777200"/>
            <a:ext cx="5434560" cy="3904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0" sz="18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:notes"/>
          <p:cNvSpPr txBox="1"/>
          <p:nvPr>
            <p:ph idx="12" type="sldNum"/>
          </p:nvPr>
        </p:nvSpPr>
        <p:spPr>
          <a:xfrm>
            <a:off x="3850560" y="9428760"/>
            <a:ext cx="2941920" cy="49428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0" i="0" lang="pt-BR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1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5" name="Google Shape;555;p13:notes"/>
          <p:cNvSpPr/>
          <p:nvPr>
            <p:ph idx="2" type="sldImg"/>
          </p:nvPr>
        </p:nvSpPr>
        <p:spPr>
          <a:xfrm>
            <a:off x="0" y="812520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7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1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9" name="Google Shape;569;p14:notes"/>
          <p:cNvSpPr/>
          <p:nvPr>
            <p:ph idx="2" type="sldImg"/>
          </p:nvPr>
        </p:nvSpPr>
        <p:spPr>
          <a:xfrm>
            <a:off x="0" y="812520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15:notes"/>
          <p:cNvSpPr/>
          <p:nvPr>
            <p:ph idx="2" type="sldImg"/>
          </p:nvPr>
        </p:nvSpPr>
        <p:spPr>
          <a:xfrm>
            <a:off x="422280" y="1241280"/>
            <a:ext cx="5949360" cy="334584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83" name="Google Shape;583;p15:notes"/>
          <p:cNvSpPr txBox="1"/>
          <p:nvPr>
            <p:ph idx="1" type="body"/>
          </p:nvPr>
        </p:nvSpPr>
        <p:spPr>
          <a:xfrm>
            <a:off x="679680" y="4777200"/>
            <a:ext cx="5434560" cy="3904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0" sz="18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" name="Google Shape;584;p15:notes"/>
          <p:cNvSpPr txBox="1"/>
          <p:nvPr>
            <p:ph idx="12" type="sldNum"/>
          </p:nvPr>
        </p:nvSpPr>
        <p:spPr>
          <a:xfrm>
            <a:off x="3850560" y="9428760"/>
            <a:ext cx="2941920" cy="49428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0" i="0" lang="pt-BR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7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1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9" name="Google Shape;599;p16:notes"/>
          <p:cNvSpPr/>
          <p:nvPr>
            <p:ph idx="2" type="sldImg"/>
          </p:nvPr>
        </p:nvSpPr>
        <p:spPr>
          <a:xfrm>
            <a:off x="0" y="812520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2:notes"/>
          <p:cNvSpPr/>
          <p:nvPr>
            <p:ph idx="2" type="sldImg"/>
          </p:nvPr>
        </p:nvSpPr>
        <p:spPr>
          <a:xfrm>
            <a:off x="422280" y="1241280"/>
            <a:ext cx="5949360" cy="334584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01" name="Google Shape;401;p2:notes"/>
          <p:cNvSpPr txBox="1"/>
          <p:nvPr>
            <p:ph idx="1" type="body"/>
          </p:nvPr>
        </p:nvSpPr>
        <p:spPr>
          <a:xfrm>
            <a:off x="679680" y="4777200"/>
            <a:ext cx="5434560" cy="3904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0" sz="18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" name="Google Shape;402;p2:notes"/>
          <p:cNvSpPr txBox="1"/>
          <p:nvPr>
            <p:ph idx="12" type="sldNum"/>
          </p:nvPr>
        </p:nvSpPr>
        <p:spPr>
          <a:xfrm>
            <a:off x="3850560" y="9428760"/>
            <a:ext cx="2941920" cy="49428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0" i="0" lang="pt-BR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p3:notes"/>
          <p:cNvSpPr/>
          <p:nvPr>
            <p:ph idx="2" type="sldImg"/>
          </p:nvPr>
        </p:nvSpPr>
        <p:spPr>
          <a:xfrm>
            <a:off x="0" y="812520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6" name="Google Shape;426;p4:notes"/>
          <p:cNvSpPr/>
          <p:nvPr>
            <p:ph idx="2" type="sldImg"/>
          </p:nvPr>
        </p:nvSpPr>
        <p:spPr>
          <a:xfrm>
            <a:off x="0" y="812520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4" name="Google Shape;434;p5:notes"/>
          <p:cNvSpPr/>
          <p:nvPr>
            <p:ph idx="2" type="sldImg"/>
          </p:nvPr>
        </p:nvSpPr>
        <p:spPr>
          <a:xfrm>
            <a:off x="0" y="812520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6:notes"/>
          <p:cNvSpPr/>
          <p:nvPr>
            <p:ph idx="2" type="sldImg"/>
          </p:nvPr>
        </p:nvSpPr>
        <p:spPr>
          <a:xfrm>
            <a:off x="422280" y="1241280"/>
            <a:ext cx="5949360" cy="334584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50" name="Google Shape;450;p6:notes"/>
          <p:cNvSpPr txBox="1"/>
          <p:nvPr>
            <p:ph idx="1" type="body"/>
          </p:nvPr>
        </p:nvSpPr>
        <p:spPr>
          <a:xfrm>
            <a:off x="679680" y="4777200"/>
            <a:ext cx="5434560" cy="3904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0" sz="18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" name="Google Shape;451;p6:notes"/>
          <p:cNvSpPr txBox="1"/>
          <p:nvPr>
            <p:ph idx="12" type="sldNum"/>
          </p:nvPr>
        </p:nvSpPr>
        <p:spPr>
          <a:xfrm>
            <a:off x="3850560" y="9428760"/>
            <a:ext cx="2941920" cy="49428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0" i="0" lang="pt-BR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6" name="Google Shape;466;p7:notes"/>
          <p:cNvSpPr/>
          <p:nvPr>
            <p:ph idx="2" type="sldImg"/>
          </p:nvPr>
        </p:nvSpPr>
        <p:spPr>
          <a:xfrm>
            <a:off x="0" y="812520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1" name="Google Shape;481;p8:notes"/>
          <p:cNvSpPr/>
          <p:nvPr>
            <p:ph idx="2" type="sldImg"/>
          </p:nvPr>
        </p:nvSpPr>
        <p:spPr>
          <a:xfrm>
            <a:off x="0" y="812520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9:notes"/>
          <p:cNvSpPr/>
          <p:nvPr>
            <p:ph idx="2" type="sldImg"/>
          </p:nvPr>
        </p:nvSpPr>
        <p:spPr>
          <a:xfrm>
            <a:off x="422280" y="1241280"/>
            <a:ext cx="5949360" cy="334584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96" name="Google Shape;496;p9:notes"/>
          <p:cNvSpPr txBox="1"/>
          <p:nvPr>
            <p:ph idx="1" type="body"/>
          </p:nvPr>
        </p:nvSpPr>
        <p:spPr>
          <a:xfrm>
            <a:off x="679680" y="4777200"/>
            <a:ext cx="5434560" cy="3904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0" sz="18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7" name="Google Shape;497;p9:notes"/>
          <p:cNvSpPr txBox="1"/>
          <p:nvPr>
            <p:ph idx="12" type="sldNum"/>
          </p:nvPr>
        </p:nvSpPr>
        <p:spPr>
          <a:xfrm>
            <a:off x="3850560" y="9428760"/>
            <a:ext cx="2941920" cy="49428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0" i="0" lang="pt-BR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drão 5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1" type="ftr"/>
          </p:nvPr>
        </p:nvSpPr>
        <p:spPr>
          <a:xfrm>
            <a:off x="4038480" y="6356520"/>
            <a:ext cx="41133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2" type="sldNum"/>
          </p:nvPr>
        </p:nvSpPr>
        <p:spPr>
          <a:xfrm>
            <a:off x="86104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20" name="Google Shape;20;p2"/>
          <p:cNvSpPr txBox="1"/>
          <p:nvPr>
            <p:ph idx="10" type="dt"/>
          </p:nvPr>
        </p:nvSpPr>
        <p:spPr>
          <a:xfrm>
            <a:off x="8380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drão 5" type="twoObjOverTx">
  <p:cSld name="TWO_OBJECTS_OVER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1"/>
          <p:cNvSpPr txBox="1"/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1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1"/>
          <p:cNvSpPr txBox="1"/>
          <p:nvPr>
            <p:ph idx="3"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1"/>
          <p:cNvSpPr txBox="1"/>
          <p:nvPr>
            <p:ph idx="11" type="ftr"/>
          </p:nvPr>
        </p:nvSpPr>
        <p:spPr>
          <a:xfrm>
            <a:off x="4038480" y="6356520"/>
            <a:ext cx="41133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1"/>
          <p:cNvSpPr txBox="1"/>
          <p:nvPr>
            <p:ph idx="12" type="sldNum"/>
          </p:nvPr>
        </p:nvSpPr>
        <p:spPr>
          <a:xfrm>
            <a:off x="86104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82" name="Google Shape;82;p11"/>
          <p:cNvSpPr txBox="1"/>
          <p:nvPr>
            <p:ph idx="10" type="dt"/>
          </p:nvPr>
        </p:nvSpPr>
        <p:spPr>
          <a:xfrm>
            <a:off x="8380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drão 12" type="blank">
  <p:cSld name="BLANK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3"/>
          <p:cNvSpPr txBox="1"/>
          <p:nvPr>
            <p:ph idx="11" type="ftr"/>
          </p:nvPr>
        </p:nvSpPr>
        <p:spPr>
          <a:xfrm>
            <a:off x="4038480" y="6356520"/>
            <a:ext cx="41133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3"/>
          <p:cNvSpPr txBox="1"/>
          <p:nvPr>
            <p:ph idx="12" type="sldNum"/>
          </p:nvPr>
        </p:nvSpPr>
        <p:spPr>
          <a:xfrm>
            <a:off x="86104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92" name="Google Shape;92;p13"/>
          <p:cNvSpPr txBox="1"/>
          <p:nvPr>
            <p:ph idx="10" type="dt"/>
          </p:nvPr>
        </p:nvSpPr>
        <p:spPr>
          <a:xfrm>
            <a:off x="8380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5"/>
          <p:cNvSpPr txBox="1"/>
          <p:nvPr>
            <p:ph idx="11" type="ftr"/>
          </p:nvPr>
        </p:nvSpPr>
        <p:spPr>
          <a:xfrm>
            <a:off x="4038480" y="6356520"/>
            <a:ext cx="41112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15"/>
          <p:cNvSpPr txBox="1"/>
          <p:nvPr>
            <p:ph idx="12" type="sldNum"/>
          </p:nvPr>
        </p:nvSpPr>
        <p:spPr>
          <a:xfrm>
            <a:off x="8610480" y="6356520"/>
            <a:ext cx="27396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101" name="Google Shape;101;p15"/>
          <p:cNvSpPr txBox="1"/>
          <p:nvPr>
            <p:ph idx="10" type="dt"/>
          </p:nvPr>
        </p:nvSpPr>
        <p:spPr>
          <a:xfrm>
            <a:off x="838080" y="6356520"/>
            <a:ext cx="27396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7"/>
          <p:cNvSpPr txBox="1"/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17"/>
          <p:cNvSpPr txBox="1"/>
          <p:nvPr>
            <p:ph idx="1"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17"/>
          <p:cNvSpPr txBox="1"/>
          <p:nvPr>
            <p:ph idx="2"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17"/>
          <p:cNvSpPr txBox="1"/>
          <p:nvPr>
            <p:ph idx="11" type="ftr"/>
          </p:nvPr>
        </p:nvSpPr>
        <p:spPr>
          <a:xfrm>
            <a:off x="4038480" y="6356520"/>
            <a:ext cx="41112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17"/>
          <p:cNvSpPr txBox="1"/>
          <p:nvPr>
            <p:ph idx="12" type="sldNum"/>
          </p:nvPr>
        </p:nvSpPr>
        <p:spPr>
          <a:xfrm>
            <a:off x="8610480" y="6356520"/>
            <a:ext cx="27396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116" name="Google Shape;116;p17"/>
          <p:cNvSpPr txBox="1"/>
          <p:nvPr>
            <p:ph idx="10" type="dt"/>
          </p:nvPr>
        </p:nvSpPr>
        <p:spPr>
          <a:xfrm>
            <a:off x="838080" y="6356520"/>
            <a:ext cx="27396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9"/>
          <p:cNvSpPr txBox="1"/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19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19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19"/>
          <p:cNvSpPr txBox="1"/>
          <p:nvPr>
            <p:ph idx="3"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19"/>
          <p:cNvSpPr txBox="1"/>
          <p:nvPr>
            <p:ph idx="4"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19"/>
          <p:cNvSpPr txBox="1"/>
          <p:nvPr>
            <p:ph idx="11" type="ftr"/>
          </p:nvPr>
        </p:nvSpPr>
        <p:spPr>
          <a:xfrm>
            <a:off x="4038480" y="6356520"/>
            <a:ext cx="41112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19"/>
          <p:cNvSpPr txBox="1"/>
          <p:nvPr>
            <p:ph idx="12" type="sldNum"/>
          </p:nvPr>
        </p:nvSpPr>
        <p:spPr>
          <a:xfrm>
            <a:off x="8610480" y="6356520"/>
            <a:ext cx="27396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135" name="Google Shape;135;p19"/>
          <p:cNvSpPr txBox="1"/>
          <p:nvPr>
            <p:ph idx="10" type="dt"/>
          </p:nvPr>
        </p:nvSpPr>
        <p:spPr>
          <a:xfrm>
            <a:off x="838080" y="6356520"/>
            <a:ext cx="27396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 type="blank">
  <p:cSld name="BLANK"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1"/>
          <p:cNvSpPr txBox="1"/>
          <p:nvPr>
            <p:ph idx="11" type="ftr"/>
          </p:nvPr>
        </p:nvSpPr>
        <p:spPr>
          <a:xfrm>
            <a:off x="4038480" y="6356520"/>
            <a:ext cx="41112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21"/>
          <p:cNvSpPr txBox="1"/>
          <p:nvPr>
            <p:ph idx="12" type="sldNum"/>
          </p:nvPr>
        </p:nvSpPr>
        <p:spPr>
          <a:xfrm>
            <a:off x="8610480" y="6356520"/>
            <a:ext cx="27396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144" name="Google Shape;144;p21"/>
          <p:cNvSpPr txBox="1"/>
          <p:nvPr>
            <p:ph idx="10" type="dt"/>
          </p:nvPr>
        </p:nvSpPr>
        <p:spPr>
          <a:xfrm>
            <a:off x="838080" y="6356520"/>
            <a:ext cx="27396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3"/>
          <p:cNvSpPr txBox="1"/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" name="Google Shape;154;p23"/>
          <p:cNvSpPr txBox="1"/>
          <p:nvPr>
            <p:ph idx="1"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" name="Google Shape;155;p23"/>
          <p:cNvSpPr txBox="1"/>
          <p:nvPr>
            <p:ph idx="11" type="ftr"/>
          </p:nvPr>
        </p:nvSpPr>
        <p:spPr>
          <a:xfrm>
            <a:off x="4038480" y="6356520"/>
            <a:ext cx="41112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" name="Google Shape;156;p23"/>
          <p:cNvSpPr txBox="1"/>
          <p:nvPr>
            <p:ph idx="12" type="sldNum"/>
          </p:nvPr>
        </p:nvSpPr>
        <p:spPr>
          <a:xfrm>
            <a:off x="8610480" y="6356520"/>
            <a:ext cx="27396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157" name="Google Shape;157;p23"/>
          <p:cNvSpPr txBox="1"/>
          <p:nvPr>
            <p:ph idx="10" type="dt"/>
          </p:nvPr>
        </p:nvSpPr>
        <p:spPr>
          <a:xfrm>
            <a:off x="838080" y="6356520"/>
            <a:ext cx="27396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5"/>
          <p:cNvSpPr txBox="1"/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" name="Google Shape;167;p25"/>
          <p:cNvSpPr txBox="1"/>
          <p:nvPr>
            <p:ph idx="1"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" name="Google Shape;168;p25"/>
          <p:cNvSpPr txBox="1"/>
          <p:nvPr>
            <p:ph idx="11" type="ftr"/>
          </p:nvPr>
        </p:nvSpPr>
        <p:spPr>
          <a:xfrm>
            <a:off x="4038480" y="6356520"/>
            <a:ext cx="41112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" name="Google Shape;169;p25"/>
          <p:cNvSpPr txBox="1"/>
          <p:nvPr>
            <p:ph idx="12" type="sldNum"/>
          </p:nvPr>
        </p:nvSpPr>
        <p:spPr>
          <a:xfrm>
            <a:off x="8610480" y="6356520"/>
            <a:ext cx="27396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170" name="Google Shape;170;p25"/>
          <p:cNvSpPr txBox="1"/>
          <p:nvPr>
            <p:ph idx="10" type="dt"/>
          </p:nvPr>
        </p:nvSpPr>
        <p:spPr>
          <a:xfrm>
            <a:off x="838080" y="6356520"/>
            <a:ext cx="27396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7"/>
          <p:cNvSpPr txBox="1"/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1" name="Google Shape;181;p27"/>
          <p:cNvSpPr txBox="1"/>
          <p:nvPr>
            <p:ph idx="1"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" name="Google Shape;182;p27"/>
          <p:cNvSpPr txBox="1"/>
          <p:nvPr>
            <p:ph idx="2"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3" name="Google Shape;183;p27"/>
          <p:cNvSpPr txBox="1"/>
          <p:nvPr>
            <p:ph idx="11" type="ftr"/>
          </p:nvPr>
        </p:nvSpPr>
        <p:spPr>
          <a:xfrm>
            <a:off x="4038480" y="6356520"/>
            <a:ext cx="41112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" name="Google Shape;184;p27"/>
          <p:cNvSpPr txBox="1"/>
          <p:nvPr>
            <p:ph idx="12" type="sldNum"/>
          </p:nvPr>
        </p:nvSpPr>
        <p:spPr>
          <a:xfrm>
            <a:off x="8610480" y="6356520"/>
            <a:ext cx="27396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185" name="Google Shape;185;p27"/>
          <p:cNvSpPr txBox="1"/>
          <p:nvPr>
            <p:ph idx="10" type="dt"/>
          </p:nvPr>
        </p:nvSpPr>
        <p:spPr>
          <a:xfrm>
            <a:off x="838080" y="6356520"/>
            <a:ext cx="27396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9"/>
          <p:cNvSpPr txBox="1"/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4" name="Google Shape;194;p29"/>
          <p:cNvSpPr txBox="1"/>
          <p:nvPr>
            <p:ph idx="11" type="ftr"/>
          </p:nvPr>
        </p:nvSpPr>
        <p:spPr>
          <a:xfrm>
            <a:off x="4038480" y="6356520"/>
            <a:ext cx="41112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5" name="Google Shape;195;p29"/>
          <p:cNvSpPr txBox="1"/>
          <p:nvPr>
            <p:ph idx="12" type="sldNum"/>
          </p:nvPr>
        </p:nvSpPr>
        <p:spPr>
          <a:xfrm>
            <a:off x="8610480" y="6356520"/>
            <a:ext cx="27396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196" name="Google Shape;196;p29"/>
          <p:cNvSpPr txBox="1"/>
          <p:nvPr>
            <p:ph idx="10" type="dt"/>
          </p:nvPr>
        </p:nvSpPr>
        <p:spPr>
          <a:xfrm>
            <a:off x="838080" y="6356520"/>
            <a:ext cx="27396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drão 5" type="blank">
  <p:cSld name="BLANK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idx="11" type="ftr"/>
          </p:nvPr>
        </p:nvSpPr>
        <p:spPr>
          <a:xfrm>
            <a:off x="4038480" y="6356520"/>
            <a:ext cx="41133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2" type="sldNum"/>
          </p:nvPr>
        </p:nvSpPr>
        <p:spPr>
          <a:xfrm>
            <a:off x="86104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24" name="Google Shape;24;p3"/>
          <p:cNvSpPr txBox="1"/>
          <p:nvPr>
            <p:ph idx="10" type="dt"/>
          </p:nvPr>
        </p:nvSpPr>
        <p:spPr>
          <a:xfrm>
            <a:off x="8380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blank">
  <p:cSld name="BLANK"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1"/>
          <p:cNvSpPr txBox="1"/>
          <p:nvPr>
            <p:ph idx="11" type="ftr"/>
          </p:nvPr>
        </p:nvSpPr>
        <p:spPr>
          <a:xfrm>
            <a:off x="4038480" y="6356520"/>
            <a:ext cx="41112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" name="Google Shape;204;p31"/>
          <p:cNvSpPr txBox="1"/>
          <p:nvPr>
            <p:ph idx="12" type="sldNum"/>
          </p:nvPr>
        </p:nvSpPr>
        <p:spPr>
          <a:xfrm>
            <a:off x="8610480" y="6356520"/>
            <a:ext cx="27396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205" name="Google Shape;205;p31"/>
          <p:cNvSpPr txBox="1"/>
          <p:nvPr>
            <p:ph idx="10" type="dt"/>
          </p:nvPr>
        </p:nvSpPr>
        <p:spPr>
          <a:xfrm>
            <a:off x="838080" y="6356520"/>
            <a:ext cx="27396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Tx">
  <p:cSld name="TWO_OBJECTS_AND_TEXT"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3"/>
          <p:cNvSpPr txBox="1"/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7" name="Google Shape;217;p33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8" name="Google Shape;218;p33"/>
          <p:cNvSpPr txBox="1"/>
          <p:nvPr>
            <p:ph idx="2"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9" name="Google Shape;219;p33"/>
          <p:cNvSpPr txBox="1"/>
          <p:nvPr>
            <p:ph idx="3"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0" name="Google Shape;220;p33"/>
          <p:cNvSpPr txBox="1"/>
          <p:nvPr>
            <p:ph idx="11" type="ftr"/>
          </p:nvPr>
        </p:nvSpPr>
        <p:spPr>
          <a:xfrm>
            <a:off x="4038480" y="6356520"/>
            <a:ext cx="41112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1" name="Google Shape;221;p33"/>
          <p:cNvSpPr txBox="1"/>
          <p:nvPr>
            <p:ph idx="12" type="sldNum"/>
          </p:nvPr>
        </p:nvSpPr>
        <p:spPr>
          <a:xfrm>
            <a:off x="8610480" y="6356520"/>
            <a:ext cx="27396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222" name="Google Shape;222;p33"/>
          <p:cNvSpPr txBox="1"/>
          <p:nvPr>
            <p:ph idx="10" type="dt"/>
          </p:nvPr>
        </p:nvSpPr>
        <p:spPr>
          <a:xfrm>
            <a:off x="838080" y="6356520"/>
            <a:ext cx="27396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txAndTwoObj">
  <p:cSld name="TEXT_AND_TWO_OBJECTS"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5"/>
          <p:cNvSpPr txBox="1"/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4" name="Google Shape;234;p35"/>
          <p:cNvSpPr txBox="1"/>
          <p:nvPr>
            <p:ph idx="1"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5" name="Google Shape;235;p35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6" name="Google Shape;236;p35"/>
          <p:cNvSpPr txBox="1"/>
          <p:nvPr>
            <p:ph idx="3"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7" name="Google Shape;237;p35"/>
          <p:cNvSpPr txBox="1"/>
          <p:nvPr>
            <p:ph idx="11" type="ftr"/>
          </p:nvPr>
        </p:nvSpPr>
        <p:spPr>
          <a:xfrm>
            <a:off x="4038480" y="6356520"/>
            <a:ext cx="41112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8" name="Google Shape;238;p35"/>
          <p:cNvSpPr txBox="1"/>
          <p:nvPr>
            <p:ph idx="12" type="sldNum"/>
          </p:nvPr>
        </p:nvSpPr>
        <p:spPr>
          <a:xfrm>
            <a:off x="8610480" y="6356520"/>
            <a:ext cx="27396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239" name="Google Shape;239;p35"/>
          <p:cNvSpPr txBox="1"/>
          <p:nvPr>
            <p:ph idx="10" type="dt"/>
          </p:nvPr>
        </p:nvSpPr>
        <p:spPr>
          <a:xfrm>
            <a:off x="838080" y="6356520"/>
            <a:ext cx="27396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7"/>
          <p:cNvSpPr txBox="1"/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1" name="Google Shape;251;p37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2" name="Google Shape;252;p37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37"/>
          <p:cNvSpPr txBox="1"/>
          <p:nvPr>
            <p:ph idx="3"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4" name="Google Shape;254;p37"/>
          <p:cNvSpPr txBox="1"/>
          <p:nvPr>
            <p:ph idx="11" type="ftr"/>
          </p:nvPr>
        </p:nvSpPr>
        <p:spPr>
          <a:xfrm>
            <a:off x="4038480" y="6356520"/>
            <a:ext cx="41112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5" name="Google Shape;255;p37"/>
          <p:cNvSpPr txBox="1"/>
          <p:nvPr>
            <p:ph idx="12" type="sldNum"/>
          </p:nvPr>
        </p:nvSpPr>
        <p:spPr>
          <a:xfrm>
            <a:off x="8610480" y="6356520"/>
            <a:ext cx="27396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256" name="Google Shape;256;p37"/>
          <p:cNvSpPr txBox="1"/>
          <p:nvPr>
            <p:ph idx="10" type="dt"/>
          </p:nvPr>
        </p:nvSpPr>
        <p:spPr>
          <a:xfrm>
            <a:off x="838080" y="6356520"/>
            <a:ext cx="27396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woObjAndTx">
  <p:cSld name="TWO_OBJECTS_AND_TEXT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9"/>
          <p:cNvSpPr txBox="1"/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" name="Google Shape;267;p39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39"/>
          <p:cNvSpPr txBox="1"/>
          <p:nvPr>
            <p:ph idx="2"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9" name="Google Shape;269;p39"/>
          <p:cNvSpPr txBox="1"/>
          <p:nvPr>
            <p:ph idx="3"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0" name="Google Shape;270;p39"/>
          <p:cNvSpPr txBox="1"/>
          <p:nvPr>
            <p:ph idx="11" type="ftr"/>
          </p:nvPr>
        </p:nvSpPr>
        <p:spPr>
          <a:xfrm>
            <a:off x="4038480" y="6356520"/>
            <a:ext cx="41133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1" name="Google Shape;271;p39"/>
          <p:cNvSpPr txBox="1"/>
          <p:nvPr>
            <p:ph idx="12" type="sldNum"/>
          </p:nvPr>
        </p:nvSpPr>
        <p:spPr>
          <a:xfrm>
            <a:off x="86104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272" name="Google Shape;272;p39"/>
          <p:cNvSpPr txBox="1"/>
          <p:nvPr>
            <p:ph idx="10" type="dt"/>
          </p:nvPr>
        </p:nvSpPr>
        <p:spPr>
          <a:xfrm>
            <a:off x="8380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drão" type="txAndTwoObj">
  <p:cSld name="TEXT_AND_TWO_OBJECTS"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41"/>
          <p:cNvSpPr txBox="1"/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3" name="Google Shape;283;p41"/>
          <p:cNvSpPr txBox="1"/>
          <p:nvPr>
            <p:ph idx="1"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4" name="Google Shape;284;p41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5" name="Google Shape;285;p41"/>
          <p:cNvSpPr txBox="1"/>
          <p:nvPr>
            <p:ph idx="3"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6" name="Google Shape;286;p41"/>
          <p:cNvSpPr txBox="1"/>
          <p:nvPr>
            <p:ph idx="11" type="ftr"/>
          </p:nvPr>
        </p:nvSpPr>
        <p:spPr>
          <a:xfrm>
            <a:off x="4038480" y="6356520"/>
            <a:ext cx="41133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" name="Google Shape;287;p41"/>
          <p:cNvSpPr txBox="1"/>
          <p:nvPr>
            <p:ph idx="12" type="sldNum"/>
          </p:nvPr>
        </p:nvSpPr>
        <p:spPr>
          <a:xfrm>
            <a:off x="86104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288" name="Google Shape;288;p41"/>
          <p:cNvSpPr txBox="1"/>
          <p:nvPr>
            <p:ph idx="10" type="dt"/>
          </p:nvPr>
        </p:nvSpPr>
        <p:spPr>
          <a:xfrm>
            <a:off x="8380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drão 1" type="twoObjOverTx">
  <p:cSld name="TWO_OBJECTS_OVER_TEXT"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43"/>
          <p:cNvSpPr txBox="1"/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9" name="Google Shape;299;p43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0" name="Google Shape;300;p43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1" name="Google Shape;301;p43"/>
          <p:cNvSpPr txBox="1"/>
          <p:nvPr>
            <p:ph idx="3"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43"/>
          <p:cNvSpPr txBox="1"/>
          <p:nvPr>
            <p:ph idx="11" type="ftr"/>
          </p:nvPr>
        </p:nvSpPr>
        <p:spPr>
          <a:xfrm>
            <a:off x="4038480" y="6356520"/>
            <a:ext cx="41133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3" name="Google Shape;303;p43"/>
          <p:cNvSpPr txBox="1"/>
          <p:nvPr>
            <p:ph idx="12" type="sldNum"/>
          </p:nvPr>
        </p:nvSpPr>
        <p:spPr>
          <a:xfrm>
            <a:off x="86104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304" name="Google Shape;304;p43"/>
          <p:cNvSpPr txBox="1"/>
          <p:nvPr>
            <p:ph idx="10" type="dt"/>
          </p:nvPr>
        </p:nvSpPr>
        <p:spPr>
          <a:xfrm>
            <a:off x="8380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drão 2" type="twoObjAndTx">
  <p:cSld name="TWO_OBJECTS_AND_TEXT"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45"/>
          <p:cNvSpPr txBox="1"/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5" name="Google Shape;315;p45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45"/>
          <p:cNvSpPr txBox="1"/>
          <p:nvPr>
            <p:ph idx="2"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7" name="Google Shape;317;p45"/>
          <p:cNvSpPr txBox="1"/>
          <p:nvPr>
            <p:ph idx="3"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8" name="Google Shape;318;p45"/>
          <p:cNvSpPr txBox="1"/>
          <p:nvPr>
            <p:ph idx="11" type="ftr"/>
          </p:nvPr>
        </p:nvSpPr>
        <p:spPr>
          <a:xfrm>
            <a:off x="4038480" y="6356520"/>
            <a:ext cx="41133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9" name="Google Shape;319;p45"/>
          <p:cNvSpPr txBox="1"/>
          <p:nvPr>
            <p:ph idx="12" type="sldNum"/>
          </p:nvPr>
        </p:nvSpPr>
        <p:spPr>
          <a:xfrm>
            <a:off x="86104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320" name="Google Shape;320;p45"/>
          <p:cNvSpPr txBox="1"/>
          <p:nvPr>
            <p:ph idx="10" type="dt"/>
          </p:nvPr>
        </p:nvSpPr>
        <p:spPr>
          <a:xfrm>
            <a:off x="8380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drão 3" type="txAndTwoObj">
  <p:cSld name="TEXT_AND_TWO_OBJECTS"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47"/>
          <p:cNvSpPr txBox="1"/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1" name="Google Shape;331;p47"/>
          <p:cNvSpPr txBox="1"/>
          <p:nvPr>
            <p:ph idx="1"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2" name="Google Shape;332;p47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3" name="Google Shape;333;p47"/>
          <p:cNvSpPr txBox="1"/>
          <p:nvPr>
            <p:ph idx="3"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4" name="Google Shape;334;p47"/>
          <p:cNvSpPr txBox="1"/>
          <p:nvPr>
            <p:ph idx="11" type="ftr"/>
          </p:nvPr>
        </p:nvSpPr>
        <p:spPr>
          <a:xfrm>
            <a:off x="4038480" y="6356520"/>
            <a:ext cx="41133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5" name="Google Shape;335;p47"/>
          <p:cNvSpPr txBox="1"/>
          <p:nvPr>
            <p:ph idx="12" type="sldNum"/>
          </p:nvPr>
        </p:nvSpPr>
        <p:spPr>
          <a:xfrm>
            <a:off x="86104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336" name="Google Shape;336;p47"/>
          <p:cNvSpPr txBox="1"/>
          <p:nvPr>
            <p:ph idx="10" type="dt"/>
          </p:nvPr>
        </p:nvSpPr>
        <p:spPr>
          <a:xfrm>
            <a:off x="8380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drão 4" type="twoObjOverTx">
  <p:cSld name="TWO_OBJECTS_OVER_TEXT"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49"/>
          <p:cNvSpPr txBox="1"/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7" name="Google Shape;347;p49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8" name="Google Shape;348;p49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9" name="Google Shape;349;p49"/>
          <p:cNvSpPr txBox="1"/>
          <p:nvPr>
            <p:ph idx="3"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0" name="Google Shape;350;p49"/>
          <p:cNvSpPr txBox="1"/>
          <p:nvPr>
            <p:ph idx="11" type="ftr"/>
          </p:nvPr>
        </p:nvSpPr>
        <p:spPr>
          <a:xfrm>
            <a:off x="4038480" y="6356520"/>
            <a:ext cx="41133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49"/>
          <p:cNvSpPr txBox="1"/>
          <p:nvPr>
            <p:ph idx="12" type="sldNum"/>
          </p:nvPr>
        </p:nvSpPr>
        <p:spPr>
          <a:xfrm>
            <a:off x="86104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352" name="Google Shape;352;p49"/>
          <p:cNvSpPr txBox="1"/>
          <p:nvPr>
            <p:ph idx="10" type="dt"/>
          </p:nvPr>
        </p:nvSpPr>
        <p:spPr>
          <a:xfrm>
            <a:off x="8380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drão 5" type="objOverTx">
  <p:cSld name="OBJECT_OVER_TEX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/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"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2"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1" type="ftr"/>
          </p:nvPr>
        </p:nvSpPr>
        <p:spPr>
          <a:xfrm>
            <a:off x="4038480" y="6356520"/>
            <a:ext cx="41133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86104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31" name="Google Shape;31;p4"/>
          <p:cNvSpPr txBox="1"/>
          <p:nvPr>
            <p:ph idx="10" type="dt"/>
          </p:nvPr>
        </p:nvSpPr>
        <p:spPr>
          <a:xfrm>
            <a:off x="8380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drão 6" type="blank">
  <p:cSld name="BLANK"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51"/>
          <p:cNvSpPr txBox="1"/>
          <p:nvPr>
            <p:ph idx="11" type="ftr"/>
          </p:nvPr>
        </p:nvSpPr>
        <p:spPr>
          <a:xfrm>
            <a:off x="4038480" y="6356520"/>
            <a:ext cx="41133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9" name="Google Shape;359;p51"/>
          <p:cNvSpPr txBox="1"/>
          <p:nvPr>
            <p:ph idx="12" type="sldNum"/>
          </p:nvPr>
        </p:nvSpPr>
        <p:spPr>
          <a:xfrm>
            <a:off x="86104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360" name="Google Shape;360;p51"/>
          <p:cNvSpPr txBox="1"/>
          <p:nvPr>
            <p:ph idx="10" type="dt"/>
          </p:nvPr>
        </p:nvSpPr>
        <p:spPr>
          <a:xfrm>
            <a:off x="8380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drão 7" type="objOverTx">
  <p:cSld name="OBJECT_OVER_TEXT"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53"/>
          <p:cNvSpPr txBox="1"/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0" name="Google Shape;370;p53"/>
          <p:cNvSpPr txBox="1"/>
          <p:nvPr>
            <p:ph idx="1"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53"/>
          <p:cNvSpPr txBox="1"/>
          <p:nvPr>
            <p:ph idx="2"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2" name="Google Shape;372;p53"/>
          <p:cNvSpPr txBox="1"/>
          <p:nvPr>
            <p:ph idx="11" type="ftr"/>
          </p:nvPr>
        </p:nvSpPr>
        <p:spPr>
          <a:xfrm>
            <a:off x="4038480" y="6356520"/>
            <a:ext cx="41133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3" name="Google Shape;373;p53"/>
          <p:cNvSpPr txBox="1"/>
          <p:nvPr>
            <p:ph idx="12" type="sldNum"/>
          </p:nvPr>
        </p:nvSpPr>
        <p:spPr>
          <a:xfrm>
            <a:off x="86104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374" name="Google Shape;374;p53"/>
          <p:cNvSpPr txBox="1"/>
          <p:nvPr>
            <p:ph idx="10" type="dt"/>
          </p:nvPr>
        </p:nvSpPr>
        <p:spPr>
          <a:xfrm>
            <a:off x="8380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drão 8" type="fourObj">
  <p:cSld name="FOUR_OBJECTS"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55"/>
          <p:cNvSpPr txBox="1"/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6" name="Google Shape;386;p55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7" name="Google Shape;387;p55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8" name="Google Shape;388;p55"/>
          <p:cNvSpPr txBox="1"/>
          <p:nvPr>
            <p:ph idx="3"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9" name="Google Shape;389;p55"/>
          <p:cNvSpPr txBox="1"/>
          <p:nvPr>
            <p:ph idx="4"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55"/>
          <p:cNvSpPr txBox="1"/>
          <p:nvPr>
            <p:ph idx="11" type="ftr"/>
          </p:nvPr>
        </p:nvSpPr>
        <p:spPr>
          <a:xfrm>
            <a:off x="4038480" y="6356520"/>
            <a:ext cx="41133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1" name="Google Shape;391;p55"/>
          <p:cNvSpPr txBox="1"/>
          <p:nvPr>
            <p:ph idx="12" type="sldNum"/>
          </p:nvPr>
        </p:nvSpPr>
        <p:spPr>
          <a:xfrm>
            <a:off x="86104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392" name="Google Shape;392;p55"/>
          <p:cNvSpPr txBox="1"/>
          <p:nvPr>
            <p:ph idx="10" type="dt"/>
          </p:nvPr>
        </p:nvSpPr>
        <p:spPr>
          <a:xfrm>
            <a:off x="8380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drão 5" type="fourObj">
  <p:cSld name="FOUR_OBJECTS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 txBox="1"/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3"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idx="4"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11" type="ftr"/>
          </p:nvPr>
        </p:nvSpPr>
        <p:spPr>
          <a:xfrm>
            <a:off x="4038480" y="6356520"/>
            <a:ext cx="41133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2" type="sldNum"/>
          </p:nvPr>
        </p:nvSpPr>
        <p:spPr>
          <a:xfrm>
            <a:off x="86104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40" name="Google Shape;40;p5"/>
          <p:cNvSpPr txBox="1"/>
          <p:nvPr>
            <p:ph idx="10" type="dt"/>
          </p:nvPr>
        </p:nvSpPr>
        <p:spPr>
          <a:xfrm>
            <a:off x="8380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drão 5" type="tx">
  <p:cSld name="TITLE_AND_BOD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/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"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1" type="ftr"/>
          </p:nvPr>
        </p:nvSpPr>
        <p:spPr>
          <a:xfrm>
            <a:off x="4038480" y="6356520"/>
            <a:ext cx="41133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6"/>
          <p:cNvSpPr txBox="1"/>
          <p:nvPr>
            <p:ph idx="12" type="sldNum"/>
          </p:nvPr>
        </p:nvSpPr>
        <p:spPr>
          <a:xfrm>
            <a:off x="86104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46" name="Google Shape;46;p6"/>
          <p:cNvSpPr txBox="1"/>
          <p:nvPr>
            <p:ph idx="10" type="dt"/>
          </p:nvPr>
        </p:nvSpPr>
        <p:spPr>
          <a:xfrm>
            <a:off x="8380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drão 5" type="titleOnly">
  <p:cSld name="TITLE_ONLY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/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1" type="ftr"/>
          </p:nvPr>
        </p:nvSpPr>
        <p:spPr>
          <a:xfrm>
            <a:off x="4038480" y="6356520"/>
            <a:ext cx="41133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7"/>
          <p:cNvSpPr txBox="1"/>
          <p:nvPr>
            <p:ph idx="12" type="sldNum"/>
          </p:nvPr>
        </p:nvSpPr>
        <p:spPr>
          <a:xfrm>
            <a:off x="86104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51" name="Google Shape;51;p7"/>
          <p:cNvSpPr txBox="1"/>
          <p:nvPr>
            <p:ph idx="10" type="dt"/>
          </p:nvPr>
        </p:nvSpPr>
        <p:spPr>
          <a:xfrm>
            <a:off x="8380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drão 5" type="twoObj">
  <p:cSld name="TWO_OBJECTS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8"/>
          <p:cNvSpPr txBox="1"/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8"/>
          <p:cNvSpPr txBox="1"/>
          <p:nvPr>
            <p:ph idx="1"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8"/>
          <p:cNvSpPr txBox="1"/>
          <p:nvPr>
            <p:ph idx="2"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8"/>
          <p:cNvSpPr txBox="1"/>
          <p:nvPr>
            <p:ph idx="11" type="ftr"/>
          </p:nvPr>
        </p:nvSpPr>
        <p:spPr>
          <a:xfrm>
            <a:off x="4038480" y="6356520"/>
            <a:ext cx="41133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8"/>
          <p:cNvSpPr txBox="1"/>
          <p:nvPr>
            <p:ph idx="12" type="sldNum"/>
          </p:nvPr>
        </p:nvSpPr>
        <p:spPr>
          <a:xfrm>
            <a:off x="86104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58" name="Google Shape;58;p8"/>
          <p:cNvSpPr txBox="1"/>
          <p:nvPr>
            <p:ph idx="10" type="dt"/>
          </p:nvPr>
        </p:nvSpPr>
        <p:spPr>
          <a:xfrm>
            <a:off x="8380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drão 5" type="twoObjAndTx">
  <p:cSld name="TWO_OBJECTS_AND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 txBox="1"/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9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9"/>
          <p:cNvSpPr txBox="1"/>
          <p:nvPr>
            <p:ph idx="2"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9"/>
          <p:cNvSpPr txBox="1"/>
          <p:nvPr>
            <p:ph idx="3"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1" type="ftr"/>
          </p:nvPr>
        </p:nvSpPr>
        <p:spPr>
          <a:xfrm>
            <a:off x="4038480" y="6356520"/>
            <a:ext cx="41133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9"/>
          <p:cNvSpPr txBox="1"/>
          <p:nvPr>
            <p:ph idx="12" type="sldNum"/>
          </p:nvPr>
        </p:nvSpPr>
        <p:spPr>
          <a:xfrm>
            <a:off x="86104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66" name="Google Shape;66;p9"/>
          <p:cNvSpPr txBox="1"/>
          <p:nvPr>
            <p:ph idx="10" type="dt"/>
          </p:nvPr>
        </p:nvSpPr>
        <p:spPr>
          <a:xfrm>
            <a:off x="8380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drão 5" type="txAndTwoObj">
  <p:cSld name="TEXT_AND_TWO_OBJECTS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0"/>
          <p:cNvSpPr txBox="1"/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0"/>
          <p:cNvSpPr txBox="1"/>
          <p:nvPr>
            <p:ph idx="1"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0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0"/>
          <p:cNvSpPr txBox="1"/>
          <p:nvPr>
            <p:ph idx="3"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0"/>
          <p:cNvSpPr txBox="1"/>
          <p:nvPr>
            <p:ph idx="11" type="ftr"/>
          </p:nvPr>
        </p:nvSpPr>
        <p:spPr>
          <a:xfrm>
            <a:off x="4038480" y="6356520"/>
            <a:ext cx="41133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0"/>
          <p:cNvSpPr txBox="1"/>
          <p:nvPr>
            <p:ph idx="12" type="sldNum"/>
          </p:nvPr>
        </p:nvSpPr>
        <p:spPr>
          <a:xfrm>
            <a:off x="86104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sz="1200" u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74" name="Google Shape;74;p10"/>
          <p:cNvSpPr txBox="1"/>
          <p:nvPr>
            <p:ph idx="10" type="dt"/>
          </p:nvPr>
        </p:nvSpPr>
        <p:spPr>
          <a:xfrm>
            <a:off x="8380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2" Type="http://schemas.openxmlformats.org/officeDocument/2006/relationships/theme" Target="../theme/theme6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_rels/slideMaster10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9.xml"/><Relationship Id="rId3" Type="http://schemas.openxmlformats.org/officeDocument/2006/relationships/theme" Target="../theme/theme9.xml"/></Relationships>
</file>

<file path=ppt/slideMasters/_rels/slideMaster1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0.xml"/><Relationship Id="rId3" Type="http://schemas.openxmlformats.org/officeDocument/2006/relationships/theme" Target="../theme/theme14.xml"/></Relationships>
</file>

<file path=ppt/slideMasters/_rels/slideMaster12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1.xml"/><Relationship Id="rId3" Type="http://schemas.openxmlformats.org/officeDocument/2006/relationships/theme" Target="../theme/theme15.xml"/></Relationships>
</file>

<file path=ppt/slideMasters/_rels/slideMaster13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2.xml"/><Relationship Id="rId3" Type="http://schemas.openxmlformats.org/officeDocument/2006/relationships/theme" Target="../theme/theme10.xml"/></Relationships>
</file>

<file path=ppt/slideMasters/_rels/slideMaster14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3.xml"/><Relationship Id="rId3" Type="http://schemas.openxmlformats.org/officeDocument/2006/relationships/theme" Target="../theme/theme20.xml"/></Relationships>
</file>

<file path=ppt/slideMasters/_rels/slideMaster15.x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24.xml"/><Relationship Id="rId3" Type="http://schemas.openxmlformats.org/officeDocument/2006/relationships/theme" Target="../theme/theme1.xml"/></Relationships>
</file>

<file path=ppt/slideMasters/_rels/slideMaster16.x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25.xml"/><Relationship Id="rId3" Type="http://schemas.openxmlformats.org/officeDocument/2006/relationships/theme" Target="../theme/theme5.xml"/></Relationships>
</file>

<file path=ppt/slideMasters/_rels/slideMaster17.x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26.xml"/><Relationship Id="rId3" Type="http://schemas.openxmlformats.org/officeDocument/2006/relationships/theme" Target="../theme/theme21.xml"/></Relationships>
</file>

<file path=ppt/slideMasters/_rels/slideMaster18.x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27.xml"/><Relationship Id="rId3" Type="http://schemas.openxmlformats.org/officeDocument/2006/relationships/theme" Target="../theme/theme11.xml"/></Relationships>
</file>

<file path=ppt/slideMasters/_rels/slideMaster19.x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28.xml"/><Relationship Id="rId3" Type="http://schemas.openxmlformats.org/officeDocument/2006/relationships/theme" Target="../theme/theme22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1.xml"/><Relationship Id="rId3" Type="http://schemas.openxmlformats.org/officeDocument/2006/relationships/theme" Target="../theme/theme3.xml"/></Relationships>
</file>

<file path=ppt/slideMasters/_rels/slideMaster20.x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29.xml"/><Relationship Id="rId3" Type="http://schemas.openxmlformats.org/officeDocument/2006/relationships/theme" Target="../theme/theme2.xml"/></Relationships>
</file>

<file path=ppt/slideMasters/_rels/slideMaster21.x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30.xml"/><Relationship Id="rId3" Type="http://schemas.openxmlformats.org/officeDocument/2006/relationships/theme" Target="../theme/theme23.xml"/></Relationships>
</file>

<file path=ppt/slideMasters/_rels/slideMaster22.x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31.xml"/><Relationship Id="rId3" Type="http://schemas.openxmlformats.org/officeDocument/2006/relationships/theme" Target="../theme/theme13.xml"/></Relationships>
</file>

<file path=ppt/slideMasters/_rels/slideMaster23.x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32.xml"/><Relationship Id="rId3" Type="http://schemas.openxmlformats.org/officeDocument/2006/relationships/theme" Target="../theme/theme17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2.xml"/><Relationship Id="rId4" Type="http://schemas.openxmlformats.org/officeDocument/2006/relationships/theme" Target="../theme/theme16.xml"/></Relationships>
</file>

<file path=ppt/slideMasters/_rels/slideMaster4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3" Type="http://schemas.openxmlformats.org/officeDocument/2006/relationships/theme" Target="../theme/theme7.xml"/></Relationships>
</file>

<file path=ppt/slideMasters/_rels/slideMaster5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4.xml"/><Relationship Id="rId3" Type="http://schemas.openxmlformats.org/officeDocument/2006/relationships/theme" Target="../theme/theme24.xml"/></Relationships>
</file>

<file path=ppt/slideMasters/_rels/slideMaster6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5.xml"/><Relationship Id="rId3" Type="http://schemas.openxmlformats.org/officeDocument/2006/relationships/theme" Target="../theme/theme18.xml"/></Relationships>
</file>

<file path=ppt/slideMasters/_rels/slideMaster7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6.xml"/><Relationship Id="rId3" Type="http://schemas.openxmlformats.org/officeDocument/2006/relationships/theme" Target="../theme/theme19.xml"/></Relationships>
</file>

<file path=ppt/slideMasters/_rels/slideMaster8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7.xml"/><Relationship Id="rId3" Type="http://schemas.openxmlformats.org/officeDocument/2006/relationships/theme" Target="../theme/theme4.xml"/></Relationships>
</file>

<file path=ppt/slideMasters/_rels/slideMaster9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8.xml"/><Relationship Id="rId3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1" name="Google Shape;11;p1"/>
          <p:cNvSpPr txBox="1"/>
          <p:nvPr>
            <p:ph idx="11" type="ftr"/>
          </p:nvPr>
        </p:nvSpPr>
        <p:spPr>
          <a:xfrm>
            <a:off x="4038480" y="6356520"/>
            <a:ext cx="41133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2" name="Google Shape;12;p1"/>
          <p:cNvSpPr txBox="1"/>
          <p:nvPr>
            <p:ph idx="12" type="sldNum"/>
          </p:nvPr>
        </p:nvSpPr>
        <p:spPr>
          <a:xfrm>
            <a:off x="86104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" name="Google Shape;13;p1"/>
          <p:cNvSpPr txBox="1"/>
          <p:nvPr>
            <p:ph idx="10" type="dt"/>
          </p:nvPr>
        </p:nvSpPr>
        <p:spPr>
          <a:xfrm>
            <a:off x="8380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4" name="Google Shape;14;p1"/>
          <p:cNvSpPr txBox="1"/>
          <p:nvPr>
            <p:ph idx="1"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28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0312560" y="370440"/>
            <a:ext cx="1545840" cy="235080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28"/>
          <p:cNvSpPr txBox="1"/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89" name="Google Shape;189;p28"/>
          <p:cNvSpPr txBox="1"/>
          <p:nvPr>
            <p:ph idx="11" type="ftr"/>
          </p:nvPr>
        </p:nvSpPr>
        <p:spPr>
          <a:xfrm>
            <a:off x="4038480" y="6356520"/>
            <a:ext cx="41112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90" name="Google Shape;190;p28"/>
          <p:cNvSpPr txBox="1"/>
          <p:nvPr>
            <p:ph idx="12" type="sldNum"/>
          </p:nvPr>
        </p:nvSpPr>
        <p:spPr>
          <a:xfrm>
            <a:off x="8610480" y="6356520"/>
            <a:ext cx="27396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1" name="Google Shape;191;p28"/>
          <p:cNvSpPr txBox="1"/>
          <p:nvPr>
            <p:ph idx="10" type="dt"/>
          </p:nvPr>
        </p:nvSpPr>
        <p:spPr>
          <a:xfrm>
            <a:off x="838080" y="6356520"/>
            <a:ext cx="27396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6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Google Shape;198;p30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0312560" y="370440"/>
            <a:ext cx="1545840" cy="235080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30"/>
          <p:cNvSpPr txBox="1"/>
          <p:nvPr>
            <p:ph idx="11" type="ftr"/>
          </p:nvPr>
        </p:nvSpPr>
        <p:spPr>
          <a:xfrm>
            <a:off x="4038480" y="6356520"/>
            <a:ext cx="41112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00" name="Google Shape;200;p30"/>
          <p:cNvSpPr txBox="1"/>
          <p:nvPr>
            <p:ph idx="12" type="sldNum"/>
          </p:nvPr>
        </p:nvSpPr>
        <p:spPr>
          <a:xfrm>
            <a:off x="8610480" y="6356520"/>
            <a:ext cx="27396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1" name="Google Shape;201;p30"/>
          <p:cNvSpPr txBox="1"/>
          <p:nvPr>
            <p:ph idx="10" type="dt"/>
          </p:nvPr>
        </p:nvSpPr>
        <p:spPr>
          <a:xfrm>
            <a:off x="838080" y="6356520"/>
            <a:ext cx="27396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7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Google Shape;207;p32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0312560" y="370440"/>
            <a:ext cx="1545840" cy="235080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32"/>
          <p:cNvSpPr txBox="1"/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09" name="Google Shape;209;p32"/>
          <p:cNvSpPr txBox="1"/>
          <p:nvPr>
            <p:ph idx="1" type="body"/>
          </p:nvPr>
        </p:nvSpPr>
        <p:spPr>
          <a:xfrm>
            <a:off x="609480" y="1604520"/>
            <a:ext cx="535392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10" name="Google Shape;210;p32"/>
          <p:cNvSpPr txBox="1"/>
          <p:nvPr>
            <p:ph idx="2" type="body"/>
          </p:nvPr>
        </p:nvSpPr>
        <p:spPr>
          <a:xfrm>
            <a:off x="6231960" y="1604520"/>
            <a:ext cx="5353920" cy="397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11" name="Google Shape;211;p32"/>
          <p:cNvSpPr txBox="1"/>
          <p:nvPr>
            <p:ph idx="3" type="body"/>
          </p:nvPr>
        </p:nvSpPr>
        <p:spPr>
          <a:xfrm>
            <a:off x="609480" y="3682080"/>
            <a:ext cx="535392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12" name="Google Shape;212;p32"/>
          <p:cNvSpPr txBox="1"/>
          <p:nvPr>
            <p:ph idx="11" type="ftr"/>
          </p:nvPr>
        </p:nvSpPr>
        <p:spPr>
          <a:xfrm>
            <a:off x="4038480" y="6356520"/>
            <a:ext cx="41112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13" name="Google Shape;213;p32"/>
          <p:cNvSpPr txBox="1"/>
          <p:nvPr>
            <p:ph idx="12" type="sldNum"/>
          </p:nvPr>
        </p:nvSpPr>
        <p:spPr>
          <a:xfrm>
            <a:off x="8610480" y="6356520"/>
            <a:ext cx="27396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4" name="Google Shape;214;p32"/>
          <p:cNvSpPr txBox="1"/>
          <p:nvPr>
            <p:ph idx="10" type="dt"/>
          </p:nvPr>
        </p:nvSpPr>
        <p:spPr>
          <a:xfrm>
            <a:off x="838080" y="6356520"/>
            <a:ext cx="27396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8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Google Shape;224;p34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0312560" y="370440"/>
            <a:ext cx="1545840" cy="235080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34"/>
          <p:cNvSpPr txBox="1"/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26" name="Google Shape;226;p34"/>
          <p:cNvSpPr txBox="1"/>
          <p:nvPr>
            <p:ph idx="1" type="body"/>
          </p:nvPr>
        </p:nvSpPr>
        <p:spPr>
          <a:xfrm>
            <a:off x="609480" y="1604520"/>
            <a:ext cx="5353920" cy="397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27" name="Google Shape;227;p34"/>
          <p:cNvSpPr txBox="1"/>
          <p:nvPr>
            <p:ph idx="2" type="body"/>
          </p:nvPr>
        </p:nvSpPr>
        <p:spPr>
          <a:xfrm>
            <a:off x="6231960" y="1604520"/>
            <a:ext cx="535392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28" name="Google Shape;228;p34"/>
          <p:cNvSpPr txBox="1"/>
          <p:nvPr>
            <p:ph idx="3" type="body"/>
          </p:nvPr>
        </p:nvSpPr>
        <p:spPr>
          <a:xfrm>
            <a:off x="6231960" y="3682080"/>
            <a:ext cx="535392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29" name="Google Shape;229;p34"/>
          <p:cNvSpPr txBox="1"/>
          <p:nvPr>
            <p:ph idx="11" type="ftr"/>
          </p:nvPr>
        </p:nvSpPr>
        <p:spPr>
          <a:xfrm>
            <a:off x="4038480" y="6356520"/>
            <a:ext cx="41112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30" name="Google Shape;230;p34"/>
          <p:cNvSpPr txBox="1"/>
          <p:nvPr>
            <p:ph idx="12" type="sldNum"/>
          </p:nvPr>
        </p:nvSpPr>
        <p:spPr>
          <a:xfrm>
            <a:off x="8610480" y="6356520"/>
            <a:ext cx="27396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1" name="Google Shape;231;p34"/>
          <p:cNvSpPr txBox="1"/>
          <p:nvPr>
            <p:ph idx="10" type="dt"/>
          </p:nvPr>
        </p:nvSpPr>
        <p:spPr>
          <a:xfrm>
            <a:off x="838080" y="6356520"/>
            <a:ext cx="27396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9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Google Shape;241;p36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0312560" y="370440"/>
            <a:ext cx="1545840" cy="235080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36"/>
          <p:cNvSpPr txBox="1"/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43" name="Google Shape;243;p36"/>
          <p:cNvSpPr txBox="1"/>
          <p:nvPr>
            <p:ph idx="1" type="body"/>
          </p:nvPr>
        </p:nvSpPr>
        <p:spPr>
          <a:xfrm>
            <a:off x="609480" y="1604520"/>
            <a:ext cx="535392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44" name="Google Shape;244;p36"/>
          <p:cNvSpPr txBox="1"/>
          <p:nvPr>
            <p:ph idx="2" type="body"/>
          </p:nvPr>
        </p:nvSpPr>
        <p:spPr>
          <a:xfrm>
            <a:off x="6231960" y="1604520"/>
            <a:ext cx="535392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45" name="Google Shape;245;p36"/>
          <p:cNvSpPr txBox="1"/>
          <p:nvPr>
            <p:ph idx="3" type="body"/>
          </p:nvPr>
        </p:nvSpPr>
        <p:spPr>
          <a:xfrm>
            <a:off x="609480" y="3682080"/>
            <a:ext cx="1097208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46" name="Google Shape;246;p36"/>
          <p:cNvSpPr txBox="1"/>
          <p:nvPr>
            <p:ph idx="11" type="ftr"/>
          </p:nvPr>
        </p:nvSpPr>
        <p:spPr>
          <a:xfrm>
            <a:off x="4038480" y="6356520"/>
            <a:ext cx="41112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47" name="Google Shape;247;p36"/>
          <p:cNvSpPr txBox="1"/>
          <p:nvPr>
            <p:ph idx="12" type="sldNum"/>
          </p:nvPr>
        </p:nvSpPr>
        <p:spPr>
          <a:xfrm>
            <a:off x="8610480" y="6356520"/>
            <a:ext cx="27396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8" name="Google Shape;248;p36"/>
          <p:cNvSpPr txBox="1"/>
          <p:nvPr>
            <p:ph idx="10" type="dt"/>
          </p:nvPr>
        </p:nvSpPr>
        <p:spPr>
          <a:xfrm>
            <a:off x="838080" y="6356520"/>
            <a:ext cx="27396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0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8"/>
          <p:cNvSpPr txBox="1"/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59" name="Google Shape;259;p38"/>
          <p:cNvSpPr txBox="1"/>
          <p:nvPr>
            <p:ph idx="1" type="body"/>
          </p:nvPr>
        </p:nvSpPr>
        <p:spPr>
          <a:xfrm>
            <a:off x="609480" y="1604520"/>
            <a:ext cx="535392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60" name="Google Shape;260;p38"/>
          <p:cNvSpPr txBox="1"/>
          <p:nvPr>
            <p:ph idx="2" type="body"/>
          </p:nvPr>
        </p:nvSpPr>
        <p:spPr>
          <a:xfrm>
            <a:off x="6231960" y="1604520"/>
            <a:ext cx="5353920" cy="397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61" name="Google Shape;261;p38"/>
          <p:cNvSpPr txBox="1"/>
          <p:nvPr>
            <p:ph idx="3" type="body"/>
          </p:nvPr>
        </p:nvSpPr>
        <p:spPr>
          <a:xfrm>
            <a:off x="609480" y="3682080"/>
            <a:ext cx="535392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62" name="Google Shape;262;p38"/>
          <p:cNvSpPr txBox="1"/>
          <p:nvPr>
            <p:ph idx="11" type="ftr"/>
          </p:nvPr>
        </p:nvSpPr>
        <p:spPr>
          <a:xfrm>
            <a:off x="4038480" y="6356520"/>
            <a:ext cx="41133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63" name="Google Shape;263;p38"/>
          <p:cNvSpPr txBox="1"/>
          <p:nvPr>
            <p:ph idx="12" type="sldNum"/>
          </p:nvPr>
        </p:nvSpPr>
        <p:spPr>
          <a:xfrm>
            <a:off x="86104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4" name="Google Shape;264;p38"/>
          <p:cNvSpPr txBox="1"/>
          <p:nvPr>
            <p:ph idx="10" type="dt"/>
          </p:nvPr>
        </p:nvSpPr>
        <p:spPr>
          <a:xfrm>
            <a:off x="8380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1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40"/>
          <p:cNvSpPr txBox="1"/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75" name="Google Shape;275;p40"/>
          <p:cNvSpPr txBox="1"/>
          <p:nvPr>
            <p:ph idx="1" type="body"/>
          </p:nvPr>
        </p:nvSpPr>
        <p:spPr>
          <a:xfrm>
            <a:off x="609480" y="1604520"/>
            <a:ext cx="5353920" cy="397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76" name="Google Shape;276;p40"/>
          <p:cNvSpPr txBox="1"/>
          <p:nvPr>
            <p:ph idx="2" type="body"/>
          </p:nvPr>
        </p:nvSpPr>
        <p:spPr>
          <a:xfrm>
            <a:off x="6231960" y="1604520"/>
            <a:ext cx="535392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77" name="Google Shape;277;p40"/>
          <p:cNvSpPr txBox="1"/>
          <p:nvPr>
            <p:ph idx="3" type="body"/>
          </p:nvPr>
        </p:nvSpPr>
        <p:spPr>
          <a:xfrm>
            <a:off x="6231960" y="3682080"/>
            <a:ext cx="535392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78" name="Google Shape;278;p40"/>
          <p:cNvSpPr txBox="1"/>
          <p:nvPr>
            <p:ph idx="11" type="ftr"/>
          </p:nvPr>
        </p:nvSpPr>
        <p:spPr>
          <a:xfrm>
            <a:off x="4038480" y="6356520"/>
            <a:ext cx="41133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79" name="Google Shape;279;p40"/>
          <p:cNvSpPr txBox="1"/>
          <p:nvPr>
            <p:ph idx="12" type="sldNum"/>
          </p:nvPr>
        </p:nvSpPr>
        <p:spPr>
          <a:xfrm>
            <a:off x="86104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0" name="Google Shape;280;p40"/>
          <p:cNvSpPr txBox="1"/>
          <p:nvPr>
            <p:ph idx="10" type="dt"/>
          </p:nvPr>
        </p:nvSpPr>
        <p:spPr>
          <a:xfrm>
            <a:off x="8380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2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42"/>
          <p:cNvSpPr txBox="1"/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91" name="Google Shape;291;p42"/>
          <p:cNvSpPr txBox="1"/>
          <p:nvPr>
            <p:ph idx="1" type="body"/>
          </p:nvPr>
        </p:nvSpPr>
        <p:spPr>
          <a:xfrm>
            <a:off x="609480" y="1604520"/>
            <a:ext cx="535392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92" name="Google Shape;292;p42"/>
          <p:cNvSpPr txBox="1"/>
          <p:nvPr>
            <p:ph idx="2" type="body"/>
          </p:nvPr>
        </p:nvSpPr>
        <p:spPr>
          <a:xfrm>
            <a:off x="6231960" y="1604520"/>
            <a:ext cx="535392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93" name="Google Shape;293;p42"/>
          <p:cNvSpPr txBox="1"/>
          <p:nvPr>
            <p:ph idx="3" type="body"/>
          </p:nvPr>
        </p:nvSpPr>
        <p:spPr>
          <a:xfrm>
            <a:off x="609480" y="3682080"/>
            <a:ext cx="1097208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94" name="Google Shape;294;p42"/>
          <p:cNvSpPr txBox="1"/>
          <p:nvPr>
            <p:ph idx="11" type="ftr"/>
          </p:nvPr>
        </p:nvSpPr>
        <p:spPr>
          <a:xfrm>
            <a:off x="4038480" y="6356520"/>
            <a:ext cx="41133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95" name="Google Shape;295;p42"/>
          <p:cNvSpPr txBox="1"/>
          <p:nvPr>
            <p:ph idx="12" type="sldNum"/>
          </p:nvPr>
        </p:nvSpPr>
        <p:spPr>
          <a:xfrm>
            <a:off x="86104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6" name="Google Shape;296;p42"/>
          <p:cNvSpPr txBox="1"/>
          <p:nvPr>
            <p:ph idx="10" type="dt"/>
          </p:nvPr>
        </p:nvSpPr>
        <p:spPr>
          <a:xfrm>
            <a:off x="8380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3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44"/>
          <p:cNvSpPr txBox="1"/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07" name="Google Shape;307;p44"/>
          <p:cNvSpPr txBox="1"/>
          <p:nvPr>
            <p:ph idx="1" type="body"/>
          </p:nvPr>
        </p:nvSpPr>
        <p:spPr>
          <a:xfrm>
            <a:off x="609480" y="1604520"/>
            <a:ext cx="535392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08" name="Google Shape;308;p44"/>
          <p:cNvSpPr txBox="1"/>
          <p:nvPr>
            <p:ph idx="2" type="body"/>
          </p:nvPr>
        </p:nvSpPr>
        <p:spPr>
          <a:xfrm>
            <a:off x="6231960" y="1604520"/>
            <a:ext cx="5353920" cy="397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09" name="Google Shape;309;p44"/>
          <p:cNvSpPr txBox="1"/>
          <p:nvPr>
            <p:ph idx="3" type="body"/>
          </p:nvPr>
        </p:nvSpPr>
        <p:spPr>
          <a:xfrm>
            <a:off x="609480" y="3682080"/>
            <a:ext cx="535392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10" name="Google Shape;310;p44"/>
          <p:cNvSpPr txBox="1"/>
          <p:nvPr>
            <p:ph idx="11" type="ftr"/>
          </p:nvPr>
        </p:nvSpPr>
        <p:spPr>
          <a:xfrm>
            <a:off x="4038480" y="6356520"/>
            <a:ext cx="41133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11" name="Google Shape;311;p44"/>
          <p:cNvSpPr txBox="1"/>
          <p:nvPr>
            <p:ph idx="12" type="sldNum"/>
          </p:nvPr>
        </p:nvSpPr>
        <p:spPr>
          <a:xfrm>
            <a:off x="86104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2" name="Google Shape;312;p44"/>
          <p:cNvSpPr txBox="1"/>
          <p:nvPr>
            <p:ph idx="10" type="dt"/>
          </p:nvPr>
        </p:nvSpPr>
        <p:spPr>
          <a:xfrm>
            <a:off x="8380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4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46"/>
          <p:cNvSpPr txBox="1"/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23" name="Google Shape;323;p46"/>
          <p:cNvSpPr txBox="1"/>
          <p:nvPr>
            <p:ph idx="1" type="body"/>
          </p:nvPr>
        </p:nvSpPr>
        <p:spPr>
          <a:xfrm>
            <a:off x="609480" y="1604520"/>
            <a:ext cx="5353920" cy="397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24" name="Google Shape;324;p46"/>
          <p:cNvSpPr txBox="1"/>
          <p:nvPr>
            <p:ph idx="2" type="body"/>
          </p:nvPr>
        </p:nvSpPr>
        <p:spPr>
          <a:xfrm>
            <a:off x="6231960" y="1604520"/>
            <a:ext cx="535392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25" name="Google Shape;325;p46"/>
          <p:cNvSpPr txBox="1"/>
          <p:nvPr>
            <p:ph idx="3" type="body"/>
          </p:nvPr>
        </p:nvSpPr>
        <p:spPr>
          <a:xfrm>
            <a:off x="6231960" y="3682080"/>
            <a:ext cx="535392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26" name="Google Shape;326;p46"/>
          <p:cNvSpPr txBox="1"/>
          <p:nvPr>
            <p:ph idx="11" type="ftr"/>
          </p:nvPr>
        </p:nvSpPr>
        <p:spPr>
          <a:xfrm>
            <a:off x="4038480" y="6356520"/>
            <a:ext cx="41133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27" name="Google Shape;327;p46"/>
          <p:cNvSpPr txBox="1"/>
          <p:nvPr>
            <p:ph idx="12" type="sldNum"/>
          </p:nvPr>
        </p:nvSpPr>
        <p:spPr>
          <a:xfrm>
            <a:off x="86104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8" name="Google Shape;328;p46"/>
          <p:cNvSpPr txBox="1"/>
          <p:nvPr>
            <p:ph idx="10" type="dt"/>
          </p:nvPr>
        </p:nvSpPr>
        <p:spPr>
          <a:xfrm>
            <a:off x="8380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5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"/>
          <p:cNvSpPr txBox="1"/>
          <p:nvPr>
            <p:ph idx="11" type="ftr"/>
          </p:nvPr>
        </p:nvSpPr>
        <p:spPr>
          <a:xfrm>
            <a:off x="4038480" y="6356520"/>
            <a:ext cx="41133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5" name="Google Shape;85;p12"/>
          <p:cNvSpPr txBox="1"/>
          <p:nvPr>
            <p:ph idx="12" type="sldNum"/>
          </p:nvPr>
        </p:nvSpPr>
        <p:spPr>
          <a:xfrm>
            <a:off x="86104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6" name="Google Shape;86;p12"/>
          <p:cNvSpPr txBox="1"/>
          <p:nvPr>
            <p:ph idx="10" type="dt"/>
          </p:nvPr>
        </p:nvSpPr>
        <p:spPr>
          <a:xfrm>
            <a:off x="8380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7" name="Google Shape;87;p12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8" name="Google Shape;88;p12"/>
          <p:cNvSpPr txBox="1"/>
          <p:nvPr>
            <p:ph idx="1"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8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48"/>
          <p:cNvSpPr txBox="1"/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39" name="Google Shape;339;p48"/>
          <p:cNvSpPr txBox="1"/>
          <p:nvPr>
            <p:ph idx="1" type="body"/>
          </p:nvPr>
        </p:nvSpPr>
        <p:spPr>
          <a:xfrm>
            <a:off x="609480" y="1604520"/>
            <a:ext cx="535392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40" name="Google Shape;340;p48"/>
          <p:cNvSpPr txBox="1"/>
          <p:nvPr>
            <p:ph idx="2" type="body"/>
          </p:nvPr>
        </p:nvSpPr>
        <p:spPr>
          <a:xfrm>
            <a:off x="6231960" y="1604520"/>
            <a:ext cx="535392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41" name="Google Shape;341;p48"/>
          <p:cNvSpPr txBox="1"/>
          <p:nvPr>
            <p:ph idx="3" type="body"/>
          </p:nvPr>
        </p:nvSpPr>
        <p:spPr>
          <a:xfrm>
            <a:off x="609480" y="3682080"/>
            <a:ext cx="1097208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42" name="Google Shape;342;p48"/>
          <p:cNvSpPr txBox="1"/>
          <p:nvPr>
            <p:ph idx="11" type="ftr"/>
          </p:nvPr>
        </p:nvSpPr>
        <p:spPr>
          <a:xfrm>
            <a:off x="4038480" y="6356520"/>
            <a:ext cx="41133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43" name="Google Shape;343;p48"/>
          <p:cNvSpPr txBox="1"/>
          <p:nvPr>
            <p:ph idx="12" type="sldNum"/>
          </p:nvPr>
        </p:nvSpPr>
        <p:spPr>
          <a:xfrm>
            <a:off x="86104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44" name="Google Shape;344;p48"/>
          <p:cNvSpPr txBox="1"/>
          <p:nvPr>
            <p:ph idx="10" type="dt"/>
          </p:nvPr>
        </p:nvSpPr>
        <p:spPr>
          <a:xfrm>
            <a:off x="8380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6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50"/>
          <p:cNvSpPr txBox="1"/>
          <p:nvPr>
            <p:ph idx="11" type="ftr"/>
          </p:nvPr>
        </p:nvSpPr>
        <p:spPr>
          <a:xfrm>
            <a:off x="4038480" y="6356520"/>
            <a:ext cx="41133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55" name="Google Shape;355;p50"/>
          <p:cNvSpPr txBox="1"/>
          <p:nvPr>
            <p:ph idx="12" type="sldNum"/>
          </p:nvPr>
        </p:nvSpPr>
        <p:spPr>
          <a:xfrm>
            <a:off x="86104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6" name="Google Shape;356;p50"/>
          <p:cNvSpPr txBox="1"/>
          <p:nvPr>
            <p:ph idx="10" type="dt"/>
          </p:nvPr>
        </p:nvSpPr>
        <p:spPr>
          <a:xfrm>
            <a:off x="8380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7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52"/>
          <p:cNvSpPr txBox="1"/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63" name="Google Shape;363;p52"/>
          <p:cNvSpPr txBox="1"/>
          <p:nvPr>
            <p:ph idx="1" type="body"/>
          </p:nvPr>
        </p:nvSpPr>
        <p:spPr>
          <a:xfrm>
            <a:off x="609480" y="1604520"/>
            <a:ext cx="1097208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64" name="Google Shape;364;p52"/>
          <p:cNvSpPr txBox="1"/>
          <p:nvPr>
            <p:ph idx="2" type="body"/>
          </p:nvPr>
        </p:nvSpPr>
        <p:spPr>
          <a:xfrm>
            <a:off x="609480" y="3682080"/>
            <a:ext cx="1097208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65" name="Google Shape;365;p52"/>
          <p:cNvSpPr txBox="1"/>
          <p:nvPr>
            <p:ph idx="11" type="ftr"/>
          </p:nvPr>
        </p:nvSpPr>
        <p:spPr>
          <a:xfrm>
            <a:off x="4038480" y="6356520"/>
            <a:ext cx="41133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66" name="Google Shape;366;p52"/>
          <p:cNvSpPr txBox="1"/>
          <p:nvPr>
            <p:ph idx="12" type="sldNum"/>
          </p:nvPr>
        </p:nvSpPr>
        <p:spPr>
          <a:xfrm>
            <a:off x="86104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7" name="Google Shape;367;p52"/>
          <p:cNvSpPr txBox="1"/>
          <p:nvPr>
            <p:ph idx="10" type="dt"/>
          </p:nvPr>
        </p:nvSpPr>
        <p:spPr>
          <a:xfrm>
            <a:off x="8380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8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54"/>
          <p:cNvSpPr txBox="1"/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77" name="Google Shape;377;p54"/>
          <p:cNvSpPr txBox="1"/>
          <p:nvPr>
            <p:ph idx="1" type="body"/>
          </p:nvPr>
        </p:nvSpPr>
        <p:spPr>
          <a:xfrm>
            <a:off x="609480" y="1604520"/>
            <a:ext cx="535392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78" name="Google Shape;378;p54"/>
          <p:cNvSpPr txBox="1"/>
          <p:nvPr>
            <p:ph idx="2" type="body"/>
          </p:nvPr>
        </p:nvSpPr>
        <p:spPr>
          <a:xfrm>
            <a:off x="6231960" y="1604520"/>
            <a:ext cx="535392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79" name="Google Shape;379;p54"/>
          <p:cNvSpPr txBox="1"/>
          <p:nvPr>
            <p:ph idx="3" type="body"/>
          </p:nvPr>
        </p:nvSpPr>
        <p:spPr>
          <a:xfrm>
            <a:off x="609480" y="3682080"/>
            <a:ext cx="535392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80" name="Google Shape;380;p54"/>
          <p:cNvSpPr txBox="1"/>
          <p:nvPr>
            <p:ph idx="4" type="body"/>
          </p:nvPr>
        </p:nvSpPr>
        <p:spPr>
          <a:xfrm>
            <a:off x="6231960" y="3682080"/>
            <a:ext cx="535392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81" name="Google Shape;381;p54"/>
          <p:cNvSpPr txBox="1"/>
          <p:nvPr>
            <p:ph idx="11" type="ftr"/>
          </p:nvPr>
        </p:nvSpPr>
        <p:spPr>
          <a:xfrm>
            <a:off x="4038480" y="6356520"/>
            <a:ext cx="41133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82" name="Google Shape;382;p54"/>
          <p:cNvSpPr txBox="1"/>
          <p:nvPr>
            <p:ph idx="12" type="sldNum"/>
          </p:nvPr>
        </p:nvSpPr>
        <p:spPr>
          <a:xfrm>
            <a:off x="86104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83" name="Google Shape;383;p54"/>
          <p:cNvSpPr txBox="1"/>
          <p:nvPr>
            <p:ph idx="10" type="dt"/>
          </p:nvPr>
        </p:nvSpPr>
        <p:spPr>
          <a:xfrm>
            <a:off x="838080" y="6356520"/>
            <a:ext cx="274176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9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312560" y="370440"/>
            <a:ext cx="1545840" cy="23508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4"/>
          <p:cNvSpPr txBox="1"/>
          <p:nvPr>
            <p:ph idx="11" type="ftr"/>
          </p:nvPr>
        </p:nvSpPr>
        <p:spPr>
          <a:xfrm>
            <a:off x="4038480" y="6356520"/>
            <a:ext cx="41112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96" name="Google Shape;96;p14"/>
          <p:cNvSpPr txBox="1"/>
          <p:nvPr>
            <p:ph idx="12" type="sldNum"/>
          </p:nvPr>
        </p:nvSpPr>
        <p:spPr>
          <a:xfrm>
            <a:off x="8610480" y="6356520"/>
            <a:ext cx="27396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7" name="Google Shape;97;p14"/>
          <p:cNvSpPr txBox="1"/>
          <p:nvPr>
            <p:ph idx="10" type="dt"/>
          </p:nvPr>
        </p:nvSpPr>
        <p:spPr>
          <a:xfrm>
            <a:off x="838080" y="6356520"/>
            <a:ext cx="27396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6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0312560" y="370440"/>
            <a:ext cx="1545840" cy="23508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6"/>
          <p:cNvSpPr txBox="1"/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05" name="Google Shape;105;p16"/>
          <p:cNvSpPr txBox="1"/>
          <p:nvPr>
            <p:ph idx="1" type="body"/>
          </p:nvPr>
        </p:nvSpPr>
        <p:spPr>
          <a:xfrm>
            <a:off x="609480" y="1604520"/>
            <a:ext cx="1097208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06" name="Google Shape;106;p16"/>
          <p:cNvSpPr txBox="1"/>
          <p:nvPr>
            <p:ph idx="2" type="body"/>
          </p:nvPr>
        </p:nvSpPr>
        <p:spPr>
          <a:xfrm>
            <a:off x="609480" y="3682080"/>
            <a:ext cx="1097208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07" name="Google Shape;107;p16"/>
          <p:cNvSpPr txBox="1"/>
          <p:nvPr>
            <p:ph idx="11" type="ftr"/>
          </p:nvPr>
        </p:nvSpPr>
        <p:spPr>
          <a:xfrm>
            <a:off x="4038480" y="6356520"/>
            <a:ext cx="41112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08" name="Google Shape;108;p16"/>
          <p:cNvSpPr txBox="1"/>
          <p:nvPr>
            <p:ph idx="12" type="sldNum"/>
          </p:nvPr>
        </p:nvSpPr>
        <p:spPr>
          <a:xfrm>
            <a:off x="8610480" y="6356520"/>
            <a:ext cx="27396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9" name="Google Shape;109;p16"/>
          <p:cNvSpPr txBox="1"/>
          <p:nvPr>
            <p:ph idx="10" type="dt"/>
          </p:nvPr>
        </p:nvSpPr>
        <p:spPr>
          <a:xfrm>
            <a:off x="838080" y="6356520"/>
            <a:ext cx="27396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0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18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0312560" y="370440"/>
            <a:ext cx="1545840" cy="23508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8"/>
          <p:cNvSpPr txBox="1"/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20" name="Google Shape;120;p18"/>
          <p:cNvSpPr txBox="1"/>
          <p:nvPr>
            <p:ph idx="1" type="body"/>
          </p:nvPr>
        </p:nvSpPr>
        <p:spPr>
          <a:xfrm>
            <a:off x="609480" y="1604520"/>
            <a:ext cx="535392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21" name="Google Shape;121;p18"/>
          <p:cNvSpPr txBox="1"/>
          <p:nvPr>
            <p:ph idx="2" type="body"/>
          </p:nvPr>
        </p:nvSpPr>
        <p:spPr>
          <a:xfrm>
            <a:off x="6231960" y="1604520"/>
            <a:ext cx="535392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22" name="Google Shape;122;p18"/>
          <p:cNvSpPr txBox="1"/>
          <p:nvPr>
            <p:ph idx="3" type="body"/>
          </p:nvPr>
        </p:nvSpPr>
        <p:spPr>
          <a:xfrm>
            <a:off x="609480" y="3682080"/>
            <a:ext cx="535392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23" name="Google Shape;123;p18"/>
          <p:cNvSpPr txBox="1"/>
          <p:nvPr>
            <p:ph idx="4" type="body"/>
          </p:nvPr>
        </p:nvSpPr>
        <p:spPr>
          <a:xfrm>
            <a:off x="6231960" y="3682080"/>
            <a:ext cx="535392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24" name="Google Shape;124;p18"/>
          <p:cNvSpPr txBox="1"/>
          <p:nvPr>
            <p:ph idx="11" type="ftr"/>
          </p:nvPr>
        </p:nvSpPr>
        <p:spPr>
          <a:xfrm>
            <a:off x="4038480" y="6356520"/>
            <a:ext cx="41112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25" name="Google Shape;125;p18"/>
          <p:cNvSpPr txBox="1"/>
          <p:nvPr>
            <p:ph idx="12" type="sldNum"/>
          </p:nvPr>
        </p:nvSpPr>
        <p:spPr>
          <a:xfrm>
            <a:off x="8610480" y="6356520"/>
            <a:ext cx="27396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6" name="Google Shape;126;p18"/>
          <p:cNvSpPr txBox="1"/>
          <p:nvPr>
            <p:ph idx="10" type="dt"/>
          </p:nvPr>
        </p:nvSpPr>
        <p:spPr>
          <a:xfrm>
            <a:off x="838080" y="6356520"/>
            <a:ext cx="27396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20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0312560" y="370440"/>
            <a:ext cx="1545840" cy="23508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20"/>
          <p:cNvSpPr txBox="1"/>
          <p:nvPr>
            <p:ph idx="11" type="ftr"/>
          </p:nvPr>
        </p:nvSpPr>
        <p:spPr>
          <a:xfrm>
            <a:off x="4038480" y="6356520"/>
            <a:ext cx="41112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39" name="Google Shape;139;p20"/>
          <p:cNvSpPr txBox="1"/>
          <p:nvPr>
            <p:ph idx="12" type="sldNum"/>
          </p:nvPr>
        </p:nvSpPr>
        <p:spPr>
          <a:xfrm>
            <a:off x="8610480" y="6356520"/>
            <a:ext cx="27396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0" name="Google Shape;140;p20"/>
          <p:cNvSpPr txBox="1"/>
          <p:nvPr>
            <p:ph idx="10" type="dt"/>
          </p:nvPr>
        </p:nvSpPr>
        <p:spPr>
          <a:xfrm>
            <a:off x="838080" y="6356520"/>
            <a:ext cx="27396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2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22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0312560" y="370440"/>
            <a:ext cx="1545840" cy="23508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22"/>
          <p:cNvSpPr txBox="1"/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48" name="Google Shape;148;p22"/>
          <p:cNvSpPr txBox="1"/>
          <p:nvPr>
            <p:ph idx="1"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49" name="Google Shape;149;p22"/>
          <p:cNvSpPr txBox="1"/>
          <p:nvPr>
            <p:ph idx="11" type="ftr"/>
          </p:nvPr>
        </p:nvSpPr>
        <p:spPr>
          <a:xfrm>
            <a:off x="4038480" y="6356520"/>
            <a:ext cx="41112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50" name="Google Shape;150;p22"/>
          <p:cNvSpPr txBox="1"/>
          <p:nvPr>
            <p:ph idx="12" type="sldNum"/>
          </p:nvPr>
        </p:nvSpPr>
        <p:spPr>
          <a:xfrm>
            <a:off x="8610480" y="6356520"/>
            <a:ext cx="27396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1" name="Google Shape;151;p22"/>
          <p:cNvSpPr txBox="1"/>
          <p:nvPr>
            <p:ph idx="10" type="dt"/>
          </p:nvPr>
        </p:nvSpPr>
        <p:spPr>
          <a:xfrm>
            <a:off x="838080" y="6356520"/>
            <a:ext cx="27396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3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24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0312560" y="370440"/>
            <a:ext cx="1545840" cy="235080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24"/>
          <p:cNvSpPr txBox="1"/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61" name="Google Shape;161;p24"/>
          <p:cNvSpPr txBox="1"/>
          <p:nvPr>
            <p:ph idx="1"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62" name="Google Shape;162;p24"/>
          <p:cNvSpPr txBox="1"/>
          <p:nvPr>
            <p:ph idx="11" type="ftr"/>
          </p:nvPr>
        </p:nvSpPr>
        <p:spPr>
          <a:xfrm>
            <a:off x="4038480" y="6356520"/>
            <a:ext cx="41112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63" name="Google Shape;163;p24"/>
          <p:cNvSpPr txBox="1"/>
          <p:nvPr>
            <p:ph idx="12" type="sldNum"/>
          </p:nvPr>
        </p:nvSpPr>
        <p:spPr>
          <a:xfrm>
            <a:off x="8610480" y="6356520"/>
            <a:ext cx="27396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4" name="Google Shape;164;p24"/>
          <p:cNvSpPr txBox="1"/>
          <p:nvPr>
            <p:ph idx="10" type="dt"/>
          </p:nvPr>
        </p:nvSpPr>
        <p:spPr>
          <a:xfrm>
            <a:off x="838080" y="6356520"/>
            <a:ext cx="27396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4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Google Shape;172;p26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0312560" y="370440"/>
            <a:ext cx="1545840" cy="235080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26"/>
          <p:cNvSpPr txBox="1"/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74" name="Google Shape;174;p26"/>
          <p:cNvSpPr txBox="1"/>
          <p:nvPr>
            <p:ph idx="1" type="body"/>
          </p:nvPr>
        </p:nvSpPr>
        <p:spPr>
          <a:xfrm>
            <a:off x="609480" y="1604520"/>
            <a:ext cx="5353920" cy="397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75" name="Google Shape;175;p26"/>
          <p:cNvSpPr txBox="1"/>
          <p:nvPr>
            <p:ph idx="2" type="body"/>
          </p:nvPr>
        </p:nvSpPr>
        <p:spPr>
          <a:xfrm>
            <a:off x="6231960" y="1604520"/>
            <a:ext cx="5353920" cy="397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76" name="Google Shape;176;p26"/>
          <p:cNvSpPr txBox="1"/>
          <p:nvPr>
            <p:ph idx="11" type="ftr"/>
          </p:nvPr>
        </p:nvSpPr>
        <p:spPr>
          <a:xfrm>
            <a:off x="4038480" y="6356520"/>
            <a:ext cx="41112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77" name="Google Shape;177;p26"/>
          <p:cNvSpPr txBox="1"/>
          <p:nvPr>
            <p:ph idx="12" type="sldNum"/>
          </p:nvPr>
        </p:nvSpPr>
        <p:spPr>
          <a:xfrm>
            <a:off x="8610480" y="6356520"/>
            <a:ext cx="27396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8" name="Google Shape;178;p26"/>
          <p:cNvSpPr txBox="1"/>
          <p:nvPr>
            <p:ph idx="10" type="dt"/>
          </p:nvPr>
        </p:nvSpPr>
        <p:spPr>
          <a:xfrm>
            <a:off x="838080" y="6356520"/>
            <a:ext cx="273960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5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.png"/><Relationship Id="rId4" Type="http://schemas.openxmlformats.org/officeDocument/2006/relationships/hyperlink" Target="mailto:jrba@tce.ba.gov.br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Relationship Id="rId4" Type="http://schemas.openxmlformats.org/officeDocument/2006/relationships/image" Target="../media/image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56"/>
          <p:cNvSpPr txBox="1"/>
          <p:nvPr>
            <p:ph type="title"/>
          </p:nvPr>
        </p:nvSpPr>
        <p:spPr>
          <a:xfrm>
            <a:off x="386640" y="1392480"/>
            <a:ext cx="5939280" cy="299052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2520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Play"/>
              <a:buNone/>
            </a:pPr>
            <a:r>
              <a:rPr b="0" lang="pt-BR" sz="4400" u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rPr>
              <a:t>Consensualismo nos Tribunais de Contas</a:t>
            </a:r>
            <a:endParaRPr b="0" sz="4400" u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8" name="Google Shape;398;p5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20000" y="180000"/>
            <a:ext cx="4679280" cy="6035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65"/>
          <p:cNvSpPr/>
          <p:nvPr/>
        </p:nvSpPr>
        <p:spPr>
          <a:xfrm>
            <a:off x="540000" y="720000"/>
            <a:ext cx="10969560" cy="3754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4320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32000" marR="0" rtl="0" algn="ctr">
              <a:lnSpc>
                <a:spcPct val="100000"/>
              </a:lnSpc>
              <a:spcBef>
                <a:spcPts val="1417"/>
              </a:spcBef>
              <a:spcAft>
                <a:spcPts val="0"/>
              </a:spcAft>
              <a:buNone/>
            </a:pPr>
            <a:r>
              <a:rPr b="0" i="0" lang="pt-BR" sz="5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Por que os Tribunais de Contas devem atuar no consensualismo?</a:t>
            </a:r>
            <a:endParaRPr b="0" i="0" sz="5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32000" marR="0" rtl="0" algn="l">
              <a:lnSpc>
                <a:spcPct val="100000"/>
              </a:lnSpc>
              <a:spcBef>
                <a:spcPts val="1417"/>
              </a:spcBef>
              <a:spcAft>
                <a:spcPts val="0"/>
              </a:spcAft>
              <a:buNone/>
            </a:pPr>
            <a:r>
              <a:t/>
            </a:r>
            <a:endParaRPr b="0" i="0" sz="3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32000" marR="0" rtl="0" algn="ctr">
              <a:lnSpc>
                <a:spcPct val="100000"/>
              </a:lnSpc>
              <a:spcBef>
                <a:spcPts val="1417"/>
              </a:spcBef>
              <a:spcAft>
                <a:spcPts val="0"/>
              </a:spcAft>
              <a:buNone/>
            </a:pPr>
            <a:r>
              <a:t/>
            </a:r>
            <a:endParaRPr b="0" i="0" sz="3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66"/>
          <p:cNvSpPr txBox="1"/>
          <p:nvPr>
            <p:ph idx="4294967295" type="title"/>
          </p:nvPr>
        </p:nvSpPr>
        <p:spPr>
          <a:xfrm>
            <a:off x="639360" y="475920"/>
            <a:ext cx="10900800" cy="686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lnSpcReduction="9999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b="0" i="0" lang="pt-BR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Evolução da Gestão Publica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1" name="Google Shape;521;p66"/>
          <p:cNvSpPr txBox="1"/>
          <p:nvPr>
            <p:ph idx="12" type="sldNum"/>
          </p:nvPr>
        </p:nvSpPr>
        <p:spPr>
          <a:xfrm>
            <a:off x="10707840" y="6356520"/>
            <a:ext cx="84096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3939"/>
              </a:buClr>
              <a:buSzPts val="1200"/>
              <a:buFont typeface="Arial"/>
              <a:buNone/>
            </a:pPr>
            <a:fld id="{00000000-1234-1234-1234-123412341234}" type="slidenum">
              <a:rPr b="0" i="0" lang="pt-BR" sz="1200" u="none" cap="none" strike="noStrike">
                <a:solidFill>
                  <a:srgbClr val="39393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522" name="Google Shape;522;p66"/>
          <p:cNvGrpSpPr/>
          <p:nvPr/>
        </p:nvGrpSpPr>
        <p:grpSpPr>
          <a:xfrm>
            <a:off x="-3894840" y="492120"/>
            <a:ext cx="15146640" cy="5753160"/>
            <a:chOff x="-3894840" y="492120"/>
            <a:chExt cx="15146640" cy="5753160"/>
          </a:xfrm>
        </p:grpSpPr>
        <p:sp>
          <p:nvSpPr>
            <p:cNvPr id="523" name="Google Shape;523;p66"/>
            <p:cNvSpPr/>
            <p:nvPr/>
          </p:nvSpPr>
          <p:spPr>
            <a:xfrm>
              <a:off x="938160" y="1232640"/>
              <a:ext cx="10313640" cy="4271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66"/>
            <p:cNvSpPr/>
            <p:nvPr/>
          </p:nvSpPr>
          <p:spPr>
            <a:xfrm>
              <a:off x="-3894840" y="492120"/>
              <a:ext cx="5753160" cy="5753160"/>
            </a:xfrm>
            <a:prstGeom prst="blockArc">
              <a:avLst>
                <a:gd fmla="val 18900000" name="adj1"/>
                <a:gd fmla="val 2700000" name="adj2"/>
                <a:gd fmla="val 375" name="adj3"/>
              </a:avLst>
            </a:prstGeom>
            <a:noFill/>
            <a:ln cap="flat" cmpd="sng" w="19050">
              <a:solidFill>
                <a:srgbClr val="104C68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66"/>
            <p:cNvSpPr/>
            <p:nvPr/>
          </p:nvSpPr>
          <p:spPr>
            <a:xfrm>
              <a:off x="1342440" y="1499760"/>
              <a:ext cx="9851040" cy="531000"/>
            </a:xfrm>
            <a:prstGeom prst="rect">
              <a:avLst/>
            </a:prstGeom>
            <a:solidFill>
              <a:srgbClr val="126082"/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0675" lIns="424425" spcFirstLastPara="1" rIns="40675" wrap="square" tIns="40675">
              <a:noAutofit/>
            </a:bodyPr>
            <a:lstStyle/>
            <a:p>
              <a:pPr indent="0" lvl="0" marL="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Administração Pública gerencial</a:t>
              </a:r>
              <a:endPara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66"/>
            <p:cNvSpPr/>
            <p:nvPr/>
          </p:nvSpPr>
          <p:spPr>
            <a:xfrm>
              <a:off x="1008000" y="1433160"/>
              <a:ext cx="664560" cy="664560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5608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66"/>
            <p:cNvSpPr/>
            <p:nvPr/>
          </p:nvSpPr>
          <p:spPr>
            <a:xfrm>
              <a:off x="1725480" y="2301480"/>
              <a:ext cx="9468000" cy="531000"/>
            </a:xfrm>
            <a:prstGeom prst="rect">
              <a:avLst/>
            </a:prstGeom>
            <a:solidFill>
              <a:srgbClr val="126082"/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0675" lIns="424425" spcFirstLastPara="1" rIns="40675" wrap="square" tIns="40675">
              <a:noAutofit/>
            </a:bodyPr>
            <a:lstStyle/>
            <a:p>
              <a:pPr indent="0" lvl="0" marL="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Governança Pública</a:t>
              </a:r>
              <a:endPara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66"/>
            <p:cNvSpPr/>
            <p:nvPr/>
          </p:nvSpPr>
          <p:spPr>
            <a:xfrm>
              <a:off x="1391040" y="2234520"/>
              <a:ext cx="664560" cy="664560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5608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66"/>
            <p:cNvSpPr/>
            <p:nvPr/>
          </p:nvSpPr>
          <p:spPr>
            <a:xfrm>
              <a:off x="1842840" y="3102840"/>
              <a:ext cx="9350280" cy="531000"/>
            </a:xfrm>
            <a:prstGeom prst="rect">
              <a:avLst/>
            </a:prstGeom>
            <a:solidFill>
              <a:srgbClr val="126082"/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0675" lIns="424425" spcFirstLastPara="1" rIns="40675" wrap="square" tIns="40675">
              <a:noAutofit/>
            </a:bodyPr>
            <a:lstStyle/>
            <a:p>
              <a:pPr indent="0" lvl="0" marL="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Maior demanda social por serviços públicos de qualidade</a:t>
              </a:r>
              <a:endPara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66"/>
            <p:cNvSpPr/>
            <p:nvPr/>
          </p:nvSpPr>
          <p:spPr>
            <a:xfrm>
              <a:off x="1508760" y="3036240"/>
              <a:ext cx="664560" cy="664560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5608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66"/>
            <p:cNvSpPr/>
            <p:nvPr/>
          </p:nvSpPr>
          <p:spPr>
            <a:xfrm>
              <a:off x="1725480" y="3904560"/>
              <a:ext cx="9468000" cy="531000"/>
            </a:xfrm>
            <a:prstGeom prst="rect">
              <a:avLst/>
            </a:prstGeom>
            <a:solidFill>
              <a:srgbClr val="126082"/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0675" lIns="424425" spcFirstLastPara="1" rIns="40675" wrap="square" tIns="40675">
              <a:noAutofit/>
            </a:bodyPr>
            <a:lstStyle/>
            <a:p>
              <a:pPr indent="0" lvl="0" marL="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Complexidade dos Contratos Administrativos (concessões, PPPs, regulação)</a:t>
              </a:r>
              <a:endPara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66"/>
            <p:cNvSpPr/>
            <p:nvPr/>
          </p:nvSpPr>
          <p:spPr>
            <a:xfrm>
              <a:off x="1391040" y="3837960"/>
              <a:ext cx="664560" cy="664560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5608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66"/>
            <p:cNvSpPr/>
            <p:nvPr/>
          </p:nvSpPr>
          <p:spPr>
            <a:xfrm>
              <a:off x="1342440" y="4706280"/>
              <a:ext cx="9851040" cy="531000"/>
            </a:xfrm>
            <a:prstGeom prst="rect">
              <a:avLst/>
            </a:prstGeom>
            <a:solidFill>
              <a:srgbClr val="126082"/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0675" lIns="424425" spcFirstLastPara="1" rIns="40675" wrap="square" tIns="40675">
              <a:noAutofit/>
            </a:bodyPr>
            <a:lstStyle/>
            <a:p>
              <a:pPr indent="0" lvl="0" marL="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Busca por maior eficiência e efetividade das políticas públicas</a:t>
              </a:r>
              <a:endPara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" name="Google Shape;534;p66"/>
            <p:cNvSpPr/>
            <p:nvPr/>
          </p:nvSpPr>
          <p:spPr>
            <a:xfrm>
              <a:off x="1008000" y="4639320"/>
              <a:ext cx="664560" cy="664560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5608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67"/>
          <p:cNvSpPr txBox="1"/>
          <p:nvPr>
            <p:ph idx="4294967295" type="title"/>
          </p:nvPr>
        </p:nvSpPr>
        <p:spPr>
          <a:xfrm>
            <a:off x="639360" y="475920"/>
            <a:ext cx="10900800" cy="686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lnSpcReduction="9999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b="0" i="0" lang="pt-BR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Evolução Legislativa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67"/>
          <p:cNvSpPr txBox="1"/>
          <p:nvPr>
            <p:ph idx="12" type="sldNum"/>
          </p:nvPr>
        </p:nvSpPr>
        <p:spPr>
          <a:xfrm>
            <a:off x="10707840" y="6356520"/>
            <a:ext cx="84096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3939"/>
              </a:buClr>
              <a:buSzPts val="1200"/>
              <a:buFont typeface="Arial"/>
              <a:buNone/>
            </a:pPr>
            <a:fld id="{00000000-1234-1234-1234-123412341234}" type="slidenum">
              <a:rPr b="0" i="0" lang="pt-BR" sz="1200" u="none" cap="none" strike="noStrike">
                <a:solidFill>
                  <a:srgbClr val="39393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542" name="Google Shape;542;p67"/>
          <p:cNvGrpSpPr/>
          <p:nvPr/>
        </p:nvGrpSpPr>
        <p:grpSpPr>
          <a:xfrm>
            <a:off x="-3520440" y="780120"/>
            <a:ext cx="14051880" cy="5307120"/>
            <a:chOff x="-3520440" y="780120"/>
            <a:chExt cx="14051880" cy="5307120"/>
          </a:xfrm>
        </p:grpSpPr>
        <p:sp>
          <p:nvSpPr>
            <p:cNvPr id="543" name="Google Shape;543;p67"/>
            <p:cNvSpPr/>
            <p:nvPr/>
          </p:nvSpPr>
          <p:spPr>
            <a:xfrm>
              <a:off x="937800" y="1463400"/>
              <a:ext cx="9514080" cy="394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67"/>
            <p:cNvSpPr/>
            <p:nvPr/>
          </p:nvSpPr>
          <p:spPr>
            <a:xfrm>
              <a:off x="-3520440" y="780120"/>
              <a:ext cx="5307120" cy="5307120"/>
            </a:xfrm>
            <a:prstGeom prst="blockArc">
              <a:avLst>
                <a:gd fmla="val 18900000" name="adj1"/>
                <a:gd fmla="val 2700000" name="adj2"/>
                <a:gd fmla="val 375" name="adj3"/>
              </a:avLst>
            </a:prstGeom>
            <a:noFill/>
            <a:ln cap="flat" cmpd="sng" w="19050">
              <a:solidFill>
                <a:srgbClr val="104C68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67"/>
            <p:cNvSpPr/>
            <p:nvPr/>
          </p:nvSpPr>
          <p:spPr>
            <a:xfrm rot="13800">
              <a:off x="1463040" y="1586880"/>
              <a:ext cx="9065880" cy="489600"/>
            </a:xfrm>
            <a:prstGeom prst="rect">
              <a:avLst/>
            </a:prstGeom>
            <a:solidFill>
              <a:srgbClr val="126082"/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0675" lIns="424425" spcFirstLastPara="1" rIns="40675" wrap="square" tIns="40675">
              <a:noAutofit/>
            </a:bodyPr>
            <a:lstStyle/>
            <a:p>
              <a:pPr indent="0" lvl="0" marL="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Lei da Mediação (Lei 13.140/2015)</a:t>
              </a:r>
              <a:endPara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67"/>
            <p:cNvSpPr/>
            <p:nvPr/>
          </p:nvSpPr>
          <p:spPr>
            <a:xfrm>
              <a:off x="1068840" y="1570680"/>
              <a:ext cx="613080" cy="613080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5608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67"/>
            <p:cNvSpPr/>
            <p:nvPr/>
          </p:nvSpPr>
          <p:spPr>
            <a:xfrm>
              <a:off x="1899000" y="2596320"/>
              <a:ext cx="8625240" cy="489960"/>
            </a:xfrm>
            <a:prstGeom prst="rect">
              <a:avLst/>
            </a:prstGeom>
            <a:solidFill>
              <a:srgbClr val="126082"/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0675" lIns="424425" spcFirstLastPara="1" rIns="40675" wrap="square" tIns="40675">
              <a:noAutofit/>
            </a:bodyPr>
            <a:lstStyle/>
            <a:p>
              <a:pPr indent="0" lvl="0" marL="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LINDB – 13.655/2018, que deu nova redação ao DL 4.657/1942</a:t>
              </a:r>
              <a:endPara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67"/>
            <p:cNvSpPr/>
            <p:nvPr/>
          </p:nvSpPr>
          <p:spPr>
            <a:xfrm>
              <a:off x="1377720" y="2543400"/>
              <a:ext cx="612720" cy="613080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5608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67"/>
            <p:cNvSpPr/>
            <p:nvPr/>
          </p:nvSpPr>
          <p:spPr>
            <a:xfrm>
              <a:off x="1797480" y="3680280"/>
              <a:ext cx="8733960" cy="489960"/>
            </a:xfrm>
            <a:prstGeom prst="rect">
              <a:avLst/>
            </a:prstGeom>
            <a:solidFill>
              <a:srgbClr val="126082"/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0675" lIns="424425" spcFirstLastPara="1" rIns="40675" wrap="square" tIns="40675">
              <a:noAutofit/>
            </a:bodyPr>
            <a:lstStyle/>
            <a:p>
              <a:pPr indent="0" lvl="0" marL="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Lei Federal de Contratos e Licitações (Lei 14.133/2021) </a:t>
              </a:r>
              <a:endPara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67"/>
            <p:cNvSpPr/>
            <p:nvPr/>
          </p:nvSpPr>
          <p:spPr>
            <a:xfrm>
              <a:off x="1400760" y="3562920"/>
              <a:ext cx="613080" cy="613080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5608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67"/>
            <p:cNvSpPr/>
            <p:nvPr/>
          </p:nvSpPr>
          <p:spPr>
            <a:xfrm>
              <a:off x="1310760" y="4667760"/>
              <a:ext cx="9220680" cy="489600"/>
            </a:xfrm>
            <a:prstGeom prst="rect">
              <a:avLst/>
            </a:prstGeom>
            <a:solidFill>
              <a:srgbClr val="126082"/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0675" lIns="424425" spcFirstLastPara="1" rIns="40675" wrap="square" tIns="40675">
              <a:noAutofit/>
            </a:bodyPr>
            <a:lstStyle/>
            <a:p>
              <a:pPr indent="0" lvl="0" marL="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TCE/MT (LCE 752/2021) / TCU (IN 91/2022) / TCE/BA (Res. 046/2024)</a:t>
              </a:r>
              <a:endPara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67"/>
            <p:cNvSpPr/>
            <p:nvPr/>
          </p:nvSpPr>
          <p:spPr>
            <a:xfrm>
              <a:off x="1002240" y="4605840"/>
              <a:ext cx="613080" cy="613080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5608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68"/>
          <p:cNvSpPr txBox="1"/>
          <p:nvPr>
            <p:ph idx="4294967295" type="title"/>
          </p:nvPr>
        </p:nvSpPr>
        <p:spPr>
          <a:xfrm>
            <a:off x="639360" y="475920"/>
            <a:ext cx="10900800" cy="686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lnSpcReduction="9999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b="0" i="0" lang="pt-BR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Consensualismo na Administração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68"/>
          <p:cNvSpPr txBox="1"/>
          <p:nvPr>
            <p:ph idx="12" type="sldNum"/>
          </p:nvPr>
        </p:nvSpPr>
        <p:spPr>
          <a:xfrm>
            <a:off x="10707840" y="6356520"/>
            <a:ext cx="84096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3939"/>
              </a:buClr>
              <a:buSzPts val="1200"/>
              <a:buFont typeface="Arial"/>
              <a:buNone/>
            </a:pPr>
            <a:fld id="{00000000-1234-1234-1234-123412341234}" type="slidenum">
              <a:rPr b="0" i="0" lang="pt-BR" sz="1200" u="none" cap="none" strike="noStrike">
                <a:solidFill>
                  <a:srgbClr val="39393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559" name="Google Shape;559;p68"/>
          <p:cNvGrpSpPr/>
          <p:nvPr/>
        </p:nvGrpSpPr>
        <p:grpSpPr>
          <a:xfrm>
            <a:off x="255960" y="1282680"/>
            <a:ext cx="11557080" cy="4925160"/>
            <a:chOff x="255960" y="1282680"/>
            <a:chExt cx="11557080" cy="4925160"/>
          </a:xfrm>
        </p:grpSpPr>
        <p:sp>
          <p:nvSpPr>
            <p:cNvPr id="560" name="Google Shape;560;p68"/>
            <p:cNvSpPr/>
            <p:nvPr/>
          </p:nvSpPr>
          <p:spPr>
            <a:xfrm>
              <a:off x="255960" y="1282680"/>
              <a:ext cx="10900800" cy="45608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68"/>
            <p:cNvSpPr/>
            <p:nvPr/>
          </p:nvSpPr>
          <p:spPr>
            <a:xfrm>
              <a:off x="424080" y="1282680"/>
              <a:ext cx="8393040" cy="818640"/>
            </a:xfrm>
            <a:prstGeom prst="roundRect">
              <a:avLst>
                <a:gd fmla="val 10000" name="adj"/>
              </a:avLst>
            </a:prstGeom>
            <a:solidFill>
              <a:srgbClr val="126082"/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87475" lIns="87475" spcFirstLastPara="1" rIns="1108425" wrap="square" tIns="874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2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Celeridade e redução de custos</a:t>
              </a:r>
              <a:endParaRPr b="0" i="0" sz="2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68"/>
            <p:cNvSpPr/>
            <p:nvPr/>
          </p:nvSpPr>
          <p:spPr>
            <a:xfrm>
              <a:off x="900000" y="2092320"/>
              <a:ext cx="8393040" cy="818640"/>
            </a:xfrm>
            <a:prstGeom prst="roundRect">
              <a:avLst>
                <a:gd fmla="val 10000" name="adj"/>
              </a:avLst>
            </a:prstGeom>
            <a:solidFill>
              <a:srgbClr val="126082"/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87475" lIns="87475" spcFirstLastPara="1" rIns="1297800" wrap="square" tIns="874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2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Pluralismo administrativo</a:t>
              </a:r>
              <a:endParaRPr b="0" i="0" sz="2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68"/>
            <p:cNvSpPr/>
            <p:nvPr/>
          </p:nvSpPr>
          <p:spPr>
            <a:xfrm>
              <a:off x="1509840" y="2925360"/>
              <a:ext cx="8393040" cy="818640"/>
            </a:xfrm>
            <a:prstGeom prst="roundRect">
              <a:avLst>
                <a:gd fmla="val 10000" name="adj"/>
              </a:avLst>
            </a:prstGeom>
            <a:solidFill>
              <a:srgbClr val="126082"/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87475" lIns="87475" spcFirstLastPara="1" rIns="1297800" wrap="square" tIns="874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2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Não contraria os princípios da legalidade e da indisponibilidade do interesse público</a:t>
              </a:r>
              <a:endParaRPr b="0" i="0" sz="2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68"/>
            <p:cNvSpPr/>
            <p:nvPr/>
          </p:nvSpPr>
          <p:spPr>
            <a:xfrm>
              <a:off x="2044080" y="3746520"/>
              <a:ext cx="8393040" cy="818640"/>
            </a:xfrm>
            <a:prstGeom prst="roundRect">
              <a:avLst>
                <a:gd fmla="val 10000" name="adj"/>
              </a:avLst>
            </a:prstGeom>
            <a:solidFill>
              <a:srgbClr val="126082"/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87475" lIns="87475" spcFirstLastPara="1" rIns="1297800" wrap="square" tIns="874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2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Soluções criativas</a:t>
              </a:r>
              <a:endParaRPr b="0" i="0" sz="2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68"/>
            <p:cNvSpPr/>
            <p:nvPr/>
          </p:nvSpPr>
          <p:spPr>
            <a:xfrm>
              <a:off x="3420000" y="5389200"/>
              <a:ext cx="8393040" cy="818640"/>
            </a:xfrm>
            <a:prstGeom prst="roundRect">
              <a:avLst>
                <a:gd fmla="val 10000" name="adj"/>
              </a:avLst>
            </a:prstGeom>
            <a:solidFill>
              <a:schemeClr val="accent3"/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87475" lIns="87475" spcFirstLastPara="1" rIns="1297800" wrap="square" tIns="874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2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Eficiência administrativa</a:t>
              </a:r>
              <a:endParaRPr b="0" i="0" sz="2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68"/>
            <p:cNvSpPr/>
            <p:nvPr/>
          </p:nvSpPr>
          <p:spPr>
            <a:xfrm>
              <a:off x="2520000" y="4568040"/>
              <a:ext cx="8393040" cy="818640"/>
            </a:xfrm>
            <a:prstGeom prst="roundRect">
              <a:avLst>
                <a:gd fmla="val 10000" name="adj"/>
              </a:avLst>
            </a:prstGeom>
            <a:solidFill>
              <a:srgbClr val="126082"/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87475" lIns="87475" spcFirstLastPara="1" rIns="1297800" wrap="square" tIns="874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2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Cultura de pacificação e fortalecimento das relações institucionais</a:t>
              </a:r>
              <a:endParaRPr b="0" i="0" sz="2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69"/>
          <p:cNvSpPr txBox="1"/>
          <p:nvPr>
            <p:ph idx="4294967295" type="title"/>
          </p:nvPr>
        </p:nvSpPr>
        <p:spPr>
          <a:xfrm>
            <a:off x="639360" y="475920"/>
            <a:ext cx="10900800" cy="686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9999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b="0" i="0" lang="pt-BR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Consensualismo nos Tribunais de Contas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69"/>
          <p:cNvSpPr txBox="1"/>
          <p:nvPr>
            <p:ph idx="12" type="sldNum"/>
          </p:nvPr>
        </p:nvSpPr>
        <p:spPr>
          <a:xfrm>
            <a:off x="10707840" y="6356520"/>
            <a:ext cx="84096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3939"/>
              </a:buClr>
              <a:buSzPts val="1200"/>
              <a:buFont typeface="Arial"/>
              <a:buNone/>
            </a:pPr>
            <a:fld id="{00000000-1234-1234-1234-123412341234}" type="slidenum">
              <a:rPr b="0" i="0" lang="pt-BR" sz="1200" u="none" cap="none" strike="noStrike">
                <a:solidFill>
                  <a:srgbClr val="39393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573" name="Google Shape;573;p69"/>
          <p:cNvGrpSpPr/>
          <p:nvPr/>
        </p:nvGrpSpPr>
        <p:grpSpPr>
          <a:xfrm>
            <a:off x="360000" y="1410840"/>
            <a:ext cx="11155322" cy="4923133"/>
            <a:chOff x="360000" y="1410840"/>
            <a:chExt cx="11155322" cy="4923133"/>
          </a:xfrm>
        </p:grpSpPr>
        <p:sp>
          <p:nvSpPr>
            <p:cNvPr id="574" name="Google Shape;574;p69"/>
            <p:cNvSpPr/>
            <p:nvPr/>
          </p:nvSpPr>
          <p:spPr>
            <a:xfrm>
              <a:off x="360000" y="1410840"/>
              <a:ext cx="10900800" cy="45255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69"/>
            <p:cNvSpPr/>
            <p:nvPr/>
          </p:nvSpPr>
          <p:spPr>
            <a:xfrm>
              <a:off x="528120" y="1410840"/>
              <a:ext cx="8393040" cy="812160"/>
            </a:xfrm>
            <a:prstGeom prst="roundRect">
              <a:avLst>
                <a:gd fmla="val 10000" name="adj"/>
              </a:avLst>
            </a:prstGeom>
            <a:solidFill>
              <a:srgbClr val="126082"/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87475" lIns="87475" spcFirstLastPara="1" rIns="1108425" wrap="square" tIns="874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2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Segurança Jurídica</a:t>
              </a:r>
              <a:endParaRPr b="0" i="0" sz="2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69"/>
            <p:cNvSpPr/>
            <p:nvPr/>
          </p:nvSpPr>
          <p:spPr>
            <a:xfrm>
              <a:off x="1004040" y="2214000"/>
              <a:ext cx="8393040" cy="812160"/>
            </a:xfrm>
            <a:prstGeom prst="roundRect">
              <a:avLst>
                <a:gd fmla="val 10000" name="adj"/>
              </a:avLst>
            </a:prstGeom>
            <a:solidFill>
              <a:srgbClr val="126082"/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87475" lIns="87475" spcFirstLastPara="1" rIns="1297800" wrap="square" tIns="874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2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Avaliação da vantajosidade</a:t>
              </a:r>
              <a:endParaRPr b="0" i="0" sz="2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69"/>
            <p:cNvSpPr/>
            <p:nvPr/>
          </p:nvSpPr>
          <p:spPr>
            <a:xfrm>
              <a:off x="1613880" y="3040920"/>
              <a:ext cx="8393040" cy="812160"/>
            </a:xfrm>
            <a:prstGeom prst="roundRect">
              <a:avLst>
                <a:gd fmla="val 10000" name="adj"/>
              </a:avLst>
            </a:prstGeom>
            <a:solidFill>
              <a:srgbClr val="126082"/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87475" lIns="87475" spcFirstLastPara="1" rIns="1297800" wrap="square" tIns="874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2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Equipes multidisciplinares</a:t>
              </a:r>
              <a:endParaRPr b="0" i="0" sz="2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69"/>
            <p:cNvSpPr/>
            <p:nvPr/>
          </p:nvSpPr>
          <p:spPr>
            <a:xfrm>
              <a:off x="2148120" y="3855600"/>
              <a:ext cx="8393040" cy="812160"/>
            </a:xfrm>
            <a:prstGeom prst="roundRect">
              <a:avLst>
                <a:gd fmla="val 10000" name="adj"/>
              </a:avLst>
            </a:prstGeom>
            <a:solidFill>
              <a:srgbClr val="126082"/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87475" lIns="87475" spcFirstLastPara="1" rIns="1297800" wrap="square" tIns="874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2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Múltiplas validações</a:t>
              </a:r>
              <a:endParaRPr b="0" i="0" sz="2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69"/>
            <p:cNvSpPr/>
            <p:nvPr/>
          </p:nvSpPr>
          <p:spPr>
            <a:xfrm rot="15600">
              <a:off x="3519720" y="5503680"/>
              <a:ext cx="7993800" cy="812160"/>
            </a:xfrm>
            <a:prstGeom prst="roundRect">
              <a:avLst>
                <a:gd fmla="val 10000" name="adj"/>
              </a:avLst>
            </a:prstGeom>
            <a:solidFill>
              <a:schemeClr val="accent3"/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87475" lIns="87475" spcFirstLastPara="1" rIns="1297800" wrap="square" tIns="874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2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Eficiência administrativa</a:t>
              </a:r>
              <a:endParaRPr b="0" i="0" sz="2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69"/>
            <p:cNvSpPr/>
            <p:nvPr/>
          </p:nvSpPr>
          <p:spPr>
            <a:xfrm>
              <a:off x="2624040" y="4670640"/>
              <a:ext cx="8393040" cy="812160"/>
            </a:xfrm>
            <a:prstGeom prst="roundRect">
              <a:avLst>
                <a:gd fmla="val 10000" name="adj"/>
              </a:avLst>
            </a:prstGeom>
            <a:solidFill>
              <a:srgbClr val="126082"/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87475" lIns="87475" spcFirstLastPara="1" rIns="1297800" wrap="square" tIns="874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2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Credibilidade</a:t>
              </a:r>
              <a:endParaRPr b="0" i="0" sz="2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5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70"/>
          <p:cNvSpPr txBox="1"/>
          <p:nvPr>
            <p:ph idx="4294967295" type="title"/>
          </p:nvPr>
        </p:nvSpPr>
        <p:spPr>
          <a:xfrm>
            <a:off x="639360" y="475920"/>
            <a:ext cx="10900800" cy="686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lnSpcReduction="9999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b="0" i="0" lang="pt-BR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Desafios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7" name="Google Shape;587;p70"/>
          <p:cNvSpPr txBox="1"/>
          <p:nvPr>
            <p:ph idx="12" type="sldNum"/>
          </p:nvPr>
        </p:nvSpPr>
        <p:spPr>
          <a:xfrm>
            <a:off x="10707840" y="6356520"/>
            <a:ext cx="84096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3939"/>
              </a:buClr>
              <a:buSzPts val="1200"/>
              <a:buFont typeface="Arial"/>
              <a:buNone/>
            </a:pPr>
            <a:fld id="{00000000-1234-1234-1234-123412341234}" type="slidenum">
              <a:rPr b="0" i="0" lang="pt-BR" sz="1200" u="none" cap="none" strike="noStrike">
                <a:solidFill>
                  <a:srgbClr val="39393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588" name="Google Shape;588;p70"/>
          <p:cNvGrpSpPr/>
          <p:nvPr/>
        </p:nvGrpSpPr>
        <p:grpSpPr>
          <a:xfrm>
            <a:off x="-3920400" y="826560"/>
            <a:ext cx="15257520" cy="5107680"/>
            <a:chOff x="-3920400" y="826560"/>
            <a:chExt cx="15257520" cy="5107680"/>
          </a:xfrm>
        </p:grpSpPr>
        <p:sp>
          <p:nvSpPr>
            <p:cNvPr id="589" name="Google Shape;589;p70"/>
            <p:cNvSpPr/>
            <p:nvPr/>
          </p:nvSpPr>
          <p:spPr>
            <a:xfrm>
              <a:off x="912600" y="1483920"/>
              <a:ext cx="10313640" cy="37922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70"/>
            <p:cNvSpPr/>
            <p:nvPr/>
          </p:nvSpPr>
          <p:spPr>
            <a:xfrm>
              <a:off x="-3920400" y="826560"/>
              <a:ext cx="5753160" cy="5107680"/>
            </a:xfrm>
            <a:prstGeom prst="blockArc">
              <a:avLst>
                <a:gd fmla="val 18900000" name="adj1"/>
                <a:gd fmla="val 2700000" name="adj2"/>
                <a:gd fmla="val 375" name="adj3"/>
              </a:avLst>
            </a:prstGeom>
            <a:noFill/>
            <a:ln cap="flat" cmpd="sng" w="19050">
              <a:solidFill>
                <a:srgbClr val="104C68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70"/>
            <p:cNvSpPr/>
            <p:nvPr/>
          </p:nvSpPr>
          <p:spPr>
            <a:xfrm>
              <a:off x="1316880" y="1721160"/>
              <a:ext cx="9851040" cy="471240"/>
            </a:xfrm>
            <a:prstGeom prst="rect">
              <a:avLst/>
            </a:prstGeom>
            <a:solidFill>
              <a:srgbClr val="126082"/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0675" lIns="424425" spcFirstLastPara="1" rIns="40675" wrap="square" tIns="40675">
              <a:noAutofit/>
            </a:bodyPr>
            <a:lstStyle/>
            <a:p>
              <a:pPr indent="0" lvl="0" marL="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2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Mudança de cultura</a:t>
              </a:r>
              <a:endParaRPr b="0" i="0" sz="2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70"/>
            <p:cNvSpPr/>
            <p:nvPr/>
          </p:nvSpPr>
          <p:spPr>
            <a:xfrm>
              <a:off x="982440" y="1662120"/>
              <a:ext cx="664560" cy="589680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5608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70"/>
            <p:cNvSpPr/>
            <p:nvPr/>
          </p:nvSpPr>
          <p:spPr>
            <a:xfrm>
              <a:off x="1869120" y="3081960"/>
              <a:ext cx="9468000" cy="471600"/>
            </a:xfrm>
            <a:prstGeom prst="rect">
              <a:avLst/>
            </a:prstGeom>
            <a:solidFill>
              <a:srgbClr val="126082"/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0675" lIns="424425" spcFirstLastPara="1" rIns="40675" wrap="square" tIns="40675">
              <a:noAutofit/>
            </a:bodyPr>
            <a:lstStyle/>
            <a:p>
              <a:pPr indent="0" lvl="0" marL="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2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Padronização de procedimentos, com respeito às singularidades</a:t>
              </a:r>
              <a:endParaRPr b="0" i="0" sz="2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70"/>
            <p:cNvSpPr/>
            <p:nvPr/>
          </p:nvSpPr>
          <p:spPr>
            <a:xfrm>
              <a:off x="1414440" y="3025080"/>
              <a:ext cx="664560" cy="590040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5608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70"/>
            <p:cNvSpPr/>
            <p:nvPr/>
          </p:nvSpPr>
          <p:spPr>
            <a:xfrm>
              <a:off x="1421280" y="4535280"/>
              <a:ext cx="9804960" cy="471600"/>
            </a:xfrm>
            <a:prstGeom prst="rect">
              <a:avLst/>
            </a:prstGeom>
            <a:solidFill>
              <a:srgbClr val="126082"/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0675" lIns="424425" spcFirstLastPara="1" rIns="40675" wrap="square" tIns="40675">
              <a:noAutofit/>
            </a:bodyPr>
            <a:lstStyle/>
            <a:p>
              <a:pPr indent="0" lvl="0" marL="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2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Capacitação</a:t>
              </a:r>
              <a:endParaRPr b="0" i="0" sz="2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70"/>
            <p:cNvSpPr/>
            <p:nvPr/>
          </p:nvSpPr>
          <p:spPr>
            <a:xfrm>
              <a:off x="1054440" y="4416840"/>
              <a:ext cx="664560" cy="590040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5608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71"/>
          <p:cNvSpPr/>
          <p:nvPr/>
        </p:nvSpPr>
        <p:spPr>
          <a:xfrm>
            <a:off x="838440" y="365400"/>
            <a:ext cx="10512000" cy="1321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4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Muito Obrigado!</a:t>
            </a:r>
            <a:endParaRPr b="0" i="0" sz="4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2" name="Google Shape;602;p71"/>
          <p:cNvSpPr/>
          <p:nvPr/>
        </p:nvSpPr>
        <p:spPr>
          <a:xfrm>
            <a:off x="609840" y="2160000"/>
            <a:ext cx="10969560" cy="3754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4320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32000" marR="0" rtl="0" algn="l">
              <a:lnSpc>
                <a:spcPct val="100000"/>
              </a:lnSpc>
              <a:spcBef>
                <a:spcPts val="1417"/>
              </a:spcBef>
              <a:spcAft>
                <a:spcPts val="0"/>
              </a:spcAft>
              <a:buNone/>
            </a:pPr>
            <a:r>
              <a:rPr b="0" i="0" lang="pt-BR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José Raimundo Bastos de Aguiar</a:t>
            </a:r>
            <a:endParaRPr b="0" i="0" sz="3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32000" marR="0" rtl="0" algn="l">
              <a:lnSpc>
                <a:spcPct val="100000"/>
              </a:lnSpc>
              <a:spcBef>
                <a:spcPts val="1417"/>
              </a:spcBef>
              <a:spcAft>
                <a:spcPts val="0"/>
              </a:spcAft>
              <a:buNone/>
            </a:pPr>
            <a:r>
              <a:rPr b="0" i="0" lang="pt-BR" sz="32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jrba@tce.ba.gov.br</a:t>
            </a:r>
            <a:endParaRPr b="0" i="0" sz="3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32000" marR="0" rtl="0" algn="l">
              <a:lnSpc>
                <a:spcPct val="100000"/>
              </a:lnSpc>
              <a:spcBef>
                <a:spcPts val="1417"/>
              </a:spcBef>
              <a:spcAft>
                <a:spcPts val="0"/>
              </a:spcAft>
              <a:buNone/>
            </a:pPr>
            <a:r>
              <a:rPr b="0" i="0" lang="pt-BR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Tel: 71-3115-4456</a:t>
            </a:r>
            <a:endParaRPr b="0" i="0" sz="3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32000" marR="0" rtl="0" algn="l">
              <a:lnSpc>
                <a:spcPct val="100000"/>
              </a:lnSpc>
              <a:spcBef>
                <a:spcPts val="1417"/>
              </a:spcBef>
              <a:spcAft>
                <a:spcPts val="0"/>
              </a:spcAft>
              <a:buNone/>
            </a:pPr>
            <a:r>
              <a:t/>
            </a:r>
            <a:endParaRPr b="0" i="0" sz="3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32000" marR="0" rtl="0" algn="l">
              <a:lnSpc>
                <a:spcPct val="100000"/>
              </a:lnSpc>
              <a:spcBef>
                <a:spcPts val="1417"/>
              </a:spcBef>
              <a:spcAft>
                <a:spcPts val="0"/>
              </a:spcAft>
              <a:buNone/>
            </a:pPr>
            <a:r>
              <a:t/>
            </a:r>
            <a:endParaRPr b="0" i="0" sz="3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32000" marR="0" rtl="0" algn="l">
              <a:lnSpc>
                <a:spcPct val="100000"/>
              </a:lnSpc>
              <a:spcBef>
                <a:spcPts val="1417"/>
              </a:spcBef>
              <a:spcAft>
                <a:spcPts val="0"/>
              </a:spcAft>
              <a:buNone/>
            </a:pPr>
            <a:r>
              <a:t/>
            </a:r>
            <a:endParaRPr b="0" i="0" sz="3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57"/>
          <p:cNvSpPr txBox="1"/>
          <p:nvPr>
            <p:ph idx="4294967295" type="title"/>
          </p:nvPr>
        </p:nvSpPr>
        <p:spPr>
          <a:xfrm>
            <a:off x="660240" y="1226160"/>
            <a:ext cx="5415480" cy="305316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Play"/>
              <a:buNone/>
            </a:pPr>
            <a:r>
              <a:rPr b="0" i="0" lang="pt-BR" sz="440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rPr>
              <a:t>VLT do Subúrbio</a:t>
            </a:r>
            <a:br>
              <a:rPr b="0" i="0" lang="pt-BR" sz="4400" u="none" cap="none" strike="noStrike"/>
            </a:br>
            <a:br>
              <a:rPr b="0" i="0" lang="pt-BR" sz="4400" u="none" cap="none" strike="noStrike"/>
            </a:br>
            <a:r>
              <a:rPr b="0" i="0" lang="pt-BR" sz="440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rPr>
              <a:t>Ponte Salvador-Itaparica</a:t>
            </a:r>
            <a:endParaRPr b="0" i="0" sz="4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5" name="Google Shape;405;p57"/>
          <p:cNvSpPr txBox="1"/>
          <p:nvPr>
            <p:ph idx="12" type="sldNum"/>
          </p:nvPr>
        </p:nvSpPr>
        <p:spPr>
          <a:xfrm>
            <a:off x="11347560" y="6356520"/>
            <a:ext cx="84096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</a:pPr>
            <a:fld id="{00000000-1234-1234-1234-123412341234}" type="slidenum">
              <a:rPr b="0" i="0" lang="pt-BR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06" name="Google Shape;406;p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40000" y="3960000"/>
            <a:ext cx="4318560" cy="27316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rem em estação&#10;&#10;O conteúdo gerado por IA pode estar incorreto." id="407" name="Google Shape;407;p5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800">
            <a:off x="6892920" y="654480"/>
            <a:ext cx="4165560" cy="3123000"/>
          </a:xfrm>
          <a:prstGeom prst="rect">
            <a:avLst/>
          </a:prstGeom>
          <a:noFill/>
          <a:ln cap="sq" cmpd="sng" w="38100">
            <a:solidFill>
              <a:srgbClr val="156082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50760" rotWithShape="0" algn="tl" dir="2700000" dist="37674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58"/>
          <p:cNvSpPr txBox="1"/>
          <p:nvPr>
            <p:ph idx="4294967295" type="title"/>
          </p:nvPr>
        </p:nvSpPr>
        <p:spPr>
          <a:xfrm>
            <a:off x="639360" y="475920"/>
            <a:ext cx="10900800" cy="686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lnSpcReduction="9999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b="0" i="0" lang="pt-BR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VLT do Subúrbio de Salvador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" name="Google Shape;413;p58"/>
          <p:cNvSpPr txBox="1"/>
          <p:nvPr>
            <p:ph idx="12" type="sldNum"/>
          </p:nvPr>
        </p:nvSpPr>
        <p:spPr>
          <a:xfrm>
            <a:off x="10707840" y="6356520"/>
            <a:ext cx="84096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3939"/>
              </a:buClr>
              <a:buSzPts val="1200"/>
              <a:buFont typeface="Arial"/>
              <a:buNone/>
            </a:pPr>
            <a:fld id="{00000000-1234-1234-1234-123412341234}" type="slidenum">
              <a:rPr b="0" i="0" lang="pt-BR" sz="1200" u="none" cap="none" strike="noStrike">
                <a:solidFill>
                  <a:srgbClr val="39393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414" name="Google Shape;414;p58"/>
          <p:cNvGrpSpPr/>
          <p:nvPr/>
        </p:nvGrpSpPr>
        <p:grpSpPr>
          <a:xfrm>
            <a:off x="547997" y="1163654"/>
            <a:ext cx="6270605" cy="3879092"/>
            <a:chOff x="547997" y="1163654"/>
            <a:chExt cx="6270605" cy="3879092"/>
          </a:xfrm>
        </p:grpSpPr>
        <p:sp>
          <p:nvSpPr>
            <p:cNvPr id="415" name="Google Shape;415;p58"/>
            <p:cNvSpPr/>
            <p:nvPr/>
          </p:nvSpPr>
          <p:spPr>
            <a:xfrm rot="-4200">
              <a:off x="550440" y="1167480"/>
              <a:ext cx="6265800" cy="38714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58"/>
            <p:cNvSpPr/>
            <p:nvPr/>
          </p:nvSpPr>
          <p:spPr>
            <a:xfrm rot="-4200">
              <a:off x="548280" y="1611360"/>
              <a:ext cx="6265800" cy="466200"/>
            </a:xfrm>
            <a:prstGeom prst="roundRect">
              <a:avLst>
                <a:gd fmla="val 16667" name="adj"/>
              </a:avLst>
            </a:prstGeom>
            <a:solidFill>
              <a:srgbClr val="126082"/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9675" lIns="49675" spcFirstLastPara="1" rIns="49675" wrap="square" tIns="496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Extensão de 40 km, com 42 estações e três trechos</a:t>
              </a:r>
              <a:endPara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58"/>
            <p:cNvSpPr/>
            <p:nvPr/>
          </p:nvSpPr>
          <p:spPr>
            <a:xfrm rot="-4200">
              <a:off x="548280" y="2114640"/>
              <a:ext cx="6265800" cy="466560"/>
            </a:xfrm>
            <a:prstGeom prst="roundRect">
              <a:avLst>
                <a:gd fmla="val 16667" name="adj"/>
              </a:avLst>
            </a:prstGeom>
            <a:solidFill>
              <a:srgbClr val="126082"/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9675" lIns="49675" spcFirstLastPara="1" rIns="49675" wrap="square" tIns="496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Beneficiará 560 mil pessoas / 110 mil por dia</a:t>
              </a:r>
              <a:endPara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58"/>
            <p:cNvSpPr/>
            <p:nvPr/>
          </p:nvSpPr>
          <p:spPr>
            <a:xfrm rot="-4200">
              <a:off x="548280" y="2617920"/>
              <a:ext cx="6265800" cy="466200"/>
            </a:xfrm>
            <a:prstGeom prst="roundRect">
              <a:avLst>
                <a:gd fmla="val 16667" name="adj"/>
              </a:avLst>
            </a:prstGeom>
            <a:solidFill>
              <a:srgbClr val="126082"/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9675" lIns="49675" spcFirstLastPara="1" rIns="49675" wrap="square" tIns="496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Integração com outros modais</a:t>
              </a:r>
              <a:endPara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58"/>
            <p:cNvSpPr/>
            <p:nvPr/>
          </p:nvSpPr>
          <p:spPr>
            <a:xfrm rot="-4200">
              <a:off x="548280" y="3121560"/>
              <a:ext cx="6265800" cy="466560"/>
            </a:xfrm>
            <a:prstGeom prst="roundRect">
              <a:avLst>
                <a:gd fmla="val 16667" name="adj"/>
              </a:avLst>
            </a:prstGeom>
            <a:solidFill>
              <a:srgbClr val="126082"/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9675" lIns="49675" spcFirstLastPara="1" rIns="49675" wrap="square" tIns="496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40 trens comprados sem uso em Cuiabá/MT</a:t>
              </a:r>
              <a:endPara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58"/>
            <p:cNvSpPr/>
            <p:nvPr/>
          </p:nvSpPr>
          <p:spPr>
            <a:xfrm rot="-4200">
              <a:off x="548280" y="3625200"/>
              <a:ext cx="6265800" cy="466200"/>
            </a:xfrm>
            <a:prstGeom prst="roundRect">
              <a:avLst>
                <a:gd fmla="val 16667" name="adj"/>
              </a:avLst>
            </a:prstGeom>
            <a:solidFill>
              <a:srgbClr val="126082"/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9675" lIns="49675" spcFirstLastPara="1" rIns="49675" wrap="square" tIns="496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Acordo de R$1,1 bilhão em julho/2024</a:t>
              </a:r>
              <a:endPara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58"/>
            <p:cNvSpPr/>
            <p:nvPr/>
          </p:nvSpPr>
          <p:spPr>
            <a:xfrm rot="-4200">
              <a:off x="548280" y="4128480"/>
              <a:ext cx="6265800" cy="466200"/>
            </a:xfrm>
            <a:prstGeom prst="roundRect">
              <a:avLst>
                <a:gd fmla="val 16667" name="adj"/>
              </a:avLst>
            </a:prstGeom>
            <a:solidFill>
              <a:srgbClr val="126082"/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9675" lIns="49675" spcFirstLastPara="1" rIns="49675" wrap="square" tIns="496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Mediação do TCU entre os Estados (BA e MT), Concessionária e Empresas</a:t>
              </a:r>
              <a:endPara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2" name="Google Shape;422;p58"/>
          <p:cNvSpPr/>
          <p:nvPr/>
        </p:nvSpPr>
        <p:spPr>
          <a:xfrm>
            <a:off x="-933120" y="5936760"/>
            <a:ext cx="10709640" cy="51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0" spcFirstLastPara="1" rIns="36000" wrap="square" tIns="45000">
            <a:noAutofit/>
          </a:bodyPr>
          <a:lstStyle/>
          <a:p>
            <a:pPr indent="0" lvl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3" name="Google Shape;423;p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4200">
            <a:off x="7009200" y="1628280"/>
            <a:ext cx="5168160" cy="2906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59"/>
          <p:cNvSpPr txBox="1"/>
          <p:nvPr>
            <p:ph idx="4294967295" type="title"/>
          </p:nvPr>
        </p:nvSpPr>
        <p:spPr>
          <a:xfrm>
            <a:off x="639360" y="475920"/>
            <a:ext cx="10900800" cy="686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lnSpcReduction="9999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b="0" i="0" lang="pt-BR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VLT do Subúrbio de Salvador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Google Shape;429;p59"/>
          <p:cNvSpPr txBox="1"/>
          <p:nvPr>
            <p:ph idx="12" type="sldNum"/>
          </p:nvPr>
        </p:nvSpPr>
        <p:spPr>
          <a:xfrm>
            <a:off x="10707840" y="6356520"/>
            <a:ext cx="84096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3939"/>
              </a:buClr>
              <a:buSzPts val="1200"/>
              <a:buFont typeface="Arial"/>
              <a:buNone/>
            </a:pPr>
            <a:fld id="{00000000-1234-1234-1234-123412341234}" type="slidenum">
              <a:rPr b="0" i="0" lang="pt-BR" sz="1200" u="none" cap="none" strike="noStrike">
                <a:solidFill>
                  <a:srgbClr val="39393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30" name="Google Shape;430;p59"/>
          <p:cNvSpPr/>
          <p:nvPr/>
        </p:nvSpPr>
        <p:spPr>
          <a:xfrm>
            <a:off x="-933120" y="5936760"/>
            <a:ext cx="10709640" cy="51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0" spcFirstLastPara="1" rIns="36000" wrap="square" tIns="45000">
            <a:noAutofit/>
          </a:bodyPr>
          <a:lstStyle/>
          <a:p>
            <a:pPr indent="0" lvl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ma imagem contendo no interior, computador, mesa, computer&#10;&#10;O conteúdo gerado por IA pode estar incorreto." id="431" name="Google Shape;431;p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05720" y="1162800"/>
            <a:ext cx="6478560" cy="4858560"/>
          </a:xfrm>
          <a:prstGeom prst="rect">
            <a:avLst/>
          </a:prstGeom>
          <a:noFill/>
          <a:ln cap="sq" cmpd="sng" w="38100">
            <a:solidFill>
              <a:srgbClr val="156082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50760" rotWithShape="0" algn="tl" dir="2700000" dist="37674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60"/>
          <p:cNvSpPr txBox="1"/>
          <p:nvPr>
            <p:ph idx="4294967295" type="title"/>
          </p:nvPr>
        </p:nvSpPr>
        <p:spPr>
          <a:xfrm>
            <a:off x="639360" y="475920"/>
            <a:ext cx="10900800" cy="686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lnSpcReduction="9999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b="0" i="0" lang="pt-BR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Ponte Salvador-Itaparica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7" name="Google Shape;437;p60"/>
          <p:cNvSpPr txBox="1"/>
          <p:nvPr>
            <p:ph idx="12" type="sldNum"/>
          </p:nvPr>
        </p:nvSpPr>
        <p:spPr>
          <a:xfrm>
            <a:off x="10707840" y="6356520"/>
            <a:ext cx="84096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3939"/>
              </a:buClr>
              <a:buSzPts val="1200"/>
              <a:buFont typeface="Arial"/>
              <a:buNone/>
            </a:pPr>
            <a:fld id="{00000000-1234-1234-1234-123412341234}" type="slidenum">
              <a:rPr b="0" i="0" lang="pt-BR" sz="1200" u="none" cap="none" strike="noStrike">
                <a:solidFill>
                  <a:srgbClr val="39393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438" name="Google Shape;438;p60"/>
          <p:cNvGrpSpPr/>
          <p:nvPr/>
        </p:nvGrpSpPr>
        <p:grpSpPr>
          <a:xfrm>
            <a:off x="549000" y="1153080"/>
            <a:ext cx="6925680" cy="4279320"/>
            <a:chOff x="549000" y="1153080"/>
            <a:chExt cx="6925680" cy="4279320"/>
          </a:xfrm>
        </p:grpSpPr>
        <p:sp>
          <p:nvSpPr>
            <p:cNvPr id="439" name="Google Shape;439;p60"/>
            <p:cNvSpPr/>
            <p:nvPr/>
          </p:nvSpPr>
          <p:spPr>
            <a:xfrm>
              <a:off x="549000" y="1153080"/>
              <a:ext cx="6925680" cy="42793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60"/>
            <p:cNvSpPr/>
            <p:nvPr/>
          </p:nvSpPr>
          <p:spPr>
            <a:xfrm>
              <a:off x="549000" y="1643760"/>
              <a:ext cx="6925680" cy="515520"/>
            </a:xfrm>
            <a:prstGeom prst="roundRect">
              <a:avLst>
                <a:gd fmla="val 16667" name="adj"/>
              </a:avLst>
            </a:prstGeom>
            <a:solidFill>
              <a:srgbClr val="126082"/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9675" lIns="49675" spcFirstLastPara="1" rIns="49675" wrap="square" tIns="496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Maior ponte da América Latina sobre lâmina d´água: 12,4 km</a:t>
              </a:r>
              <a:endPara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60"/>
            <p:cNvSpPr/>
            <p:nvPr/>
          </p:nvSpPr>
          <p:spPr>
            <a:xfrm>
              <a:off x="549000" y="2200320"/>
              <a:ext cx="6925680" cy="515520"/>
            </a:xfrm>
            <a:prstGeom prst="roundRect">
              <a:avLst>
                <a:gd fmla="val 16667" name="adj"/>
              </a:avLst>
            </a:prstGeom>
            <a:solidFill>
              <a:srgbClr val="126082"/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9675" lIns="49675" spcFirstLastPara="1" rIns="49675" wrap="square" tIns="496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Beneficiará 10 milhões de pessoas em 250 municípios</a:t>
              </a:r>
              <a:endPara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60"/>
            <p:cNvSpPr/>
            <p:nvPr/>
          </p:nvSpPr>
          <p:spPr>
            <a:xfrm>
              <a:off x="549000" y="2756880"/>
              <a:ext cx="6925680" cy="515520"/>
            </a:xfrm>
            <a:prstGeom prst="roundRect">
              <a:avLst>
                <a:gd fmla="val 16667" name="adj"/>
              </a:avLst>
            </a:prstGeom>
            <a:solidFill>
              <a:srgbClr val="126082"/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9675" lIns="49675" spcFirstLastPara="1" rIns="49675" wrap="square" tIns="496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Redução da distância entre Salvador e o Baixo Sul em 100 Km</a:t>
              </a:r>
              <a:endPara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60"/>
            <p:cNvSpPr/>
            <p:nvPr/>
          </p:nvSpPr>
          <p:spPr>
            <a:xfrm>
              <a:off x="549000" y="3313440"/>
              <a:ext cx="6925680" cy="515520"/>
            </a:xfrm>
            <a:prstGeom prst="roundRect">
              <a:avLst>
                <a:gd fmla="val 16667" name="adj"/>
              </a:avLst>
            </a:prstGeom>
            <a:solidFill>
              <a:srgbClr val="126082"/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9675" lIns="49675" spcFirstLastPara="1" rIns="49675" wrap="square" tIns="496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Redução do  tempo de travessia de 1,5 horas para 15 minutos</a:t>
              </a:r>
              <a:endPara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60"/>
            <p:cNvSpPr/>
            <p:nvPr/>
          </p:nvSpPr>
          <p:spPr>
            <a:xfrm>
              <a:off x="549000" y="3869640"/>
              <a:ext cx="6925680" cy="515520"/>
            </a:xfrm>
            <a:prstGeom prst="roundRect">
              <a:avLst>
                <a:gd fmla="val 16667" name="adj"/>
              </a:avLst>
            </a:prstGeom>
            <a:solidFill>
              <a:srgbClr val="126082"/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9675" lIns="49675" spcFirstLastPara="1" rIns="49675" wrap="square" tIns="496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CAPEX de R$10,42 bilhões</a:t>
              </a:r>
              <a:endPara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60"/>
            <p:cNvSpPr/>
            <p:nvPr/>
          </p:nvSpPr>
          <p:spPr>
            <a:xfrm>
              <a:off x="549000" y="4426200"/>
              <a:ext cx="6925680" cy="515520"/>
            </a:xfrm>
            <a:prstGeom prst="roundRect">
              <a:avLst>
                <a:gd fmla="val 16667" name="adj"/>
              </a:avLst>
            </a:prstGeom>
            <a:solidFill>
              <a:srgbClr val="126082"/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9675" lIns="49675" spcFirstLastPara="1" rIns="49675" wrap="square" tIns="496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Mediação do TCE/BA concluída em dez/2024 e aprovada em Plenário (fev/2025)</a:t>
              </a:r>
              <a:endPara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6" name="Google Shape;446;p60"/>
          <p:cNvSpPr/>
          <p:nvPr/>
        </p:nvSpPr>
        <p:spPr>
          <a:xfrm>
            <a:off x="-933120" y="5936760"/>
            <a:ext cx="10709640" cy="51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0" spcFirstLastPara="1" rIns="36000" wrap="square" tIns="45000">
            <a:noAutofit/>
          </a:bodyPr>
          <a:lstStyle/>
          <a:p>
            <a:pPr indent="0" lvl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7" name="Google Shape;447;p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95280" y="2052000"/>
            <a:ext cx="4461480" cy="2496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61"/>
          <p:cNvSpPr txBox="1"/>
          <p:nvPr>
            <p:ph idx="4294967295" type="title"/>
          </p:nvPr>
        </p:nvSpPr>
        <p:spPr>
          <a:xfrm>
            <a:off x="639360" y="475920"/>
            <a:ext cx="10900800" cy="686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lnSpcReduction="9999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b="0" i="0" lang="pt-BR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Procedimento do consensualismo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p61"/>
          <p:cNvSpPr txBox="1"/>
          <p:nvPr>
            <p:ph idx="12" type="sldNum"/>
          </p:nvPr>
        </p:nvSpPr>
        <p:spPr>
          <a:xfrm>
            <a:off x="10707840" y="6356520"/>
            <a:ext cx="84096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3939"/>
              </a:buClr>
              <a:buSzPts val="1200"/>
              <a:buFont typeface="Arial"/>
              <a:buNone/>
            </a:pPr>
            <a:fld id="{00000000-1234-1234-1234-123412341234}" type="slidenum">
              <a:rPr b="0" i="0" lang="pt-BR" sz="1200" u="none" cap="none" strike="noStrike">
                <a:solidFill>
                  <a:srgbClr val="39393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455" name="Google Shape;455;p61"/>
          <p:cNvGrpSpPr/>
          <p:nvPr/>
        </p:nvGrpSpPr>
        <p:grpSpPr>
          <a:xfrm>
            <a:off x="-2751840" y="976320"/>
            <a:ext cx="12775692" cy="4852440"/>
            <a:chOff x="-2751840" y="976320"/>
            <a:chExt cx="12775692" cy="4852440"/>
          </a:xfrm>
        </p:grpSpPr>
        <p:sp>
          <p:nvSpPr>
            <p:cNvPr id="456" name="Google Shape;456;p61"/>
            <p:cNvSpPr/>
            <p:nvPr/>
          </p:nvSpPr>
          <p:spPr>
            <a:xfrm>
              <a:off x="1324800" y="1600920"/>
              <a:ext cx="8699040" cy="36028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61"/>
            <p:cNvSpPr/>
            <p:nvPr/>
          </p:nvSpPr>
          <p:spPr>
            <a:xfrm>
              <a:off x="-2751840" y="976320"/>
              <a:ext cx="4852440" cy="4852440"/>
            </a:xfrm>
            <a:prstGeom prst="blockArc">
              <a:avLst>
                <a:gd fmla="val 18900000" name="adj1"/>
                <a:gd fmla="val 2700000" name="adj2"/>
                <a:gd fmla="val 375" name="adj3"/>
              </a:avLst>
            </a:prstGeom>
            <a:noFill/>
            <a:ln cap="flat" cmpd="sng" w="19050">
              <a:solidFill>
                <a:srgbClr val="104C68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61"/>
            <p:cNvSpPr/>
            <p:nvPr/>
          </p:nvSpPr>
          <p:spPr>
            <a:xfrm>
              <a:off x="1665720" y="1826280"/>
              <a:ext cx="8309160" cy="447840"/>
            </a:xfrm>
            <a:prstGeom prst="rect">
              <a:avLst/>
            </a:prstGeom>
            <a:solidFill>
              <a:srgbClr val="126082"/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0675" lIns="424425" spcFirstLastPara="1" rIns="40675" wrap="square" tIns="40675">
              <a:noAutofit/>
            </a:bodyPr>
            <a:lstStyle/>
            <a:p>
              <a:pPr indent="0" lvl="0" marL="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2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Mediação</a:t>
              </a:r>
              <a:endParaRPr b="0" i="0" sz="2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61"/>
            <p:cNvSpPr/>
            <p:nvPr/>
          </p:nvSpPr>
          <p:spPr>
            <a:xfrm>
              <a:off x="1383480" y="1770120"/>
              <a:ext cx="560520" cy="560520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5608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" name="Google Shape;460;p61"/>
            <p:cNvSpPr/>
            <p:nvPr/>
          </p:nvSpPr>
          <p:spPr>
            <a:xfrm>
              <a:off x="2109600" y="3172680"/>
              <a:ext cx="7914240" cy="447480"/>
            </a:xfrm>
            <a:prstGeom prst="rect">
              <a:avLst/>
            </a:prstGeom>
            <a:solidFill>
              <a:srgbClr val="126082"/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0675" lIns="424425" spcFirstLastPara="1" rIns="40675" wrap="square" tIns="40675">
              <a:noAutofit/>
            </a:bodyPr>
            <a:lstStyle/>
            <a:p>
              <a:pPr indent="0" lvl="0" marL="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2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Avaliação Auditorial, Pareceres, Proposta de Solução</a:t>
              </a:r>
              <a:endParaRPr b="0" i="0" sz="2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" name="Google Shape;461;p61"/>
            <p:cNvSpPr/>
            <p:nvPr/>
          </p:nvSpPr>
          <p:spPr>
            <a:xfrm>
              <a:off x="1747800" y="3065040"/>
              <a:ext cx="560880" cy="560520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5608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61"/>
            <p:cNvSpPr/>
            <p:nvPr/>
          </p:nvSpPr>
          <p:spPr>
            <a:xfrm rot="51600">
              <a:off x="1749960" y="4571640"/>
              <a:ext cx="8271000" cy="447480"/>
            </a:xfrm>
            <a:prstGeom prst="rect">
              <a:avLst/>
            </a:prstGeom>
            <a:solidFill>
              <a:srgbClr val="126082"/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0675" lIns="424425" spcFirstLastPara="1" rIns="40675" wrap="square" tIns="40675">
              <a:noAutofit/>
            </a:bodyPr>
            <a:lstStyle/>
            <a:p>
              <a:pPr indent="0" lvl="0" marL="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2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Relatoria, instrução e apreciação pelo Plenário do TCE/BA</a:t>
              </a:r>
              <a:endParaRPr b="0" i="0" sz="2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61"/>
            <p:cNvSpPr/>
            <p:nvPr/>
          </p:nvSpPr>
          <p:spPr>
            <a:xfrm>
              <a:off x="1388520" y="4397040"/>
              <a:ext cx="559800" cy="560160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5608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62"/>
          <p:cNvSpPr txBox="1"/>
          <p:nvPr>
            <p:ph idx="4294967295" type="title"/>
          </p:nvPr>
        </p:nvSpPr>
        <p:spPr>
          <a:xfrm>
            <a:off x="838080" y="365040"/>
            <a:ext cx="10512000" cy="1321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b="0" i="0" lang="pt-BR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Controvérsias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69" name="Google Shape;469;p62"/>
          <p:cNvGrpSpPr/>
          <p:nvPr/>
        </p:nvGrpSpPr>
        <p:grpSpPr>
          <a:xfrm>
            <a:off x="-4585320" y="603720"/>
            <a:ext cx="15431400" cy="5855760"/>
            <a:chOff x="-4585320" y="603720"/>
            <a:chExt cx="15431400" cy="5855760"/>
          </a:xfrm>
        </p:grpSpPr>
        <p:sp>
          <p:nvSpPr>
            <p:cNvPr id="470" name="Google Shape;470;p62"/>
            <p:cNvSpPr/>
            <p:nvPr/>
          </p:nvSpPr>
          <p:spPr>
            <a:xfrm>
              <a:off x="334080" y="1357560"/>
              <a:ext cx="10512000" cy="43477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62"/>
            <p:cNvSpPr/>
            <p:nvPr/>
          </p:nvSpPr>
          <p:spPr>
            <a:xfrm>
              <a:off x="-4585320" y="603720"/>
              <a:ext cx="5855760" cy="5855760"/>
            </a:xfrm>
            <a:prstGeom prst="blockArc">
              <a:avLst>
                <a:gd fmla="val 18900000" name="adj1"/>
                <a:gd fmla="val 2700000" name="adj2"/>
                <a:gd fmla="val 369" name="adj3"/>
              </a:avLst>
            </a:prstGeom>
            <a:noFill/>
            <a:ln cap="flat" cmpd="sng" w="19050">
              <a:solidFill>
                <a:srgbClr val="104C68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62"/>
            <p:cNvSpPr/>
            <p:nvPr/>
          </p:nvSpPr>
          <p:spPr>
            <a:xfrm>
              <a:off x="938520" y="1792800"/>
              <a:ext cx="9848520" cy="866880"/>
            </a:xfrm>
            <a:prstGeom prst="rect">
              <a:avLst/>
            </a:prstGeom>
            <a:solidFill>
              <a:srgbClr val="126082"/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53275" lIns="690825" spcFirstLastPara="1" rIns="53275" wrap="square" tIns="532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2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Atualização do CAPEX</a:t>
              </a:r>
              <a:endParaRPr b="0" i="0" sz="2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62"/>
            <p:cNvSpPr/>
            <p:nvPr/>
          </p:nvSpPr>
          <p:spPr>
            <a:xfrm>
              <a:off x="394560" y="1684080"/>
              <a:ext cx="1084680" cy="1084680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5608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62"/>
            <p:cNvSpPr/>
            <p:nvPr/>
          </p:nvSpPr>
          <p:spPr>
            <a:xfrm>
              <a:off x="1254600" y="3098160"/>
              <a:ext cx="9532080" cy="866880"/>
            </a:xfrm>
            <a:prstGeom prst="rect">
              <a:avLst/>
            </a:prstGeom>
            <a:solidFill>
              <a:srgbClr val="126082"/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53275" lIns="690825" spcFirstLastPara="1" rIns="53275" wrap="square" tIns="532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2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Repactuação da Taxa Interna de Retorno (TIR)</a:t>
              </a:r>
              <a:endParaRPr b="0" i="0" sz="2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" name="Google Shape;475;p62"/>
            <p:cNvSpPr/>
            <p:nvPr/>
          </p:nvSpPr>
          <p:spPr>
            <a:xfrm>
              <a:off x="710640" y="2989440"/>
              <a:ext cx="1084680" cy="1084680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5608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62"/>
            <p:cNvSpPr/>
            <p:nvPr/>
          </p:nvSpPr>
          <p:spPr>
            <a:xfrm>
              <a:off x="938520" y="4403520"/>
              <a:ext cx="9848520" cy="866880"/>
            </a:xfrm>
            <a:prstGeom prst="rect">
              <a:avLst/>
            </a:prstGeom>
            <a:solidFill>
              <a:srgbClr val="126082"/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53275" lIns="690825" spcFirstLastPara="1" rIns="53275" wrap="square" tIns="532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2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Revisão do Compartilhamento do Risco da Demanda</a:t>
              </a:r>
              <a:endParaRPr b="0" i="0" sz="2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62"/>
            <p:cNvSpPr/>
            <p:nvPr/>
          </p:nvSpPr>
          <p:spPr>
            <a:xfrm>
              <a:off x="394560" y="4294800"/>
              <a:ext cx="1084680" cy="1084680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5608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62"/>
          <p:cNvSpPr/>
          <p:nvPr/>
        </p:nvSpPr>
        <p:spPr>
          <a:xfrm>
            <a:off x="10707840" y="6356520"/>
            <a:ext cx="84096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pt-BR" sz="1200" u="none" cap="none" strike="noStrike">
                <a:solidFill>
                  <a:srgbClr val="39393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63"/>
          <p:cNvSpPr txBox="1"/>
          <p:nvPr>
            <p:ph idx="4294967295" type="title"/>
          </p:nvPr>
        </p:nvSpPr>
        <p:spPr>
          <a:xfrm>
            <a:off x="838080" y="365040"/>
            <a:ext cx="10512000" cy="1321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b="0" i="0" lang="pt-BR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Soluções Negociadas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84" name="Google Shape;484;p63"/>
          <p:cNvGrpSpPr/>
          <p:nvPr/>
        </p:nvGrpSpPr>
        <p:grpSpPr>
          <a:xfrm>
            <a:off x="-4081320" y="675720"/>
            <a:ext cx="15431400" cy="5750280"/>
            <a:chOff x="-4081320" y="675720"/>
            <a:chExt cx="15431400" cy="5750280"/>
          </a:xfrm>
        </p:grpSpPr>
        <p:sp>
          <p:nvSpPr>
            <p:cNvPr id="485" name="Google Shape;485;p63"/>
            <p:cNvSpPr/>
            <p:nvPr/>
          </p:nvSpPr>
          <p:spPr>
            <a:xfrm>
              <a:off x="838080" y="1415880"/>
              <a:ext cx="10512000" cy="426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63"/>
            <p:cNvSpPr/>
            <p:nvPr/>
          </p:nvSpPr>
          <p:spPr>
            <a:xfrm>
              <a:off x="-4081320" y="675720"/>
              <a:ext cx="5855760" cy="5750280"/>
            </a:xfrm>
            <a:prstGeom prst="blockArc">
              <a:avLst>
                <a:gd fmla="val 18900000" name="adj1"/>
                <a:gd fmla="val 2700000" name="adj2"/>
                <a:gd fmla="val 369" name="adj3"/>
              </a:avLst>
            </a:prstGeom>
            <a:noFill/>
            <a:ln cap="flat" cmpd="sng" w="19050">
              <a:solidFill>
                <a:srgbClr val="104C68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63"/>
            <p:cNvSpPr/>
            <p:nvPr/>
          </p:nvSpPr>
          <p:spPr>
            <a:xfrm>
              <a:off x="1442520" y="1843560"/>
              <a:ext cx="9848520" cy="850680"/>
            </a:xfrm>
            <a:prstGeom prst="rect">
              <a:avLst/>
            </a:prstGeom>
            <a:solidFill>
              <a:srgbClr val="126082"/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53275" lIns="690825" spcFirstLastPara="1" rIns="53275" wrap="square" tIns="532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2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Atualização dos valores do orçamento base do projeto pelo  IGP-DI, em substituição ao IPCA</a:t>
              </a:r>
              <a:endParaRPr b="0" i="0" sz="2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63"/>
            <p:cNvSpPr/>
            <p:nvPr/>
          </p:nvSpPr>
          <p:spPr>
            <a:xfrm>
              <a:off x="898560" y="1737000"/>
              <a:ext cx="1084680" cy="1064520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5608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63"/>
            <p:cNvSpPr/>
            <p:nvPr/>
          </p:nvSpPr>
          <p:spPr>
            <a:xfrm>
              <a:off x="1758600" y="3125520"/>
              <a:ext cx="9532080" cy="850680"/>
            </a:xfrm>
            <a:prstGeom prst="rect">
              <a:avLst/>
            </a:prstGeom>
            <a:solidFill>
              <a:srgbClr val="126082"/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53275" lIns="690825" spcFirstLastPara="1" rIns="53275" wrap="square" tIns="532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2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 TIR do Projeto passou de 7,56% para 10,72%</a:t>
              </a:r>
              <a:endParaRPr b="0" i="0" sz="2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63"/>
            <p:cNvSpPr/>
            <p:nvPr/>
          </p:nvSpPr>
          <p:spPr>
            <a:xfrm>
              <a:off x="1214640" y="3018600"/>
              <a:ext cx="1084680" cy="1064880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5608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63"/>
            <p:cNvSpPr/>
            <p:nvPr/>
          </p:nvSpPr>
          <p:spPr>
            <a:xfrm>
              <a:off x="1442520" y="4407480"/>
              <a:ext cx="9848520" cy="850680"/>
            </a:xfrm>
            <a:prstGeom prst="rect">
              <a:avLst/>
            </a:prstGeom>
            <a:solidFill>
              <a:srgbClr val="126082"/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53275" lIns="690825" spcFirstLastPara="1" rIns="53275" wrap="square" tIns="532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2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Revisão da Cláusula de Compartilhamento de Risco </a:t>
              </a:r>
              <a:endParaRPr b="0" i="0" sz="2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63"/>
            <p:cNvSpPr/>
            <p:nvPr/>
          </p:nvSpPr>
          <p:spPr>
            <a:xfrm>
              <a:off x="898560" y="4300560"/>
              <a:ext cx="1084680" cy="1064520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5608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3" name="Google Shape;493;p63"/>
          <p:cNvSpPr/>
          <p:nvPr/>
        </p:nvSpPr>
        <p:spPr>
          <a:xfrm>
            <a:off x="10707840" y="6356520"/>
            <a:ext cx="84096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pt-BR" sz="1200" u="none" cap="none" strike="noStrike">
                <a:solidFill>
                  <a:srgbClr val="39393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64"/>
          <p:cNvSpPr txBox="1"/>
          <p:nvPr>
            <p:ph idx="4294967295" type="title"/>
          </p:nvPr>
        </p:nvSpPr>
        <p:spPr>
          <a:xfrm>
            <a:off x="639360" y="475920"/>
            <a:ext cx="10900800" cy="686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lnSpcReduction="9999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b="0" i="0" lang="pt-BR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Avaliação Auditorial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" name="Google Shape;500;p64"/>
          <p:cNvSpPr txBox="1"/>
          <p:nvPr>
            <p:ph idx="12" type="sldNum"/>
          </p:nvPr>
        </p:nvSpPr>
        <p:spPr>
          <a:xfrm>
            <a:off x="10707840" y="6356520"/>
            <a:ext cx="840960" cy="36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3939"/>
              </a:buClr>
              <a:buSzPts val="1200"/>
              <a:buFont typeface="Arial"/>
              <a:buNone/>
            </a:pPr>
            <a:fld id="{00000000-1234-1234-1234-123412341234}" type="slidenum">
              <a:rPr b="0" i="0" lang="pt-BR" sz="1200" u="none" cap="none" strike="noStrike">
                <a:solidFill>
                  <a:srgbClr val="39393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501" name="Google Shape;501;p64"/>
          <p:cNvGrpSpPr/>
          <p:nvPr/>
        </p:nvGrpSpPr>
        <p:grpSpPr>
          <a:xfrm>
            <a:off x="-2896560" y="996120"/>
            <a:ext cx="13235040" cy="4998960"/>
            <a:chOff x="-2896560" y="996120"/>
            <a:chExt cx="13235040" cy="4998960"/>
          </a:xfrm>
        </p:grpSpPr>
        <p:sp>
          <p:nvSpPr>
            <p:cNvPr id="502" name="Google Shape;502;p64"/>
            <p:cNvSpPr/>
            <p:nvPr/>
          </p:nvSpPr>
          <p:spPr>
            <a:xfrm>
              <a:off x="1302840" y="1639440"/>
              <a:ext cx="8961840" cy="3711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64"/>
            <p:cNvSpPr/>
            <p:nvPr/>
          </p:nvSpPr>
          <p:spPr>
            <a:xfrm>
              <a:off x="-2896560" y="996120"/>
              <a:ext cx="4998960" cy="4998960"/>
            </a:xfrm>
            <a:prstGeom prst="blockArc">
              <a:avLst>
                <a:gd fmla="val 18900000" name="adj1"/>
                <a:gd fmla="val 2700000" name="adj2"/>
                <a:gd fmla="val 375" name="adj3"/>
              </a:avLst>
            </a:prstGeom>
            <a:noFill/>
            <a:ln cap="flat" cmpd="sng" w="19050">
              <a:solidFill>
                <a:srgbClr val="104C68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64"/>
            <p:cNvSpPr/>
            <p:nvPr/>
          </p:nvSpPr>
          <p:spPr>
            <a:xfrm>
              <a:off x="1654560" y="1872000"/>
              <a:ext cx="8559360" cy="460800"/>
            </a:xfrm>
            <a:prstGeom prst="rect">
              <a:avLst/>
            </a:prstGeom>
            <a:solidFill>
              <a:srgbClr val="126082"/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0675" lIns="424425" spcFirstLastPara="1" rIns="40675" wrap="square" tIns="40675">
              <a:noAutofit/>
            </a:bodyPr>
            <a:lstStyle/>
            <a:p>
              <a:pPr indent="0" lvl="0" marL="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2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Regularidade das alterações aprovadas pelo consenso</a:t>
              </a:r>
              <a:endParaRPr b="0" i="0" sz="2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" name="Google Shape;505;p64"/>
            <p:cNvSpPr/>
            <p:nvPr/>
          </p:nvSpPr>
          <p:spPr>
            <a:xfrm>
              <a:off x="1363680" y="1813680"/>
              <a:ext cx="577440" cy="577800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5608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" name="Google Shape;506;p64"/>
            <p:cNvSpPr/>
            <p:nvPr/>
          </p:nvSpPr>
          <p:spPr>
            <a:xfrm>
              <a:off x="2111760" y="3258720"/>
              <a:ext cx="8226720" cy="461160"/>
            </a:xfrm>
            <a:prstGeom prst="rect">
              <a:avLst/>
            </a:prstGeom>
            <a:solidFill>
              <a:srgbClr val="126082"/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0675" lIns="424425" spcFirstLastPara="1" rIns="40675" wrap="square" tIns="40675">
              <a:noAutofit/>
            </a:bodyPr>
            <a:lstStyle/>
            <a:p>
              <a:pPr indent="0" lvl="0" marL="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2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Vantajosidade</a:t>
              </a:r>
              <a:endParaRPr b="0" i="0" sz="2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64"/>
            <p:cNvSpPr/>
            <p:nvPr/>
          </p:nvSpPr>
          <p:spPr>
            <a:xfrm>
              <a:off x="1738800" y="3147840"/>
              <a:ext cx="577800" cy="577800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5608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64"/>
            <p:cNvSpPr/>
            <p:nvPr/>
          </p:nvSpPr>
          <p:spPr>
            <a:xfrm rot="51600">
              <a:off x="1740960" y="4698720"/>
              <a:ext cx="8520840" cy="461520"/>
            </a:xfrm>
            <a:prstGeom prst="rect">
              <a:avLst/>
            </a:prstGeom>
            <a:solidFill>
              <a:srgbClr val="126082"/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0675" lIns="424425" spcFirstLastPara="1" rIns="40675" wrap="square" tIns="40675">
              <a:noAutofit/>
            </a:bodyPr>
            <a:lstStyle/>
            <a:p>
              <a:pPr indent="0" lvl="0" marL="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2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Aspectos fiscais (comprometimento da  RCL)</a:t>
              </a:r>
              <a:endParaRPr b="0" i="0" sz="2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64"/>
            <p:cNvSpPr/>
            <p:nvPr/>
          </p:nvSpPr>
          <p:spPr>
            <a:xfrm>
              <a:off x="1368360" y="4520160"/>
              <a:ext cx="577440" cy="577080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5608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4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5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6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7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8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9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0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1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2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3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4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