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6858000" cx="12192000"/>
  <p:notesSz cx="6858000" cy="9144000"/>
  <p:embeddedFontLst>
    <p:embeddedFont>
      <p:font typeface="Play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l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Pl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829994" y="365125"/>
            <a:ext cx="10523805" cy="1449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b="1" i="0" lang="pt-BR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MATRIZ DE RISCOS</a:t>
            </a:r>
            <a:endParaRPr b="0" i="0" sz="60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584979" y="2359587"/>
            <a:ext cx="11288151" cy="28946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pt-BR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Realocação de riscos  🡺  alteração na equação eco-fin;</a:t>
            </a:r>
            <a:endParaRPr/>
          </a:p>
          <a:p>
            <a:pPr indent="-2794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pt-BR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Solução Técnica Vinculante  🡺  alocação de risco ao Governo</a:t>
            </a:r>
            <a:endParaRPr/>
          </a:p>
          <a:p>
            <a:pPr indent="-2794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pt-BR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Alocação objetiva  🡺  Segurança Jurídica  🡺  Atratividade</a:t>
            </a:r>
            <a:endParaRPr/>
          </a:p>
          <a:p>
            <a:pPr indent="-2794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423789" y="675249"/>
            <a:ext cx="11344422" cy="900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b="1" i="0" lang="pt-BR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RISCO DE AUMENTO DA CARGA TRIB</a:t>
            </a:r>
            <a:endParaRPr b="0" i="0" sz="60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486507" y="2148572"/>
            <a:ext cx="10515600" cy="28946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Fato do Príncipe 🡺 reequilíbrio eco-fin</a:t>
            </a:r>
            <a:endParaRPr/>
          </a:p>
          <a:p>
            <a:pPr indent="-2794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pt-BR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Isenção do PIS/COFINS 🡺 Auditoria do TCE-RJ</a:t>
            </a:r>
            <a:endParaRPr/>
          </a:p>
          <a:p>
            <a:pPr indent="-2794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pt-BR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Aumento do IOF 🡺 aumenta WACC 🡺 aumenta tarifa</a:t>
            </a:r>
            <a:endParaRPr/>
          </a:p>
          <a:p>
            <a:pPr indent="-2794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b="1" i="0" lang="pt-BR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Aumento do IR 🡺 aumenta WACC 🡺 aumenta tarifa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