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61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</p:sldIdLst>
  <p:sldSz cy="6858000" cx="12192000"/>
  <p:notesSz cx="6858000" cy="9144000"/>
  <p:embeddedFontLst>
    <p:embeddedFont>
      <p:font typeface="Play"/>
      <p:regular r:id="rId32"/>
      <p:bold r:id="rId33"/>
    </p:embeddedFont>
    <p:embeddedFont>
      <p:font typeface="Montserrat Light"/>
      <p:regular r:id="rId34"/>
      <p:bold r:id="rId35"/>
      <p:italic r:id="rId36"/>
      <p:boldItalic r:id="rId37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384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font" Target="fonts/Play-bold.fntdata"/><Relationship Id="rId10" Type="http://schemas.openxmlformats.org/officeDocument/2006/relationships/slide" Target="slides/slide5.xml"/><Relationship Id="rId32" Type="http://schemas.openxmlformats.org/officeDocument/2006/relationships/font" Target="fonts/Play-regular.fntdata"/><Relationship Id="rId13" Type="http://schemas.openxmlformats.org/officeDocument/2006/relationships/slide" Target="slides/slide8.xml"/><Relationship Id="rId35" Type="http://schemas.openxmlformats.org/officeDocument/2006/relationships/font" Target="fonts/MontserratLight-bold.fntdata"/><Relationship Id="rId12" Type="http://schemas.openxmlformats.org/officeDocument/2006/relationships/slide" Target="slides/slide7.xml"/><Relationship Id="rId34" Type="http://schemas.openxmlformats.org/officeDocument/2006/relationships/font" Target="fonts/MontserratLight-regular.fntdata"/><Relationship Id="rId15" Type="http://schemas.openxmlformats.org/officeDocument/2006/relationships/slide" Target="slides/slide10.xml"/><Relationship Id="rId37" Type="http://schemas.openxmlformats.org/officeDocument/2006/relationships/font" Target="fonts/MontserratLight-boldItalic.fntdata"/><Relationship Id="rId14" Type="http://schemas.openxmlformats.org/officeDocument/2006/relationships/slide" Target="slides/slide9.xml"/><Relationship Id="rId36" Type="http://schemas.openxmlformats.org/officeDocument/2006/relationships/font" Target="fonts/MontserratLight-italic.fntdata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pt-BR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2" name="Google Shape;92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3" name="Google Shape;93;p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8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Google Shape;399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0" name="Google Shape;400;p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2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Google Shape;433;p1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4" name="Google Shape;434;p1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9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p1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1" name="Google Shape;451;p1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9" name="Shape 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Google Shape;470;p1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1" name="Google Shape;471;p1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7" name="Shape 4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8" name="Google Shape;488;p1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9" name="Google Shape;489;p1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8" name="Shape 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" name="Google Shape;529;p1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0" name="Google Shape;530;p1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8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p1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70" name="Google Shape;570;p1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1" name="Google Shape;571;p1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7" name="Shape 5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8" name="Google Shape;588;p1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9" name="Google Shape;589;p1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4" name="Shape 5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5" name="Google Shape;595;p1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6" name="Google Shape;596;p1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8" name="Shape 6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9" name="Google Shape;649;p1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0" name="Google Shape;650;p1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9" name="Google Shape;99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3" name="Shape 6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4" name="Google Shape;664;p2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5" name="Google Shape;665;p2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1" name="Shape 6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2" name="Google Shape;682;p2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3" name="Google Shape;683;p2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0" name="Shape 7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1" name="Google Shape;701;p2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2" name="Google Shape;702;p2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1" name="Shape 7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2" name="Google Shape;722;p2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3" name="Google Shape;723;p2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3" name="Shape 7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4" name="Google Shape;744;p2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5" name="Google Shape;745;p2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5" name="Shape 7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6" name="Google Shape;766;p2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7" name="Google Shape;767;p2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73" name="Shape 7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4" name="Google Shape;774;p2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75" name="Google Shape;775;p2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5" name="Google Shape;105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8" name="Google Shape;138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1" name="Google Shape;181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9" name="Google Shape;229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8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0" name="Google Shape;290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3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5" name="Google Shape;355;p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5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7" name="Google Shape;367;p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de Título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2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8" name="Google Shape;18;p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údo com Legenda" type="objTx">
  <p:cSld name="OBJECT_WITH_CAPTION_TEX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1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1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67" name="Google Shape;67;p11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8" name="Google Shape;68;p1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m com Legenda" type="picTx">
  <p:cSld name="PICTURE_WITH_CAPTION_TEXT"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2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2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74" name="Google Shape;74;p12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75" name="Google Shape;75;p1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1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e Texto Vertical" type="vertTx">
  <p:cSld name="VERTICAL_TEX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13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" name="Google Shape;81;p1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1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xto e Título Vertical" type="vertTitleAndTx">
  <p:cSld name="VERTICAL_TITLE_AND_VERTICAL_TEXT"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4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6" name="Google Shape;86;p14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" name="Google Shape;88;p1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" name="Google Shape;89;p1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e Conteúdo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3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Slide de Título">
  <p:cSld name="3_Slide de Título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4"/>
          <p:cNvSpPr txBox="1"/>
          <p:nvPr>
            <p:ph type="title"/>
          </p:nvPr>
        </p:nvSpPr>
        <p:spPr>
          <a:xfrm>
            <a:off x="187233" y="99319"/>
            <a:ext cx="8995600" cy="596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23F4F"/>
              </a:buClr>
              <a:buSzPts val="3200"/>
              <a:buFont typeface="Calibri"/>
              <a:buNone/>
              <a:defRPr sz="3200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9pPr>
          </a:lstStyle>
          <a:p/>
        </p:txBody>
      </p:sp>
      <p:sp>
        <p:nvSpPr>
          <p:cNvPr id="29" name="Google Shape;29;p4"/>
          <p:cNvSpPr txBox="1"/>
          <p:nvPr>
            <p:ph idx="1" type="body"/>
          </p:nvPr>
        </p:nvSpPr>
        <p:spPr>
          <a:xfrm>
            <a:off x="187234" y="1025525"/>
            <a:ext cx="11669486" cy="54519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algn="l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rgbClr val="CD9A88"/>
              </a:buClr>
              <a:buSzPts val="2800"/>
              <a:buFont typeface="Arial"/>
              <a:buNone/>
              <a:defRPr b="0" i="0" sz="2400" u="none" cap="none" strike="noStrike">
                <a:solidFill>
                  <a:srgbClr val="9B938A"/>
                </a:solidFill>
                <a:latin typeface="Play"/>
                <a:ea typeface="Play"/>
                <a:cs typeface="Play"/>
                <a:sym typeface="Play"/>
              </a:defRPr>
            </a:lvl1pPr>
            <a:lvl2pPr indent="-381000" lvl="1" marL="914400" marR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6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Slide de Título">
  <p:cSld name="1_Slide de Título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5"/>
          <p:cNvSpPr txBox="1"/>
          <p:nvPr>
            <p:ph type="title"/>
          </p:nvPr>
        </p:nvSpPr>
        <p:spPr>
          <a:xfrm>
            <a:off x="69275" y="99585"/>
            <a:ext cx="9841343" cy="54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lay"/>
              <a:buNone/>
              <a:defRPr sz="2800">
                <a:solidFill>
                  <a:schemeClr val="dk2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5"/>
          <p:cNvSpPr txBox="1"/>
          <p:nvPr/>
        </p:nvSpPr>
        <p:spPr>
          <a:xfrm>
            <a:off x="11739881" y="6646551"/>
            <a:ext cx="452119" cy="20005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pt-BR" sz="700" u="none" cap="none" strike="noStrike">
                <a:solidFill>
                  <a:srgbClr val="BFBFBF"/>
                </a:solidFill>
                <a:latin typeface="Play"/>
                <a:ea typeface="Play"/>
                <a:cs typeface="Play"/>
                <a:sym typeface="Play"/>
              </a:rPr>
              <a:t>‹#›</a:t>
            </a:fld>
            <a:endParaRPr b="0" i="0" sz="700" u="none" cap="none" strike="noStrike">
              <a:solidFill>
                <a:srgbClr val="BFBFBF"/>
              </a:solidFill>
              <a:latin typeface="Play"/>
              <a:ea typeface="Play"/>
              <a:cs typeface="Play"/>
              <a:sym typeface="Play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beçalho da Seção" type="secHead">
  <p:cSld name="SECTION_HEADER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6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57575"/>
              </a:buClr>
              <a:buSzPts val="2400"/>
              <a:buNone/>
              <a:defRPr sz="2400">
                <a:solidFill>
                  <a:srgbClr val="757575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2000"/>
              <a:buNone/>
              <a:defRPr sz="2000">
                <a:solidFill>
                  <a:srgbClr val="757575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800"/>
              <a:buNone/>
              <a:defRPr sz="1800">
                <a:solidFill>
                  <a:srgbClr val="757575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9pPr>
          </a:lstStyle>
          <a:p/>
        </p:txBody>
      </p:sp>
      <p:sp>
        <p:nvSpPr>
          <p:cNvPr id="36" name="Google Shape;36;p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" name="Google Shape;37;p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uas Partes de Conteúdo" type="twoObj">
  <p:cSld name="TWO_OBJECTS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7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" name="Google Shape;41;p7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2" name="Google Shape;42;p7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3" name="Google Shape;43;p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" name="Google Shape;45;p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ação" type="twoTxTwoObj">
  <p:cSld name="TWO_OBJECTS_WITH_TEXT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8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8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9" name="Google Shape;49;p8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0" name="Google Shape;50;p8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51" name="Google Shape;51;p8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2" name="Google Shape;52;p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omente Título" type="titleOnly">
  <p:cSld name="TITLE_ONLY"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9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m Branco" type="blank">
  <p:cSld name="BLANK"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2" name="Google Shape;62;p1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  <a:defRPr b="0" i="0" sz="4400" u="none" cap="none" strike="noStrik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1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" name="Google Shape;12;p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" name="Google Shape;13;p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" name="Google Shape;14;p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31.png"/><Relationship Id="rId4" Type="http://schemas.openxmlformats.org/officeDocument/2006/relationships/image" Target="../media/image35.png"/><Relationship Id="rId5" Type="http://schemas.openxmlformats.org/officeDocument/2006/relationships/image" Target="../media/image33.png"/><Relationship Id="rId6" Type="http://schemas.openxmlformats.org/officeDocument/2006/relationships/image" Target="../media/image34.png"/><Relationship Id="rId7" Type="http://schemas.openxmlformats.org/officeDocument/2006/relationships/image" Target="../media/image36.png"/><Relationship Id="rId8" Type="http://schemas.openxmlformats.org/officeDocument/2006/relationships/image" Target="../media/image30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45.png"/><Relationship Id="rId4" Type="http://schemas.openxmlformats.org/officeDocument/2006/relationships/image" Target="../media/image34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34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34.png"/><Relationship Id="rId4" Type="http://schemas.openxmlformats.org/officeDocument/2006/relationships/image" Target="../media/image43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48.png"/><Relationship Id="rId4" Type="http://schemas.openxmlformats.org/officeDocument/2006/relationships/image" Target="../media/image47.png"/><Relationship Id="rId5" Type="http://schemas.openxmlformats.org/officeDocument/2006/relationships/image" Target="../media/image44.png"/><Relationship Id="rId6" Type="http://schemas.openxmlformats.org/officeDocument/2006/relationships/image" Target="../media/image34.png"/><Relationship Id="rId7" Type="http://schemas.openxmlformats.org/officeDocument/2006/relationships/image" Target="../media/image49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48.png"/><Relationship Id="rId4" Type="http://schemas.openxmlformats.org/officeDocument/2006/relationships/image" Target="../media/image47.png"/><Relationship Id="rId5" Type="http://schemas.openxmlformats.org/officeDocument/2006/relationships/image" Target="../media/image44.png"/><Relationship Id="rId6" Type="http://schemas.openxmlformats.org/officeDocument/2006/relationships/image" Target="../media/image34.png"/><Relationship Id="rId7" Type="http://schemas.openxmlformats.org/officeDocument/2006/relationships/image" Target="../media/image49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34.png"/><Relationship Id="rId4" Type="http://schemas.openxmlformats.org/officeDocument/2006/relationships/image" Target="../media/image51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30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52.png"/><Relationship Id="rId4" Type="http://schemas.openxmlformats.org/officeDocument/2006/relationships/image" Target="../media/image55.png"/><Relationship Id="rId5" Type="http://schemas.openxmlformats.org/officeDocument/2006/relationships/image" Target="../media/image54.png"/><Relationship Id="rId6" Type="http://schemas.openxmlformats.org/officeDocument/2006/relationships/image" Target="../media/image57.png"/><Relationship Id="rId7" Type="http://schemas.openxmlformats.org/officeDocument/2006/relationships/image" Target="../media/image33.png"/><Relationship Id="rId8" Type="http://schemas.openxmlformats.org/officeDocument/2006/relationships/image" Target="../media/image64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33.png"/><Relationship Id="rId4" Type="http://schemas.openxmlformats.org/officeDocument/2006/relationships/image" Target="../media/image64.png"/><Relationship Id="rId5" Type="http://schemas.openxmlformats.org/officeDocument/2006/relationships/image" Target="../media/image52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61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61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54.png"/><Relationship Id="rId4" Type="http://schemas.openxmlformats.org/officeDocument/2006/relationships/image" Target="../media/image62.png"/><Relationship Id="rId5" Type="http://schemas.openxmlformats.org/officeDocument/2006/relationships/image" Target="../media/image61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61.png"/><Relationship Id="rId4" Type="http://schemas.openxmlformats.org/officeDocument/2006/relationships/image" Target="../media/image54.png"/><Relationship Id="rId5" Type="http://schemas.openxmlformats.org/officeDocument/2006/relationships/image" Target="../media/image62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61.png"/><Relationship Id="rId4" Type="http://schemas.openxmlformats.org/officeDocument/2006/relationships/image" Target="../media/image62.png"/><Relationship Id="rId5" Type="http://schemas.openxmlformats.org/officeDocument/2006/relationships/image" Target="../media/image54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1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2.png"/></Relationships>
</file>

<file path=ppt/slides/_rels/slide3.xml.rels><?xml version="1.0" encoding="UTF-8" standalone="yes"?><Relationships xmlns="http://schemas.openxmlformats.org/package/2006/relationships"><Relationship Id="rId11" Type="http://schemas.openxmlformats.org/officeDocument/2006/relationships/image" Target="../media/image20.jpg"/><Relationship Id="rId10" Type="http://schemas.openxmlformats.org/officeDocument/2006/relationships/image" Target="../media/image19.jp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6.png"/><Relationship Id="rId4" Type="http://schemas.openxmlformats.org/officeDocument/2006/relationships/image" Target="../media/image3.png"/><Relationship Id="rId9" Type="http://schemas.openxmlformats.org/officeDocument/2006/relationships/image" Target="../media/image13.png"/><Relationship Id="rId5" Type="http://schemas.openxmlformats.org/officeDocument/2006/relationships/image" Target="../media/image4.png"/><Relationship Id="rId6" Type="http://schemas.openxmlformats.org/officeDocument/2006/relationships/image" Target="../media/image8.png"/><Relationship Id="rId7" Type="http://schemas.openxmlformats.org/officeDocument/2006/relationships/image" Target="../media/image17.jpg"/><Relationship Id="rId8" Type="http://schemas.openxmlformats.org/officeDocument/2006/relationships/image" Target="../media/image9.jpg"/></Relationships>
</file>

<file path=ppt/slides/_rels/slide4.xml.rels><?xml version="1.0" encoding="UTF-8" standalone="yes"?><Relationships xmlns="http://schemas.openxmlformats.org/package/2006/relationships"><Relationship Id="rId10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9" Type="http://schemas.openxmlformats.org/officeDocument/2006/relationships/image" Target="../media/image12.png"/><Relationship Id="rId5" Type="http://schemas.openxmlformats.org/officeDocument/2006/relationships/image" Target="../media/image15.png"/><Relationship Id="rId6" Type="http://schemas.openxmlformats.org/officeDocument/2006/relationships/image" Target="../media/image18.png"/><Relationship Id="rId7" Type="http://schemas.openxmlformats.org/officeDocument/2006/relationships/image" Target="../media/image14.png"/><Relationship Id="rId8" Type="http://schemas.openxmlformats.org/officeDocument/2006/relationships/image" Target="../media/image11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1.png"/><Relationship Id="rId4" Type="http://schemas.openxmlformats.org/officeDocument/2006/relationships/image" Target="../media/image21.png"/><Relationship Id="rId5" Type="http://schemas.openxmlformats.org/officeDocument/2006/relationships/image" Target="../media/image23.png"/><Relationship Id="rId6" Type="http://schemas.openxmlformats.org/officeDocument/2006/relationships/image" Target="../media/image24.png"/><Relationship Id="rId7" Type="http://schemas.openxmlformats.org/officeDocument/2006/relationships/image" Target="../media/image26.png"/><Relationship Id="rId8" Type="http://schemas.openxmlformats.org/officeDocument/2006/relationships/image" Target="../media/image28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3.png"/><Relationship Id="rId4" Type="http://schemas.openxmlformats.org/officeDocument/2006/relationships/image" Target="../media/image24.png"/><Relationship Id="rId5" Type="http://schemas.openxmlformats.org/officeDocument/2006/relationships/image" Target="../media/image26.png"/><Relationship Id="rId6" Type="http://schemas.openxmlformats.org/officeDocument/2006/relationships/image" Target="../media/image28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6.png"/><Relationship Id="rId4" Type="http://schemas.openxmlformats.org/officeDocument/2006/relationships/image" Target="../media/image28.png"/><Relationship Id="rId5" Type="http://schemas.openxmlformats.org/officeDocument/2006/relationships/image" Target="../media/image23.png"/><Relationship Id="rId6" Type="http://schemas.openxmlformats.org/officeDocument/2006/relationships/image" Target="../media/image24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31.png"/><Relationship Id="rId4" Type="http://schemas.openxmlformats.org/officeDocument/2006/relationships/image" Target="../media/image35.png"/><Relationship Id="rId5" Type="http://schemas.openxmlformats.org/officeDocument/2006/relationships/image" Target="../media/image33.png"/><Relationship Id="rId6" Type="http://schemas.openxmlformats.org/officeDocument/2006/relationships/image" Target="../media/image34.png"/><Relationship Id="rId7" Type="http://schemas.openxmlformats.org/officeDocument/2006/relationships/image" Target="../media/image36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5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</a:pPr>
            <a:r>
              <a:rPr b="1" lang="pt-BR" sz="4400"/>
              <a:t>Painel 5: Imprecisões e Incertezas em Modelagens Econômico-Financeiras de PPPs/Concessões</a:t>
            </a:r>
            <a:endParaRPr sz="4400"/>
          </a:p>
        </p:txBody>
      </p:sp>
      <p:sp>
        <p:nvSpPr>
          <p:cNvPr id="96" name="Google Shape;96;p15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/>
          </a:p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pt-BR"/>
              <a:t>Elias Cavalcante Filho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Google Shape;402;p24"/>
          <p:cNvSpPr/>
          <p:nvPr/>
        </p:nvSpPr>
        <p:spPr>
          <a:xfrm>
            <a:off x="5193631" y="2780359"/>
            <a:ext cx="4210719" cy="2020134"/>
          </a:xfrm>
          <a:prstGeom prst="roundRect">
            <a:avLst>
              <a:gd fmla="val 2946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600" u="none" cap="none" strike="noStrike">
              <a:solidFill>
                <a:schemeClr val="dk2"/>
              </a:solidFill>
              <a:latin typeface="Play"/>
              <a:ea typeface="Play"/>
              <a:cs typeface="Play"/>
              <a:sym typeface="Play"/>
            </a:endParaRPr>
          </a:p>
        </p:txBody>
      </p:sp>
      <p:sp>
        <p:nvSpPr>
          <p:cNvPr id="403" name="Google Shape;403;p24"/>
          <p:cNvSpPr txBox="1"/>
          <p:nvPr>
            <p:ph type="title"/>
          </p:nvPr>
        </p:nvSpPr>
        <p:spPr>
          <a:xfrm>
            <a:off x="187232" y="99319"/>
            <a:ext cx="10638083" cy="59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Play"/>
              <a:buNone/>
            </a:pPr>
            <a:r>
              <a:rPr lang="pt-BR" sz="4400">
                <a:solidFill>
                  <a:schemeClr val="dk1"/>
                </a:solidFill>
              </a:rPr>
              <a:t>Definição de Cenário Base</a:t>
            </a:r>
            <a:endParaRPr/>
          </a:p>
        </p:txBody>
      </p:sp>
      <p:sp>
        <p:nvSpPr>
          <p:cNvPr id="404" name="Google Shape;404;p24"/>
          <p:cNvSpPr/>
          <p:nvPr/>
        </p:nvSpPr>
        <p:spPr>
          <a:xfrm>
            <a:off x="8374655" y="3950961"/>
            <a:ext cx="953122" cy="345673"/>
          </a:xfrm>
          <a:prstGeom prst="roundRect">
            <a:avLst>
              <a:gd fmla="val 17685" name="adj"/>
            </a:avLst>
          </a:prstGeom>
          <a:noFill/>
          <a:ln>
            <a:noFill/>
          </a:ln>
        </p:spPr>
        <p:txBody>
          <a:bodyPr anchorCtr="0" anchor="ctr" bIns="65925" lIns="131850" spcFirstLastPara="1" rIns="131850" wrap="square" tIns="659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1056" u="none" cap="none" strike="noStrike">
                <a:solidFill>
                  <a:schemeClr val="dk2"/>
                </a:solidFill>
                <a:latin typeface="Play"/>
                <a:ea typeface="Play"/>
                <a:cs typeface="Play"/>
                <a:sym typeface="Play"/>
              </a:rPr>
              <a:t>Preço licitatório</a:t>
            </a:r>
            <a:endParaRPr/>
          </a:p>
        </p:txBody>
      </p:sp>
      <p:grpSp>
        <p:nvGrpSpPr>
          <p:cNvPr id="405" name="Google Shape;405;p24"/>
          <p:cNvGrpSpPr/>
          <p:nvPr/>
        </p:nvGrpSpPr>
        <p:grpSpPr>
          <a:xfrm>
            <a:off x="8447329" y="3052465"/>
            <a:ext cx="807775" cy="806287"/>
            <a:chOff x="6143105" y="3911397"/>
            <a:chExt cx="792746" cy="791286"/>
          </a:xfrm>
        </p:grpSpPr>
        <p:sp>
          <p:nvSpPr>
            <p:cNvPr id="406" name="Google Shape;406;p24"/>
            <p:cNvSpPr/>
            <p:nvPr/>
          </p:nvSpPr>
          <p:spPr>
            <a:xfrm>
              <a:off x="6143105" y="3911397"/>
              <a:ext cx="792746" cy="791286"/>
            </a:xfrm>
            <a:prstGeom prst="ellipse">
              <a:avLst/>
            </a:prstGeom>
            <a:solidFill>
              <a:schemeClr val="dk2"/>
            </a:solidFill>
            <a:ln cap="flat" cmpd="sng" w="34275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50450" lIns="100950" spcFirstLastPara="1" rIns="100950" wrap="square" tIns="504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000" u="none" cap="none" strike="noStrike">
                <a:solidFill>
                  <a:schemeClr val="dk2"/>
                </a:solidFill>
                <a:latin typeface="Play"/>
                <a:ea typeface="Play"/>
                <a:cs typeface="Play"/>
                <a:sym typeface="Play"/>
              </a:endParaRPr>
            </a:p>
          </p:txBody>
        </p:sp>
        <p:pic>
          <p:nvPicPr>
            <p:cNvPr descr="Rótulo com preenchimento sólido" id="407" name="Google Shape;407;p24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6247319" y="4014881"/>
              <a:ext cx="584319" cy="584319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08" name="Google Shape;408;p24"/>
          <p:cNvSpPr/>
          <p:nvPr/>
        </p:nvSpPr>
        <p:spPr>
          <a:xfrm>
            <a:off x="2632614" y="3415875"/>
            <a:ext cx="432000" cy="432000"/>
          </a:xfrm>
          <a:prstGeom prst="mathPlus">
            <a:avLst>
              <a:gd fmla="val 23520" name="adj1"/>
            </a:avLst>
          </a:prstGeom>
          <a:solidFill>
            <a:srgbClr val="7F7F7F"/>
          </a:solidFill>
          <a:ln>
            <a:noFill/>
          </a:ln>
        </p:spPr>
        <p:txBody>
          <a:bodyPr anchorCtr="0" anchor="ctr" bIns="54850" lIns="109725" spcFirstLastPara="1" rIns="109725" wrap="square" tIns="548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000" u="none" cap="none" strike="noStrike">
              <a:solidFill>
                <a:schemeClr val="dk2"/>
              </a:solidFill>
              <a:latin typeface="Play"/>
              <a:ea typeface="Play"/>
              <a:cs typeface="Play"/>
              <a:sym typeface="Play"/>
            </a:endParaRPr>
          </a:p>
        </p:txBody>
      </p:sp>
      <p:grpSp>
        <p:nvGrpSpPr>
          <p:cNvPr id="409" name="Google Shape;409;p24"/>
          <p:cNvGrpSpPr/>
          <p:nvPr/>
        </p:nvGrpSpPr>
        <p:grpSpPr>
          <a:xfrm>
            <a:off x="2444726" y="1909801"/>
            <a:ext cx="807775" cy="806287"/>
            <a:chOff x="3351038" y="3768422"/>
            <a:chExt cx="673146" cy="671906"/>
          </a:xfrm>
        </p:grpSpPr>
        <p:sp>
          <p:nvSpPr>
            <p:cNvPr id="410" name="Google Shape;410;p24"/>
            <p:cNvSpPr/>
            <p:nvPr/>
          </p:nvSpPr>
          <p:spPr>
            <a:xfrm>
              <a:off x="3351038" y="3768422"/>
              <a:ext cx="673146" cy="671906"/>
            </a:xfrm>
            <a:prstGeom prst="ellipse">
              <a:avLst/>
            </a:prstGeom>
            <a:solidFill>
              <a:schemeClr val="dk2"/>
            </a:solidFill>
            <a:ln cap="flat" cmpd="sng" w="34275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50450" lIns="100950" spcFirstLastPara="1" rIns="100950" wrap="square" tIns="504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000" u="none" cap="none" strike="noStrike">
                <a:solidFill>
                  <a:schemeClr val="dk2"/>
                </a:solidFill>
                <a:latin typeface="Play"/>
                <a:ea typeface="Play"/>
                <a:cs typeface="Play"/>
                <a:sym typeface="Play"/>
              </a:endParaRPr>
            </a:p>
          </p:txBody>
        </p:sp>
        <p:pic>
          <p:nvPicPr>
            <p:cNvPr descr="Pesquisa com preenchimento sólido" id="411" name="Google Shape;411;p24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3453611" y="3870375"/>
              <a:ext cx="468000" cy="4680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12" name="Google Shape;412;p24"/>
          <p:cNvSpPr txBox="1"/>
          <p:nvPr/>
        </p:nvSpPr>
        <p:spPr>
          <a:xfrm>
            <a:off x="2221595" y="2704003"/>
            <a:ext cx="1254037" cy="443198"/>
          </a:xfrm>
          <a:prstGeom prst="rect">
            <a:avLst/>
          </a:prstGeom>
          <a:noFill/>
          <a:ln>
            <a:noFill/>
          </a:ln>
        </p:spPr>
        <p:txBody>
          <a:bodyPr anchorCtr="0" anchor="t" bIns="54850" lIns="109725" spcFirstLastPara="1" rIns="109725" wrap="square" tIns="5485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1080" u="none" cap="none" strike="noStrike">
                <a:solidFill>
                  <a:schemeClr val="dk2"/>
                </a:solidFill>
                <a:latin typeface="Play"/>
                <a:ea typeface="Play"/>
                <a:cs typeface="Play"/>
                <a:sym typeface="Play"/>
              </a:rPr>
              <a:t>Diagnóstico do problema público</a:t>
            </a:r>
            <a:endParaRPr b="0" i="0" sz="1080" u="none" cap="none" strike="noStrike">
              <a:solidFill>
                <a:schemeClr val="dk2"/>
              </a:solidFill>
              <a:latin typeface="Play"/>
              <a:ea typeface="Play"/>
              <a:cs typeface="Play"/>
              <a:sym typeface="Play"/>
            </a:endParaRPr>
          </a:p>
        </p:txBody>
      </p:sp>
      <p:grpSp>
        <p:nvGrpSpPr>
          <p:cNvPr id="413" name="Google Shape;413;p24"/>
          <p:cNvGrpSpPr/>
          <p:nvPr/>
        </p:nvGrpSpPr>
        <p:grpSpPr>
          <a:xfrm>
            <a:off x="2444726" y="4116550"/>
            <a:ext cx="807775" cy="806287"/>
            <a:chOff x="3351038" y="5473568"/>
            <a:chExt cx="673146" cy="671906"/>
          </a:xfrm>
        </p:grpSpPr>
        <p:sp>
          <p:nvSpPr>
            <p:cNvPr id="414" name="Google Shape;414;p24"/>
            <p:cNvSpPr/>
            <p:nvPr/>
          </p:nvSpPr>
          <p:spPr>
            <a:xfrm>
              <a:off x="3351038" y="5473568"/>
              <a:ext cx="673146" cy="671906"/>
            </a:xfrm>
            <a:prstGeom prst="ellipse">
              <a:avLst/>
            </a:prstGeom>
            <a:solidFill>
              <a:schemeClr val="dk2"/>
            </a:solidFill>
            <a:ln cap="flat" cmpd="sng" w="34275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50450" lIns="100950" spcFirstLastPara="1" rIns="100950" wrap="square" tIns="504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000" u="none" cap="none" strike="noStrike">
                <a:solidFill>
                  <a:schemeClr val="dk2"/>
                </a:solidFill>
                <a:latin typeface="Play"/>
                <a:ea typeface="Play"/>
                <a:cs typeface="Play"/>
                <a:sym typeface="Play"/>
              </a:endParaRPr>
            </a:p>
          </p:txBody>
        </p:sp>
        <p:pic>
          <p:nvPicPr>
            <p:cNvPr descr="Banco com preenchimento sólido" id="415" name="Google Shape;415;p24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3462462" y="5575520"/>
              <a:ext cx="450298" cy="4680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16" name="Google Shape;416;p24"/>
          <p:cNvSpPr txBox="1"/>
          <p:nvPr/>
        </p:nvSpPr>
        <p:spPr>
          <a:xfrm>
            <a:off x="2396193" y="4914427"/>
            <a:ext cx="904841" cy="443198"/>
          </a:xfrm>
          <a:prstGeom prst="rect">
            <a:avLst/>
          </a:prstGeom>
          <a:noFill/>
          <a:ln>
            <a:noFill/>
          </a:ln>
        </p:spPr>
        <p:txBody>
          <a:bodyPr anchorCtr="0" anchor="t" bIns="54850" lIns="109725" spcFirstLastPara="1" rIns="109725" wrap="square" tIns="5485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1080" u="none" cap="none" strike="noStrike">
                <a:solidFill>
                  <a:schemeClr val="dk2"/>
                </a:solidFill>
                <a:latin typeface="Play"/>
                <a:ea typeface="Play"/>
                <a:cs typeface="Play"/>
                <a:sym typeface="Play"/>
              </a:rPr>
              <a:t>Interesse público</a:t>
            </a:r>
            <a:endParaRPr b="0" i="0" sz="1080" u="none" cap="none" strike="noStrike">
              <a:solidFill>
                <a:schemeClr val="dk2"/>
              </a:solidFill>
              <a:latin typeface="Play"/>
              <a:ea typeface="Play"/>
              <a:cs typeface="Play"/>
              <a:sym typeface="Play"/>
            </a:endParaRPr>
          </a:p>
        </p:txBody>
      </p:sp>
      <p:cxnSp>
        <p:nvCxnSpPr>
          <p:cNvPr id="417" name="Google Shape;417;p24"/>
          <p:cNvCxnSpPr>
            <a:stCxn id="418" idx="2"/>
            <a:endCxn id="410" idx="6"/>
          </p:cNvCxnSpPr>
          <p:nvPr/>
        </p:nvCxnSpPr>
        <p:spPr>
          <a:xfrm rot="10800000">
            <a:off x="3252385" y="2312882"/>
            <a:ext cx="2115900" cy="1137300"/>
          </a:xfrm>
          <a:prstGeom prst="bentConnector3">
            <a:avLst>
              <a:gd fmla="val 50000" name="adj1"/>
            </a:avLst>
          </a:prstGeom>
          <a:noFill/>
          <a:ln cap="flat" cmpd="sng" w="26650">
            <a:solidFill>
              <a:srgbClr val="7F7F7F"/>
            </a:solidFill>
            <a:prstDash val="solid"/>
            <a:miter lim="800000"/>
            <a:headEnd len="med" w="med" type="triangle"/>
            <a:tailEnd len="sm" w="sm" type="none"/>
          </a:ln>
        </p:spPr>
      </p:cxnSp>
      <p:cxnSp>
        <p:nvCxnSpPr>
          <p:cNvPr id="419" name="Google Shape;419;p24"/>
          <p:cNvCxnSpPr>
            <a:stCxn id="418" idx="2"/>
            <a:endCxn id="414" idx="6"/>
          </p:cNvCxnSpPr>
          <p:nvPr/>
        </p:nvCxnSpPr>
        <p:spPr>
          <a:xfrm flipH="1">
            <a:off x="3252385" y="3450182"/>
            <a:ext cx="2115900" cy="1069500"/>
          </a:xfrm>
          <a:prstGeom prst="bentConnector3">
            <a:avLst>
              <a:gd fmla="val 50000" name="adj1"/>
            </a:avLst>
          </a:prstGeom>
          <a:noFill/>
          <a:ln cap="flat" cmpd="sng" w="26650">
            <a:solidFill>
              <a:srgbClr val="7F7F7F"/>
            </a:solidFill>
            <a:prstDash val="solid"/>
            <a:miter lim="800000"/>
            <a:headEnd len="med" w="med" type="triangle"/>
            <a:tailEnd len="sm" w="sm" type="none"/>
          </a:ln>
        </p:spPr>
      </p:cxnSp>
      <p:grpSp>
        <p:nvGrpSpPr>
          <p:cNvPr id="420" name="Google Shape;420;p24"/>
          <p:cNvGrpSpPr/>
          <p:nvPr/>
        </p:nvGrpSpPr>
        <p:grpSpPr>
          <a:xfrm>
            <a:off x="5368285" y="3047038"/>
            <a:ext cx="807775" cy="806287"/>
            <a:chOff x="5787337" y="4582308"/>
            <a:chExt cx="673146" cy="671906"/>
          </a:xfrm>
        </p:grpSpPr>
        <p:sp>
          <p:nvSpPr>
            <p:cNvPr id="418" name="Google Shape;418;p24"/>
            <p:cNvSpPr/>
            <p:nvPr/>
          </p:nvSpPr>
          <p:spPr>
            <a:xfrm>
              <a:off x="5787337" y="4582308"/>
              <a:ext cx="673146" cy="671906"/>
            </a:xfrm>
            <a:prstGeom prst="ellipse">
              <a:avLst/>
            </a:prstGeom>
            <a:solidFill>
              <a:schemeClr val="dk2"/>
            </a:solidFill>
            <a:ln cap="flat" cmpd="sng" w="34275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50450" lIns="100950" spcFirstLastPara="1" rIns="100950" wrap="square" tIns="504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000" u="none" cap="none" strike="noStrike">
                <a:solidFill>
                  <a:schemeClr val="dk2"/>
                </a:solidFill>
                <a:latin typeface="Play"/>
                <a:ea typeface="Play"/>
                <a:cs typeface="Play"/>
                <a:sym typeface="Play"/>
              </a:endParaRPr>
            </a:p>
          </p:txBody>
        </p:sp>
        <p:pic>
          <p:nvPicPr>
            <p:cNvPr descr="Livro fechado com preenchimento sólido" id="421" name="Google Shape;421;p24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5853910" y="4648261"/>
              <a:ext cx="540000" cy="5400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22" name="Google Shape;422;p24"/>
          <p:cNvSpPr txBox="1"/>
          <p:nvPr/>
        </p:nvSpPr>
        <p:spPr>
          <a:xfrm>
            <a:off x="5319752" y="3950961"/>
            <a:ext cx="904841" cy="443198"/>
          </a:xfrm>
          <a:prstGeom prst="rect">
            <a:avLst/>
          </a:prstGeom>
          <a:noFill/>
          <a:ln>
            <a:noFill/>
          </a:ln>
        </p:spPr>
        <p:txBody>
          <a:bodyPr anchorCtr="0" anchor="t" bIns="54850" lIns="109725" spcFirstLastPara="1" rIns="109725" wrap="square" tIns="5485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1080" u="none" cap="none" strike="noStrike">
                <a:solidFill>
                  <a:schemeClr val="dk2"/>
                </a:solidFill>
                <a:latin typeface="Play"/>
                <a:ea typeface="Play"/>
                <a:cs typeface="Play"/>
                <a:sym typeface="Play"/>
              </a:rPr>
              <a:t>Cenário base</a:t>
            </a:r>
            <a:endParaRPr b="0" i="0" sz="1080" u="none" cap="none" strike="noStrike">
              <a:solidFill>
                <a:schemeClr val="dk2"/>
              </a:solidFill>
              <a:latin typeface="Play"/>
              <a:ea typeface="Play"/>
              <a:cs typeface="Play"/>
              <a:sym typeface="Play"/>
            </a:endParaRPr>
          </a:p>
        </p:txBody>
      </p:sp>
      <p:cxnSp>
        <p:nvCxnSpPr>
          <p:cNvPr id="423" name="Google Shape;423;p24"/>
          <p:cNvCxnSpPr>
            <a:stCxn id="424" idx="2"/>
            <a:endCxn id="418" idx="6"/>
          </p:cNvCxnSpPr>
          <p:nvPr/>
        </p:nvCxnSpPr>
        <p:spPr>
          <a:xfrm rot="10800000">
            <a:off x="6176107" y="3450182"/>
            <a:ext cx="731700" cy="0"/>
          </a:xfrm>
          <a:prstGeom prst="straightConnector1">
            <a:avLst/>
          </a:prstGeom>
          <a:noFill/>
          <a:ln cap="flat" cmpd="sng" w="26650">
            <a:solidFill>
              <a:srgbClr val="7F7F7F"/>
            </a:solidFill>
            <a:prstDash val="solid"/>
            <a:miter lim="800000"/>
            <a:headEnd len="med" w="med" type="triangle"/>
            <a:tailEnd len="sm" w="sm" type="none"/>
          </a:ln>
        </p:spPr>
      </p:cxnSp>
      <p:grpSp>
        <p:nvGrpSpPr>
          <p:cNvPr id="425" name="Google Shape;425;p24"/>
          <p:cNvGrpSpPr/>
          <p:nvPr/>
        </p:nvGrpSpPr>
        <p:grpSpPr>
          <a:xfrm>
            <a:off x="6907807" y="3047038"/>
            <a:ext cx="807775" cy="806287"/>
            <a:chOff x="7027127" y="4582308"/>
            <a:chExt cx="673146" cy="671906"/>
          </a:xfrm>
        </p:grpSpPr>
        <p:sp>
          <p:nvSpPr>
            <p:cNvPr id="424" name="Google Shape;424;p24"/>
            <p:cNvSpPr/>
            <p:nvPr/>
          </p:nvSpPr>
          <p:spPr>
            <a:xfrm>
              <a:off x="7027127" y="4582308"/>
              <a:ext cx="673146" cy="671906"/>
            </a:xfrm>
            <a:prstGeom prst="ellipse">
              <a:avLst/>
            </a:prstGeom>
            <a:solidFill>
              <a:schemeClr val="dk2"/>
            </a:solidFill>
            <a:ln cap="flat" cmpd="sng" w="34275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50450" lIns="100950" spcFirstLastPara="1" rIns="100950" wrap="square" tIns="504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000" u="none" cap="none" strike="noStrike">
                <a:solidFill>
                  <a:schemeClr val="dk2"/>
                </a:solidFill>
                <a:latin typeface="Play"/>
                <a:ea typeface="Play"/>
                <a:cs typeface="Play"/>
                <a:sym typeface="Play"/>
              </a:endParaRPr>
            </a:p>
          </p:txBody>
        </p:sp>
        <p:pic>
          <p:nvPicPr>
            <p:cNvPr descr="Gráfico de barras com tendência ascendente com preenchimento sólido" id="426" name="Google Shape;426;p24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7093699" y="4648261"/>
              <a:ext cx="540000" cy="5400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27" name="Google Shape;427;p24"/>
          <p:cNvSpPr txBox="1"/>
          <p:nvPr/>
        </p:nvSpPr>
        <p:spPr>
          <a:xfrm>
            <a:off x="6859274" y="3950961"/>
            <a:ext cx="904841" cy="609397"/>
          </a:xfrm>
          <a:prstGeom prst="rect">
            <a:avLst/>
          </a:prstGeom>
          <a:noFill/>
          <a:ln>
            <a:noFill/>
          </a:ln>
        </p:spPr>
        <p:txBody>
          <a:bodyPr anchorCtr="0" anchor="t" bIns="54850" lIns="109725" spcFirstLastPara="1" rIns="109725" wrap="square" tIns="5485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1080" u="none" cap="none" strike="noStrike">
                <a:solidFill>
                  <a:schemeClr val="dk2"/>
                </a:solidFill>
                <a:latin typeface="Play"/>
                <a:ea typeface="Play"/>
                <a:cs typeface="Play"/>
                <a:sym typeface="Play"/>
              </a:rPr>
              <a:t>Modelo econômico-financeiro</a:t>
            </a:r>
            <a:endParaRPr b="0" i="0" sz="1080" u="none" cap="none" strike="noStrike">
              <a:solidFill>
                <a:schemeClr val="dk2"/>
              </a:solidFill>
              <a:latin typeface="Play"/>
              <a:ea typeface="Play"/>
              <a:cs typeface="Play"/>
              <a:sym typeface="Play"/>
            </a:endParaRPr>
          </a:p>
        </p:txBody>
      </p:sp>
      <p:cxnSp>
        <p:nvCxnSpPr>
          <p:cNvPr id="428" name="Google Shape;428;p24"/>
          <p:cNvCxnSpPr>
            <a:stCxn id="406" idx="2"/>
            <a:endCxn id="424" idx="6"/>
          </p:cNvCxnSpPr>
          <p:nvPr/>
        </p:nvCxnSpPr>
        <p:spPr>
          <a:xfrm rot="10800000">
            <a:off x="7715629" y="3450209"/>
            <a:ext cx="731700" cy="5400"/>
          </a:xfrm>
          <a:prstGeom prst="straightConnector1">
            <a:avLst/>
          </a:prstGeom>
          <a:noFill/>
          <a:ln cap="flat" cmpd="sng" w="26650">
            <a:solidFill>
              <a:srgbClr val="7F7F7F"/>
            </a:solidFill>
            <a:prstDash val="solid"/>
            <a:miter lim="800000"/>
            <a:headEnd len="med" w="med" type="triangle"/>
            <a:tailEnd len="sm" w="sm" type="none"/>
          </a:ln>
        </p:spPr>
      </p:cxnSp>
      <p:sp>
        <p:nvSpPr>
          <p:cNvPr id="429" name="Google Shape;429;p24"/>
          <p:cNvSpPr/>
          <p:nvPr/>
        </p:nvSpPr>
        <p:spPr>
          <a:xfrm>
            <a:off x="5193631" y="2312945"/>
            <a:ext cx="4210719" cy="451830"/>
          </a:xfrm>
          <a:prstGeom prst="roundRect">
            <a:avLst>
              <a:gd fmla="val 2946" name="adj"/>
            </a:avLst>
          </a:prstGeom>
          <a:solidFill>
            <a:srgbClr val="BFBFB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1600" u="none" cap="none" strike="noStrike">
                <a:solidFill>
                  <a:schemeClr val="dk2"/>
                </a:solidFill>
                <a:latin typeface="Play"/>
                <a:ea typeface="Play"/>
                <a:cs typeface="Play"/>
                <a:sym typeface="Play"/>
              </a:rPr>
              <a:t>O projeto é </a:t>
            </a:r>
            <a:r>
              <a:rPr b="1" i="0" lang="pt-BR" sz="1600" u="none" cap="none" strike="noStrike">
                <a:solidFill>
                  <a:schemeClr val="accent2"/>
                </a:solidFill>
                <a:latin typeface="Play"/>
                <a:ea typeface="Play"/>
                <a:cs typeface="Play"/>
                <a:sym typeface="Play"/>
              </a:rPr>
              <a:t>viável</a:t>
            </a:r>
            <a:r>
              <a:rPr b="0" i="0" lang="pt-BR" sz="1600" u="none" cap="none" strike="noStrike">
                <a:solidFill>
                  <a:schemeClr val="dk2"/>
                </a:solidFill>
                <a:latin typeface="Play"/>
                <a:ea typeface="Play"/>
                <a:cs typeface="Play"/>
                <a:sym typeface="Play"/>
              </a:rPr>
              <a:t> economicamente?</a:t>
            </a:r>
            <a:endParaRPr/>
          </a:p>
        </p:txBody>
      </p:sp>
      <p:pic>
        <p:nvPicPr>
          <p:cNvPr descr="Perguntas" id="430" name="Google Shape;430;p24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5319752" y="5203637"/>
            <a:ext cx="914400" cy="914400"/>
          </a:xfrm>
          <a:prstGeom prst="rect">
            <a:avLst/>
          </a:prstGeom>
          <a:noFill/>
          <a:ln>
            <a:noFill/>
          </a:ln>
        </p:spPr>
      </p:pic>
      <p:sp>
        <p:nvSpPr>
          <p:cNvPr id="431" name="Google Shape;431;p24"/>
          <p:cNvSpPr/>
          <p:nvPr/>
        </p:nvSpPr>
        <p:spPr>
          <a:xfrm flipH="1" rot="10800000">
            <a:off x="5262342" y="4922837"/>
            <a:ext cx="1019660" cy="122857"/>
          </a:xfrm>
          <a:prstGeom prst="triangle">
            <a:avLst>
              <a:gd fmla="val 50000" name="adj"/>
            </a:avLst>
          </a:prstGeom>
          <a:solidFill>
            <a:srgbClr val="BFBFB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Play"/>
              <a:ea typeface="Play"/>
              <a:cs typeface="Play"/>
              <a:sym typeface="Play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5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" name="Google Shape;436;p25"/>
          <p:cNvSpPr txBox="1"/>
          <p:nvPr>
            <p:ph type="title"/>
          </p:nvPr>
        </p:nvSpPr>
        <p:spPr>
          <a:xfrm>
            <a:off x="187232" y="99319"/>
            <a:ext cx="10638083" cy="59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Play"/>
              <a:buNone/>
            </a:pPr>
            <a:r>
              <a:rPr lang="pt-BR" sz="4400">
                <a:solidFill>
                  <a:schemeClr val="dk1"/>
                </a:solidFill>
              </a:rPr>
              <a:t>Definição de Cenário Base</a:t>
            </a:r>
            <a:endParaRPr/>
          </a:p>
        </p:txBody>
      </p:sp>
      <p:sp>
        <p:nvSpPr>
          <p:cNvPr id="437" name="Google Shape;437;p25"/>
          <p:cNvSpPr/>
          <p:nvPr/>
        </p:nvSpPr>
        <p:spPr>
          <a:xfrm>
            <a:off x="5666776" y="1893825"/>
            <a:ext cx="1676400" cy="871006"/>
          </a:xfrm>
          <a:prstGeom prst="roundRect">
            <a:avLst>
              <a:gd fmla="val 9093" name="adj"/>
            </a:avLst>
          </a:prstGeom>
          <a:solidFill>
            <a:srgbClr val="F2F2F2"/>
          </a:solidFill>
          <a:ln cap="flat" cmpd="sng" w="9525">
            <a:solidFill>
              <a:srgbClr val="BFBFB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50275" lIns="100575" spcFirstLastPara="1" rIns="100575" wrap="square" tIns="50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2200" u="none" cap="none" strike="noStrike">
                <a:solidFill>
                  <a:schemeClr val="accent2"/>
                </a:solidFill>
                <a:latin typeface="Play"/>
                <a:ea typeface="Play"/>
                <a:cs typeface="Play"/>
                <a:sym typeface="Play"/>
              </a:rPr>
              <a:t>Cenário referencial</a:t>
            </a:r>
            <a:endParaRPr/>
          </a:p>
        </p:txBody>
      </p:sp>
      <p:sp>
        <p:nvSpPr>
          <p:cNvPr id="438" name="Google Shape;438;p25"/>
          <p:cNvSpPr/>
          <p:nvPr/>
        </p:nvSpPr>
        <p:spPr>
          <a:xfrm>
            <a:off x="5152426" y="3487843"/>
            <a:ext cx="1676400" cy="871006"/>
          </a:xfrm>
          <a:prstGeom prst="roundRect">
            <a:avLst>
              <a:gd fmla="val 9093" name="adj"/>
            </a:avLst>
          </a:prstGeom>
          <a:solidFill>
            <a:srgbClr val="F2F2F2"/>
          </a:solidFill>
          <a:ln cap="flat" cmpd="sng" w="9525">
            <a:solidFill>
              <a:srgbClr val="BFBFB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50275" lIns="100575" spcFirstLastPara="1" rIns="100575" wrap="square" tIns="50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2200" u="none" cap="none" strike="noStrike">
                <a:solidFill>
                  <a:schemeClr val="accent2"/>
                </a:solidFill>
                <a:latin typeface="Play"/>
                <a:ea typeface="Play"/>
                <a:cs typeface="Play"/>
                <a:sym typeface="Play"/>
              </a:rPr>
              <a:t>Anteprojeto</a:t>
            </a:r>
            <a:endParaRPr/>
          </a:p>
        </p:txBody>
      </p:sp>
      <p:sp>
        <p:nvSpPr>
          <p:cNvPr id="439" name="Google Shape;439;p25"/>
          <p:cNvSpPr/>
          <p:nvPr/>
        </p:nvSpPr>
        <p:spPr>
          <a:xfrm>
            <a:off x="8671149" y="2377442"/>
            <a:ext cx="1676400" cy="871006"/>
          </a:xfrm>
          <a:prstGeom prst="roundRect">
            <a:avLst>
              <a:gd fmla="val 9093" name="adj"/>
            </a:avLst>
          </a:prstGeom>
          <a:solidFill>
            <a:srgbClr val="F2F2F2"/>
          </a:solidFill>
          <a:ln cap="flat" cmpd="sng" w="9525">
            <a:solidFill>
              <a:srgbClr val="BFBFB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50275" lIns="100575" spcFirstLastPara="1" rIns="100575" wrap="square" tIns="50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2200" u="none" cap="none" strike="noStrike">
                <a:solidFill>
                  <a:schemeClr val="accent2"/>
                </a:solidFill>
                <a:latin typeface="Play"/>
                <a:ea typeface="Play"/>
                <a:cs typeface="Play"/>
                <a:sym typeface="Play"/>
              </a:rPr>
              <a:t>Projeto conceitual</a:t>
            </a:r>
            <a:endParaRPr/>
          </a:p>
        </p:txBody>
      </p:sp>
      <p:sp>
        <p:nvSpPr>
          <p:cNvPr id="440" name="Google Shape;440;p25"/>
          <p:cNvSpPr/>
          <p:nvPr/>
        </p:nvSpPr>
        <p:spPr>
          <a:xfrm>
            <a:off x="7617872" y="3727153"/>
            <a:ext cx="1676400" cy="871006"/>
          </a:xfrm>
          <a:prstGeom prst="roundRect">
            <a:avLst>
              <a:gd fmla="val 9093" name="adj"/>
            </a:avLst>
          </a:prstGeom>
          <a:solidFill>
            <a:srgbClr val="F2F2F2"/>
          </a:solidFill>
          <a:ln cap="flat" cmpd="sng" w="9525">
            <a:solidFill>
              <a:srgbClr val="BFBFB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50275" lIns="100575" spcFirstLastPara="1" rIns="100575" wrap="square" tIns="50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2200" u="none" cap="none" strike="noStrike">
                <a:solidFill>
                  <a:schemeClr val="accent2"/>
                </a:solidFill>
                <a:latin typeface="Play"/>
                <a:ea typeface="Play"/>
                <a:cs typeface="Play"/>
                <a:sym typeface="Play"/>
              </a:rPr>
              <a:t>Projeto básico</a:t>
            </a:r>
            <a:endParaRPr/>
          </a:p>
        </p:txBody>
      </p:sp>
      <p:sp>
        <p:nvSpPr>
          <p:cNvPr id="441" name="Google Shape;441;p25"/>
          <p:cNvSpPr/>
          <p:nvPr/>
        </p:nvSpPr>
        <p:spPr>
          <a:xfrm>
            <a:off x="5825526" y="5140364"/>
            <a:ext cx="1676400" cy="871006"/>
          </a:xfrm>
          <a:prstGeom prst="roundRect">
            <a:avLst>
              <a:gd fmla="val 9093" name="adj"/>
            </a:avLst>
          </a:prstGeom>
          <a:solidFill>
            <a:srgbClr val="F2F2F2"/>
          </a:solidFill>
          <a:ln cap="flat" cmpd="sng" w="9525">
            <a:solidFill>
              <a:srgbClr val="BFBFB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50275" lIns="100575" spcFirstLastPara="1" rIns="100575" wrap="square" tIns="50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2200" u="none" cap="none" strike="noStrike">
                <a:solidFill>
                  <a:schemeClr val="accent2"/>
                </a:solidFill>
                <a:latin typeface="Play"/>
                <a:ea typeface="Play"/>
                <a:cs typeface="Play"/>
                <a:sym typeface="Play"/>
              </a:rPr>
              <a:t>Projeto funcional</a:t>
            </a:r>
            <a:endParaRPr/>
          </a:p>
        </p:txBody>
      </p:sp>
      <p:sp>
        <p:nvSpPr>
          <p:cNvPr id="442" name="Google Shape;442;p25"/>
          <p:cNvSpPr/>
          <p:nvPr/>
        </p:nvSpPr>
        <p:spPr>
          <a:xfrm>
            <a:off x="8823765" y="5076864"/>
            <a:ext cx="1676400" cy="871006"/>
          </a:xfrm>
          <a:prstGeom prst="roundRect">
            <a:avLst>
              <a:gd fmla="val 9093" name="adj"/>
            </a:avLst>
          </a:prstGeom>
          <a:solidFill>
            <a:srgbClr val="F2F2F2"/>
          </a:solidFill>
          <a:ln cap="flat" cmpd="sng" w="9525">
            <a:solidFill>
              <a:srgbClr val="BFBFB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50275" lIns="100575" spcFirstLastPara="1" rIns="100575" wrap="square" tIns="50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pt-BR" sz="2200" u="none" cap="none" strike="noStrike">
                <a:solidFill>
                  <a:schemeClr val="accent2"/>
                </a:solidFill>
                <a:latin typeface="Play"/>
                <a:ea typeface="Play"/>
                <a:cs typeface="Play"/>
                <a:sym typeface="Play"/>
              </a:rPr>
              <a:t>Masterplan</a:t>
            </a:r>
            <a:endParaRPr b="0" i="1" sz="2200" u="none" cap="none" strike="noStrike">
              <a:solidFill>
                <a:schemeClr val="accent2"/>
              </a:solidFill>
              <a:latin typeface="Play"/>
              <a:ea typeface="Play"/>
              <a:cs typeface="Play"/>
              <a:sym typeface="Play"/>
            </a:endParaRPr>
          </a:p>
        </p:txBody>
      </p:sp>
      <p:sp>
        <p:nvSpPr>
          <p:cNvPr id="443" name="Google Shape;443;p25"/>
          <p:cNvSpPr/>
          <p:nvPr/>
        </p:nvSpPr>
        <p:spPr>
          <a:xfrm>
            <a:off x="4193577" y="1593850"/>
            <a:ext cx="6978650" cy="4754441"/>
          </a:xfrm>
          <a:prstGeom prst="roundRect">
            <a:avLst>
              <a:gd fmla="val 9093" name="adj"/>
            </a:avLst>
          </a:prstGeom>
          <a:solidFill>
            <a:schemeClr val="lt1">
              <a:alpha val="77647"/>
            </a:schemeClr>
          </a:solidFill>
          <a:ln>
            <a:noFill/>
          </a:ln>
        </p:spPr>
        <p:txBody>
          <a:bodyPr anchorCtr="0" anchor="ctr" bIns="0" lIns="36000" spcFirstLastPara="1" rIns="3600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Play"/>
              <a:ea typeface="Play"/>
              <a:cs typeface="Play"/>
              <a:sym typeface="Play"/>
            </a:endParaRPr>
          </a:p>
        </p:txBody>
      </p:sp>
      <p:pic>
        <p:nvPicPr>
          <p:cNvPr descr="Rosto confuso com preenchimento sólido" id="444" name="Google Shape;444;p2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264213" y="3130847"/>
            <a:ext cx="1485900" cy="14859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45" name="Google Shape;445;p25"/>
          <p:cNvGrpSpPr/>
          <p:nvPr/>
        </p:nvGrpSpPr>
        <p:grpSpPr>
          <a:xfrm>
            <a:off x="1815571" y="2850188"/>
            <a:ext cx="807775" cy="806287"/>
            <a:chOff x="5787337" y="4582308"/>
            <a:chExt cx="673146" cy="671906"/>
          </a:xfrm>
        </p:grpSpPr>
        <p:sp>
          <p:nvSpPr>
            <p:cNvPr id="446" name="Google Shape;446;p25"/>
            <p:cNvSpPr/>
            <p:nvPr/>
          </p:nvSpPr>
          <p:spPr>
            <a:xfrm>
              <a:off x="5787337" y="4582308"/>
              <a:ext cx="673146" cy="671906"/>
            </a:xfrm>
            <a:prstGeom prst="ellipse">
              <a:avLst/>
            </a:prstGeom>
            <a:solidFill>
              <a:schemeClr val="dk2"/>
            </a:solidFill>
            <a:ln cap="flat" cmpd="sng" w="34275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50450" lIns="100950" spcFirstLastPara="1" rIns="100950" wrap="square" tIns="504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000" u="none" cap="none" strike="noStrike">
                <a:solidFill>
                  <a:schemeClr val="dk2"/>
                </a:solidFill>
                <a:latin typeface="Play"/>
                <a:ea typeface="Play"/>
                <a:cs typeface="Play"/>
                <a:sym typeface="Play"/>
              </a:endParaRPr>
            </a:p>
          </p:txBody>
        </p:sp>
        <p:pic>
          <p:nvPicPr>
            <p:cNvPr descr="Livro fechado com preenchimento sólido" id="447" name="Google Shape;447;p25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5853910" y="4648261"/>
              <a:ext cx="540000" cy="5400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48" name="Google Shape;448;p25"/>
          <p:cNvSpPr txBox="1"/>
          <p:nvPr/>
        </p:nvSpPr>
        <p:spPr>
          <a:xfrm>
            <a:off x="1767038" y="3754111"/>
            <a:ext cx="904841" cy="603242"/>
          </a:xfrm>
          <a:prstGeom prst="rect">
            <a:avLst/>
          </a:prstGeom>
          <a:noFill/>
          <a:ln>
            <a:noFill/>
          </a:ln>
        </p:spPr>
        <p:txBody>
          <a:bodyPr anchorCtr="0" anchor="t" bIns="54850" lIns="109725" spcFirstLastPara="1" rIns="109725" wrap="square" tIns="5485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1600" u="none" cap="none" strike="noStrike">
                <a:solidFill>
                  <a:srgbClr val="0E2841"/>
                </a:solidFill>
                <a:latin typeface="Play"/>
                <a:ea typeface="Play"/>
                <a:cs typeface="Play"/>
                <a:sym typeface="Play"/>
              </a:rPr>
              <a:t>Cenário base</a:t>
            </a:r>
            <a:endParaRPr b="1" i="0" sz="1600" u="none" cap="none" strike="noStrike">
              <a:solidFill>
                <a:srgbClr val="0E2841"/>
              </a:solidFill>
              <a:latin typeface="Play"/>
              <a:ea typeface="Play"/>
              <a:cs typeface="Play"/>
              <a:sym typeface="Play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2" name="Shape 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" name="Google Shape;453;p26"/>
          <p:cNvSpPr txBox="1"/>
          <p:nvPr>
            <p:ph type="title"/>
          </p:nvPr>
        </p:nvSpPr>
        <p:spPr>
          <a:xfrm>
            <a:off x="187232" y="99319"/>
            <a:ext cx="10638083" cy="59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Play"/>
              <a:buNone/>
            </a:pPr>
            <a:r>
              <a:rPr lang="pt-BR" sz="4400">
                <a:solidFill>
                  <a:schemeClr val="dk1"/>
                </a:solidFill>
              </a:rPr>
              <a:t>Definição de Cenário Base</a:t>
            </a:r>
            <a:endParaRPr/>
          </a:p>
        </p:txBody>
      </p:sp>
      <p:grpSp>
        <p:nvGrpSpPr>
          <p:cNvPr id="454" name="Google Shape;454;p26"/>
          <p:cNvGrpSpPr/>
          <p:nvPr/>
        </p:nvGrpSpPr>
        <p:grpSpPr>
          <a:xfrm>
            <a:off x="1815571" y="2850188"/>
            <a:ext cx="807775" cy="806287"/>
            <a:chOff x="5787337" y="4582308"/>
            <a:chExt cx="673146" cy="671906"/>
          </a:xfrm>
        </p:grpSpPr>
        <p:sp>
          <p:nvSpPr>
            <p:cNvPr id="455" name="Google Shape;455;p26"/>
            <p:cNvSpPr/>
            <p:nvPr/>
          </p:nvSpPr>
          <p:spPr>
            <a:xfrm>
              <a:off x="5787337" y="4582308"/>
              <a:ext cx="673146" cy="671906"/>
            </a:xfrm>
            <a:prstGeom prst="ellipse">
              <a:avLst/>
            </a:prstGeom>
            <a:solidFill>
              <a:schemeClr val="dk2"/>
            </a:solidFill>
            <a:ln cap="flat" cmpd="sng" w="34275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50450" lIns="100950" spcFirstLastPara="1" rIns="100950" wrap="square" tIns="504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000" u="none" cap="none" strike="noStrike">
                <a:solidFill>
                  <a:schemeClr val="dk2"/>
                </a:solidFill>
                <a:latin typeface="Play"/>
                <a:ea typeface="Play"/>
                <a:cs typeface="Play"/>
                <a:sym typeface="Play"/>
              </a:endParaRPr>
            </a:p>
          </p:txBody>
        </p:sp>
        <p:pic>
          <p:nvPicPr>
            <p:cNvPr descr="Livro fechado com preenchimento sólido" id="456" name="Google Shape;456;p26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5853910" y="4648261"/>
              <a:ext cx="540000" cy="5400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57" name="Google Shape;457;p26"/>
          <p:cNvSpPr txBox="1"/>
          <p:nvPr/>
        </p:nvSpPr>
        <p:spPr>
          <a:xfrm>
            <a:off x="1767038" y="3754111"/>
            <a:ext cx="904841" cy="603242"/>
          </a:xfrm>
          <a:prstGeom prst="rect">
            <a:avLst/>
          </a:prstGeom>
          <a:noFill/>
          <a:ln>
            <a:noFill/>
          </a:ln>
        </p:spPr>
        <p:txBody>
          <a:bodyPr anchorCtr="0" anchor="t" bIns="54850" lIns="109725" spcFirstLastPara="1" rIns="109725" wrap="square" tIns="5485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1600" u="none" cap="none" strike="noStrike">
                <a:solidFill>
                  <a:srgbClr val="0E2841"/>
                </a:solidFill>
                <a:latin typeface="Play"/>
                <a:ea typeface="Play"/>
                <a:cs typeface="Play"/>
                <a:sym typeface="Play"/>
              </a:rPr>
              <a:t>Cenário base</a:t>
            </a:r>
            <a:endParaRPr b="1" i="0" sz="1600" u="none" cap="none" strike="noStrike">
              <a:solidFill>
                <a:srgbClr val="0E2841"/>
              </a:solidFill>
              <a:latin typeface="Play"/>
              <a:ea typeface="Play"/>
              <a:cs typeface="Play"/>
              <a:sym typeface="Play"/>
            </a:endParaRPr>
          </a:p>
        </p:txBody>
      </p:sp>
      <p:grpSp>
        <p:nvGrpSpPr>
          <p:cNvPr id="458" name="Google Shape;458;p26"/>
          <p:cNvGrpSpPr/>
          <p:nvPr/>
        </p:nvGrpSpPr>
        <p:grpSpPr>
          <a:xfrm>
            <a:off x="3602815" y="1683610"/>
            <a:ext cx="6182553" cy="4399939"/>
            <a:chOff x="3555519" y="1730906"/>
            <a:chExt cx="5376133" cy="3826034"/>
          </a:xfrm>
        </p:grpSpPr>
        <p:sp>
          <p:nvSpPr>
            <p:cNvPr id="459" name="Google Shape;459;p26"/>
            <p:cNvSpPr/>
            <p:nvPr/>
          </p:nvSpPr>
          <p:spPr>
            <a:xfrm>
              <a:off x="3555519" y="1730906"/>
              <a:ext cx="5376133" cy="720000"/>
            </a:xfrm>
            <a:prstGeom prst="roundRect">
              <a:avLst>
                <a:gd fmla="val 10000" name="adj"/>
              </a:avLst>
            </a:prstGeom>
            <a:solidFill>
              <a:srgbClr val="1F2541"/>
            </a:solidFill>
            <a:ln>
              <a:noFill/>
            </a:ln>
          </p:spPr>
          <p:txBody>
            <a:bodyPr anchorCtr="0" anchor="ctr" bIns="42050" lIns="84125" spcFirstLastPara="1" rIns="84125" wrap="square" tIns="420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pt-BR" sz="2208" u="none" cap="none" strike="noStrike">
                  <a:solidFill>
                    <a:schemeClr val="lt1"/>
                  </a:solidFill>
                  <a:latin typeface="Play"/>
                  <a:ea typeface="Play"/>
                  <a:cs typeface="Play"/>
                  <a:sym typeface="Play"/>
                </a:rPr>
                <a:t>Conjunto de </a:t>
              </a:r>
              <a:r>
                <a:rPr b="1" i="0" lang="pt-BR" sz="2208" u="none" cap="none" strike="noStrike">
                  <a:solidFill>
                    <a:schemeClr val="lt1"/>
                  </a:solidFill>
                  <a:latin typeface="Play"/>
                  <a:ea typeface="Play"/>
                  <a:cs typeface="Play"/>
                  <a:sym typeface="Play"/>
                </a:rPr>
                <a:t>premissas técnicas </a:t>
              </a:r>
              <a:r>
                <a:rPr b="0" i="0" lang="pt-BR" sz="2208" u="none" cap="none" strike="noStrike">
                  <a:solidFill>
                    <a:schemeClr val="lt1"/>
                  </a:solidFill>
                  <a:latin typeface="Play"/>
                  <a:ea typeface="Play"/>
                  <a:cs typeface="Play"/>
                  <a:sym typeface="Play"/>
                </a:rPr>
                <a:t>que permite:</a:t>
              </a:r>
              <a:endParaRPr/>
            </a:p>
          </p:txBody>
        </p:sp>
        <p:grpSp>
          <p:nvGrpSpPr>
            <p:cNvPr id="460" name="Google Shape;460;p26"/>
            <p:cNvGrpSpPr/>
            <p:nvPr/>
          </p:nvGrpSpPr>
          <p:grpSpPr>
            <a:xfrm>
              <a:off x="3555519" y="2587427"/>
              <a:ext cx="5376133" cy="898630"/>
              <a:chOff x="3365019" y="2741104"/>
              <a:chExt cx="5376133" cy="898630"/>
            </a:xfrm>
          </p:grpSpPr>
          <p:sp>
            <p:nvSpPr>
              <p:cNvPr id="461" name="Google Shape;461;p26"/>
              <p:cNvSpPr/>
              <p:nvPr/>
            </p:nvSpPr>
            <p:spPr>
              <a:xfrm>
                <a:off x="3545019" y="2919734"/>
                <a:ext cx="5196133" cy="720000"/>
              </a:xfrm>
              <a:prstGeom prst="roundRect">
                <a:avLst>
                  <a:gd fmla="val 10000" name="adj"/>
                </a:avLst>
              </a:prstGeom>
              <a:solidFill>
                <a:srgbClr val="D8D8D8"/>
              </a:solidFill>
              <a:ln>
                <a:noFill/>
              </a:ln>
            </p:spPr>
            <p:txBody>
              <a:bodyPr anchorCtr="0" anchor="ctr" bIns="42050" lIns="84125" spcFirstLastPara="1" rIns="84125" wrap="square" tIns="4205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0" i="0" lang="pt-BR" sz="2208" u="none" cap="none" strike="noStrike">
                    <a:solidFill>
                      <a:schemeClr val="dk2"/>
                    </a:solidFill>
                    <a:latin typeface="Play"/>
                    <a:ea typeface="Play"/>
                    <a:cs typeface="Play"/>
                    <a:sym typeface="Play"/>
                  </a:rPr>
                  <a:t>Refletir a </a:t>
                </a:r>
                <a:r>
                  <a:rPr b="1" i="0" lang="pt-BR" sz="2208" u="none" cap="none" strike="noStrike">
                    <a:solidFill>
                      <a:schemeClr val="accent2"/>
                    </a:solidFill>
                    <a:latin typeface="Play"/>
                    <a:ea typeface="Play"/>
                    <a:cs typeface="Play"/>
                    <a:sym typeface="Play"/>
                  </a:rPr>
                  <a:t>política pública </a:t>
                </a:r>
                <a:r>
                  <a:rPr b="0" i="0" lang="pt-BR" sz="2208" u="none" cap="none" strike="noStrike">
                    <a:solidFill>
                      <a:schemeClr val="dk2"/>
                    </a:solidFill>
                    <a:latin typeface="Play"/>
                    <a:ea typeface="Play"/>
                    <a:cs typeface="Play"/>
                    <a:sym typeface="Play"/>
                  </a:rPr>
                  <a:t>desejada </a:t>
                </a:r>
                <a:endParaRPr/>
              </a:p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0" i="0" lang="pt-BR" sz="2208" u="none" cap="none" strike="noStrike">
                    <a:solidFill>
                      <a:schemeClr val="dk2"/>
                    </a:solidFill>
                    <a:latin typeface="Play"/>
                    <a:ea typeface="Play"/>
                    <a:cs typeface="Play"/>
                    <a:sym typeface="Play"/>
                  </a:rPr>
                  <a:t>(Caderno de encargos)</a:t>
                </a:r>
                <a:endParaRPr/>
              </a:p>
            </p:txBody>
          </p:sp>
          <p:sp>
            <p:nvSpPr>
              <p:cNvPr id="462" name="Google Shape;462;p26"/>
              <p:cNvSpPr/>
              <p:nvPr/>
            </p:nvSpPr>
            <p:spPr>
              <a:xfrm>
                <a:off x="3365019" y="2741104"/>
                <a:ext cx="360000" cy="3600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52575" lIns="105150" spcFirstLastPara="1" rIns="105150" wrap="square" tIns="52575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i="0" lang="pt-BR" sz="2070" u="none" cap="none" strike="noStrike">
                    <a:solidFill>
                      <a:schemeClr val="lt1"/>
                    </a:solidFill>
                    <a:latin typeface="Play"/>
                    <a:ea typeface="Play"/>
                    <a:cs typeface="Play"/>
                    <a:sym typeface="Play"/>
                  </a:rPr>
                  <a:t>1</a:t>
                </a:r>
                <a:endParaRPr/>
              </a:p>
            </p:txBody>
          </p:sp>
        </p:grpSp>
        <p:grpSp>
          <p:nvGrpSpPr>
            <p:cNvPr id="463" name="Google Shape;463;p26"/>
            <p:cNvGrpSpPr/>
            <p:nvPr/>
          </p:nvGrpSpPr>
          <p:grpSpPr>
            <a:xfrm>
              <a:off x="3555519" y="3622578"/>
              <a:ext cx="5376133" cy="903579"/>
              <a:chOff x="3365019" y="3630417"/>
              <a:chExt cx="5376133" cy="903579"/>
            </a:xfrm>
          </p:grpSpPr>
          <p:sp>
            <p:nvSpPr>
              <p:cNvPr id="464" name="Google Shape;464;p26"/>
              <p:cNvSpPr/>
              <p:nvPr/>
            </p:nvSpPr>
            <p:spPr>
              <a:xfrm>
                <a:off x="3545019" y="3813996"/>
                <a:ext cx="5196133" cy="720000"/>
              </a:xfrm>
              <a:prstGeom prst="roundRect">
                <a:avLst>
                  <a:gd fmla="val 10000" name="adj"/>
                </a:avLst>
              </a:prstGeom>
              <a:solidFill>
                <a:srgbClr val="D8D8D8"/>
              </a:solidFill>
              <a:ln>
                <a:noFill/>
              </a:ln>
            </p:spPr>
            <p:txBody>
              <a:bodyPr anchorCtr="0" anchor="ctr" bIns="42050" lIns="84125" spcFirstLastPara="1" rIns="84125" wrap="square" tIns="4205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0" i="0" lang="pt-BR" sz="2208" u="none" cap="none" strike="noStrike">
                    <a:solidFill>
                      <a:schemeClr val="dk2"/>
                    </a:solidFill>
                    <a:latin typeface="Play"/>
                    <a:ea typeface="Play"/>
                    <a:cs typeface="Play"/>
                    <a:sym typeface="Play"/>
                  </a:rPr>
                  <a:t>Avaliar a </a:t>
                </a:r>
                <a:r>
                  <a:rPr b="1" i="0" lang="pt-BR" sz="2208" u="none" cap="none" strike="noStrike">
                    <a:solidFill>
                      <a:schemeClr val="accent2"/>
                    </a:solidFill>
                    <a:latin typeface="Play"/>
                    <a:ea typeface="Play"/>
                    <a:cs typeface="Play"/>
                    <a:sym typeface="Play"/>
                  </a:rPr>
                  <a:t>viabilidade</a:t>
                </a:r>
                <a:r>
                  <a:rPr b="0" i="0" lang="pt-BR" sz="2208" u="none" cap="none" strike="noStrike">
                    <a:solidFill>
                      <a:schemeClr val="dk1"/>
                    </a:solidFill>
                    <a:latin typeface="Play"/>
                    <a:ea typeface="Play"/>
                    <a:cs typeface="Play"/>
                    <a:sym typeface="Play"/>
                  </a:rPr>
                  <a:t> </a:t>
                </a:r>
                <a:r>
                  <a:rPr b="0" i="0" lang="pt-BR" sz="2208" u="none" cap="none" strike="noStrike">
                    <a:solidFill>
                      <a:schemeClr val="dk2"/>
                    </a:solidFill>
                    <a:latin typeface="Play"/>
                    <a:ea typeface="Play"/>
                    <a:cs typeface="Play"/>
                    <a:sym typeface="Play"/>
                  </a:rPr>
                  <a:t>do projeto</a:t>
                </a:r>
                <a:endParaRPr/>
              </a:p>
            </p:txBody>
          </p:sp>
          <p:sp>
            <p:nvSpPr>
              <p:cNvPr id="465" name="Google Shape;465;p26"/>
              <p:cNvSpPr/>
              <p:nvPr/>
            </p:nvSpPr>
            <p:spPr>
              <a:xfrm>
                <a:off x="3365019" y="3630417"/>
                <a:ext cx="360000" cy="3600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52575" lIns="105150" spcFirstLastPara="1" rIns="105150" wrap="square" tIns="52575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i="0" lang="pt-BR" sz="2070" u="none" cap="none" strike="noStrike">
                    <a:solidFill>
                      <a:schemeClr val="lt1"/>
                    </a:solidFill>
                    <a:latin typeface="Play"/>
                    <a:ea typeface="Play"/>
                    <a:cs typeface="Play"/>
                    <a:sym typeface="Play"/>
                  </a:rPr>
                  <a:t>2</a:t>
                </a:r>
                <a:endParaRPr/>
              </a:p>
            </p:txBody>
          </p:sp>
        </p:grpSp>
        <p:grpSp>
          <p:nvGrpSpPr>
            <p:cNvPr id="466" name="Google Shape;466;p26"/>
            <p:cNvGrpSpPr/>
            <p:nvPr/>
          </p:nvGrpSpPr>
          <p:grpSpPr>
            <a:xfrm>
              <a:off x="3555519" y="4662678"/>
              <a:ext cx="5376133" cy="894262"/>
              <a:chOff x="3365019" y="4533996"/>
              <a:chExt cx="5376133" cy="894262"/>
            </a:xfrm>
          </p:grpSpPr>
          <p:sp>
            <p:nvSpPr>
              <p:cNvPr id="467" name="Google Shape;467;p26"/>
              <p:cNvSpPr/>
              <p:nvPr/>
            </p:nvSpPr>
            <p:spPr>
              <a:xfrm>
                <a:off x="3545019" y="4708258"/>
                <a:ext cx="5196133" cy="720000"/>
              </a:xfrm>
              <a:prstGeom prst="roundRect">
                <a:avLst>
                  <a:gd fmla="val 10000" name="adj"/>
                </a:avLst>
              </a:prstGeom>
              <a:solidFill>
                <a:srgbClr val="D8D8D8"/>
              </a:solidFill>
              <a:ln>
                <a:noFill/>
              </a:ln>
            </p:spPr>
            <p:txBody>
              <a:bodyPr anchorCtr="0" anchor="ctr" bIns="42050" lIns="84125" spcFirstLastPara="1" rIns="84125" wrap="square" tIns="4205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0" i="0" lang="pt-BR" sz="2208" u="none" cap="none" strike="noStrike">
                    <a:solidFill>
                      <a:schemeClr val="dk2"/>
                    </a:solidFill>
                    <a:latin typeface="Play"/>
                    <a:ea typeface="Play"/>
                    <a:cs typeface="Play"/>
                    <a:sym typeface="Play"/>
                  </a:rPr>
                  <a:t>Subsidiar potenciais licitantes na elaboração de suas </a:t>
                </a:r>
                <a:r>
                  <a:rPr b="1" i="0" lang="pt-BR" sz="2208" u="none" cap="none" strike="noStrike">
                    <a:solidFill>
                      <a:schemeClr val="accent2"/>
                    </a:solidFill>
                    <a:latin typeface="Play"/>
                    <a:ea typeface="Play"/>
                    <a:cs typeface="Play"/>
                    <a:sym typeface="Play"/>
                  </a:rPr>
                  <a:t>propostas técnicas e comerciais</a:t>
                </a:r>
                <a:endParaRPr b="0" i="0" sz="2208" u="none" cap="none" strike="noStrike">
                  <a:solidFill>
                    <a:schemeClr val="dk2"/>
                  </a:solidFill>
                  <a:latin typeface="Play"/>
                  <a:ea typeface="Play"/>
                  <a:cs typeface="Play"/>
                  <a:sym typeface="Play"/>
                </a:endParaRPr>
              </a:p>
            </p:txBody>
          </p:sp>
          <p:sp>
            <p:nvSpPr>
              <p:cNvPr id="468" name="Google Shape;468;p26"/>
              <p:cNvSpPr/>
              <p:nvPr/>
            </p:nvSpPr>
            <p:spPr>
              <a:xfrm>
                <a:off x="3365019" y="4533996"/>
                <a:ext cx="360000" cy="3600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52575" lIns="105150" spcFirstLastPara="1" rIns="105150" wrap="square" tIns="52575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i="0" lang="pt-BR" sz="2070" u="none" cap="none" strike="noStrike">
                    <a:solidFill>
                      <a:schemeClr val="lt1"/>
                    </a:solidFill>
                    <a:latin typeface="Play"/>
                    <a:ea typeface="Play"/>
                    <a:cs typeface="Play"/>
                    <a:sym typeface="Play"/>
                  </a:rPr>
                  <a:t>3</a:t>
                </a:r>
                <a:endParaRPr/>
              </a:p>
            </p:txBody>
          </p:sp>
        </p:grp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2" name="Shape 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3" name="Google Shape;473;p27"/>
          <p:cNvSpPr txBox="1"/>
          <p:nvPr>
            <p:ph type="title"/>
          </p:nvPr>
        </p:nvSpPr>
        <p:spPr>
          <a:xfrm>
            <a:off x="187232" y="99319"/>
            <a:ext cx="10638083" cy="59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Play"/>
              <a:buNone/>
            </a:pPr>
            <a:r>
              <a:rPr lang="pt-BR" sz="4400">
                <a:solidFill>
                  <a:schemeClr val="dk1"/>
                </a:solidFill>
              </a:rPr>
              <a:t>Aspetos legais</a:t>
            </a:r>
            <a:endParaRPr/>
          </a:p>
        </p:txBody>
      </p:sp>
      <p:grpSp>
        <p:nvGrpSpPr>
          <p:cNvPr id="474" name="Google Shape;474;p27"/>
          <p:cNvGrpSpPr/>
          <p:nvPr/>
        </p:nvGrpSpPr>
        <p:grpSpPr>
          <a:xfrm>
            <a:off x="1184640" y="1654435"/>
            <a:ext cx="807775" cy="806287"/>
            <a:chOff x="5787337" y="4582308"/>
            <a:chExt cx="673146" cy="671906"/>
          </a:xfrm>
        </p:grpSpPr>
        <p:sp>
          <p:nvSpPr>
            <p:cNvPr id="475" name="Google Shape;475;p27"/>
            <p:cNvSpPr/>
            <p:nvPr/>
          </p:nvSpPr>
          <p:spPr>
            <a:xfrm>
              <a:off x="5787337" y="4582308"/>
              <a:ext cx="673146" cy="671906"/>
            </a:xfrm>
            <a:prstGeom prst="ellipse">
              <a:avLst/>
            </a:prstGeom>
            <a:solidFill>
              <a:schemeClr val="dk2"/>
            </a:solidFill>
            <a:ln cap="flat" cmpd="sng" w="34275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50450" lIns="100950" spcFirstLastPara="1" rIns="100950" wrap="square" tIns="504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000" u="none" cap="none" strike="noStrike">
                <a:solidFill>
                  <a:schemeClr val="dk2"/>
                </a:solidFill>
                <a:latin typeface="Play"/>
                <a:ea typeface="Play"/>
                <a:cs typeface="Play"/>
                <a:sym typeface="Play"/>
              </a:endParaRPr>
            </a:p>
          </p:txBody>
        </p:sp>
        <p:pic>
          <p:nvPicPr>
            <p:cNvPr descr="Livro fechado com preenchimento sólido" id="476" name="Google Shape;476;p27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5853910" y="4648261"/>
              <a:ext cx="540000" cy="5400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77" name="Google Shape;477;p27"/>
          <p:cNvSpPr txBox="1"/>
          <p:nvPr/>
        </p:nvSpPr>
        <p:spPr>
          <a:xfrm>
            <a:off x="1136107" y="2558358"/>
            <a:ext cx="904841" cy="603242"/>
          </a:xfrm>
          <a:prstGeom prst="rect">
            <a:avLst/>
          </a:prstGeom>
          <a:noFill/>
          <a:ln>
            <a:noFill/>
          </a:ln>
        </p:spPr>
        <p:txBody>
          <a:bodyPr anchorCtr="0" anchor="t" bIns="54850" lIns="109725" spcFirstLastPara="1" rIns="109725" wrap="square" tIns="5485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1600" u="none" cap="none" strike="noStrike">
                <a:solidFill>
                  <a:srgbClr val="0E2841"/>
                </a:solidFill>
                <a:latin typeface="Play"/>
                <a:ea typeface="Play"/>
                <a:cs typeface="Play"/>
                <a:sym typeface="Play"/>
              </a:rPr>
              <a:t>Cenário base</a:t>
            </a:r>
            <a:endParaRPr b="1" i="0" sz="1600" u="none" cap="none" strike="noStrike">
              <a:solidFill>
                <a:srgbClr val="0E2841"/>
              </a:solidFill>
              <a:latin typeface="Play"/>
              <a:ea typeface="Play"/>
              <a:cs typeface="Play"/>
              <a:sym typeface="Play"/>
            </a:endParaRPr>
          </a:p>
        </p:txBody>
      </p:sp>
      <p:sp>
        <p:nvSpPr>
          <p:cNvPr id="478" name="Google Shape;478;p27"/>
          <p:cNvSpPr txBox="1"/>
          <p:nvPr/>
        </p:nvSpPr>
        <p:spPr>
          <a:xfrm>
            <a:off x="817221" y="4323361"/>
            <a:ext cx="1542614" cy="477058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60950" spcFirstLastPara="1" rIns="60950" wrap="square" tIns="2285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1400" u="none" cap="none" strike="noStrike">
                <a:solidFill>
                  <a:schemeClr val="dk2"/>
                </a:solidFill>
                <a:latin typeface="Play"/>
                <a:ea typeface="Play"/>
                <a:cs typeface="Play"/>
                <a:sym typeface="Play"/>
              </a:rPr>
              <a:t>O que diz a legislação atual?</a:t>
            </a:r>
            <a:endParaRPr/>
          </a:p>
        </p:txBody>
      </p:sp>
      <p:grpSp>
        <p:nvGrpSpPr>
          <p:cNvPr id="479" name="Google Shape;479;p27"/>
          <p:cNvGrpSpPr/>
          <p:nvPr/>
        </p:nvGrpSpPr>
        <p:grpSpPr>
          <a:xfrm>
            <a:off x="1228528" y="3597585"/>
            <a:ext cx="720000" cy="720000"/>
            <a:chOff x="3527592" y="2929332"/>
            <a:chExt cx="720000" cy="720000"/>
          </a:xfrm>
        </p:grpSpPr>
        <p:sp>
          <p:nvSpPr>
            <p:cNvPr id="480" name="Google Shape;480;p27"/>
            <p:cNvSpPr/>
            <p:nvPr/>
          </p:nvSpPr>
          <p:spPr>
            <a:xfrm>
              <a:off x="3527592" y="2929332"/>
              <a:ext cx="720000" cy="720000"/>
            </a:xfrm>
            <a:prstGeom prst="ellipse">
              <a:avLst/>
            </a:prstGeom>
            <a:solidFill>
              <a:schemeClr val="dk2"/>
            </a:solidFill>
            <a:ln cap="flat" cmpd="sng" w="508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36575" lIns="73150" spcFirstLastPara="1" rIns="73150" wrap="square" tIns="3657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2"/>
                </a:solidFill>
                <a:latin typeface="Play"/>
                <a:ea typeface="Play"/>
                <a:cs typeface="Play"/>
                <a:sym typeface="Play"/>
              </a:endParaRPr>
            </a:p>
          </p:txBody>
        </p:sp>
        <p:pic>
          <p:nvPicPr>
            <p:cNvPr descr="Documento com preenchimento sólido" id="481" name="Google Shape;481;p27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3685816" y="3087556"/>
              <a:ext cx="403552" cy="403552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82" name="Google Shape;482;p27"/>
          <p:cNvSpPr/>
          <p:nvPr/>
        </p:nvSpPr>
        <p:spPr>
          <a:xfrm>
            <a:off x="3881949" y="1958766"/>
            <a:ext cx="6607789" cy="1143888"/>
          </a:xfrm>
          <a:prstGeom prst="roundRect">
            <a:avLst>
              <a:gd fmla="val 3518" name="adj"/>
            </a:avLst>
          </a:prstGeom>
          <a:solidFill>
            <a:srgbClr val="F2F2F2"/>
          </a:solidFill>
          <a:ln cap="flat" cmpd="sng" w="9525">
            <a:solidFill>
              <a:srgbClr val="BFBFB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pt-BR" sz="1800" u="none" cap="none" strike="noStrike">
                <a:solidFill>
                  <a:schemeClr val="dk2"/>
                </a:solidFill>
                <a:latin typeface="Play"/>
                <a:ea typeface="Play"/>
                <a:cs typeface="Play"/>
                <a:sym typeface="Play"/>
              </a:rPr>
              <a:t>“nos casos de concessão de serviços públicos precedida da execução de obra pública, os dados relativos à obra, dentre os quais os </a:t>
            </a:r>
            <a:r>
              <a:rPr b="1" i="1" lang="pt-BR" sz="1800" u="none" cap="none" strike="noStrike">
                <a:solidFill>
                  <a:schemeClr val="accent2"/>
                </a:solidFill>
                <a:latin typeface="Play"/>
                <a:ea typeface="Play"/>
                <a:cs typeface="Play"/>
                <a:sym typeface="Play"/>
              </a:rPr>
              <a:t>elementos do projeto básico que permitam sua plena caracterização</a:t>
            </a:r>
            <a:r>
              <a:rPr b="0" i="1" lang="pt-BR" sz="1800" u="none" cap="none" strike="noStrike">
                <a:solidFill>
                  <a:schemeClr val="dk2"/>
                </a:solidFill>
                <a:latin typeface="Play"/>
                <a:ea typeface="Play"/>
                <a:cs typeface="Play"/>
                <a:sym typeface="Play"/>
              </a:rPr>
              <a:t>...”</a:t>
            </a:r>
            <a:endParaRPr b="0" i="0" sz="2400" u="none" cap="none" strike="noStrike">
              <a:solidFill>
                <a:schemeClr val="lt1"/>
              </a:solidFill>
              <a:latin typeface="Play"/>
              <a:ea typeface="Play"/>
              <a:cs typeface="Play"/>
              <a:sym typeface="Play"/>
            </a:endParaRPr>
          </a:p>
        </p:txBody>
      </p:sp>
      <p:sp>
        <p:nvSpPr>
          <p:cNvPr id="483" name="Google Shape;483;p27"/>
          <p:cNvSpPr/>
          <p:nvPr/>
        </p:nvSpPr>
        <p:spPr>
          <a:xfrm>
            <a:off x="3881949" y="3802800"/>
            <a:ext cx="6607789" cy="1941596"/>
          </a:xfrm>
          <a:prstGeom prst="roundRect">
            <a:avLst>
              <a:gd fmla="val 2656" name="adj"/>
            </a:avLst>
          </a:prstGeom>
          <a:solidFill>
            <a:srgbClr val="F2F2F2"/>
          </a:solidFill>
          <a:ln cap="flat" cmpd="sng" w="9525">
            <a:solidFill>
              <a:srgbClr val="BFBFB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pt-BR" sz="1800" u="none" cap="none" strike="noStrike">
                <a:solidFill>
                  <a:schemeClr val="dk2"/>
                </a:solidFill>
                <a:latin typeface="Play"/>
                <a:ea typeface="Play"/>
                <a:cs typeface="Play"/>
                <a:sym typeface="Play"/>
              </a:rPr>
              <a:t>“Os estudos de engenharia para a definição do valor do investimento da PPP deverão ter </a:t>
            </a:r>
            <a:r>
              <a:rPr b="1" i="1" lang="pt-BR" sz="1800" u="none" cap="none" strike="noStrike">
                <a:solidFill>
                  <a:schemeClr val="accent2"/>
                </a:solidFill>
                <a:latin typeface="Play"/>
                <a:ea typeface="Play"/>
                <a:cs typeface="Play"/>
                <a:sym typeface="Play"/>
              </a:rPr>
              <a:t>nível de detalhamento de anteprojeto</a:t>
            </a:r>
            <a:r>
              <a:rPr b="0" i="1" lang="pt-BR" sz="1800" u="none" cap="none" strike="noStrike">
                <a:solidFill>
                  <a:schemeClr val="dk2"/>
                </a:solidFill>
                <a:latin typeface="Play"/>
                <a:ea typeface="Play"/>
                <a:cs typeface="Play"/>
                <a:sym typeface="Play"/>
              </a:rPr>
              <a:t>, e o valor dos investimentos para definição do preço de referência para a licitação será calculado com base em valores de mercado... aferidos mediante </a:t>
            </a:r>
            <a:r>
              <a:rPr b="1" i="1" lang="pt-BR" sz="1800" u="none" cap="none" strike="noStrike">
                <a:solidFill>
                  <a:schemeClr val="accent2"/>
                </a:solidFill>
                <a:latin typeface="Play"/>
                <a:ea typeface="Play"/>
                <a:cs typeface="Play"/>
                <a:sym typeface="Play"/>
              </a:rPr>
              <a:t>orçamento sintético, elaborado por meio de metodologia expedita ou paramétrica</a:t>
            </a:r>
            <a:r>
              <a:rPr b="0" i="1" lang="pt-BR" sz="1800" u="none" cap="none" strike="noStrike">
                <a:solidFill>
                  <a:schemeClr val="dk2"/>
                </a:solidFill>
                <a:latin typeface="Play"/>
                <a:ea typeface="Play"/>
                <a:cs typeface="Play"/>
                <a:sym typeface="Play"/>
              </a:rPr>
              <a:t>.”</a:t>
            </a:r>
            <a:endParaRPr b="0" i="0" sz="2400" u="none" cap="none" strike="noStrike">
              <a:solidFill>
                <a:schemeClr val="lt1"/>
              </a:solidFill>
              <a:latin typeface="Play"/>
              <a:ea typeface="Play"/>
              <a:cs typeface="Play"/>
              <a:sym typeface="Play"/>
            </a:endParaRPr>
          </a:p>
        </p:txBody>
      </p:sp>
      <p:sp>
        <p:nvSpPr>
          <p:cNvPr id="484" name="Google Shape;484;p27"/>
          <p:cNvSpPr/>
          <p:nvPr/>
        </p:nvSpPr>
        <p:spPr>
          <a:xfrm>
            <a:off x="3881949" y="1550779"/>
            <a:ext cx="6607789" cy="365600"/>
          </a:xfrm>
          <a:prstGeom prst="roundRect">
            <a:avLst>
              <a:gd fmla="val 10000" name="adj"/>
            </a:avLst>
          </a:prstGeom>
          <a:solidFill>
            <a:srgbClr val="1F2541"/>
          </a:solidFill>
          <a:ln>
            <a:noFill/>
          </a:ln>
        </p:spPr>
        <p:txBody>
          <a:bodyPr anchorCtr="0" anchor="ctr" bIns="36575" lIns="73150" spcFirstLastPara="1" rIns="73150" wrap="square" tIns="365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1920" u="none" cap="none" strike="noStrike">
                <a:solidFill>
                  <a:schemeClr val="lt1"/>
                </a:solidFill>
                <a:latin typeface="Play"/>
                <a:ea typeface="Play"/>
                <a:cs typeface="Play"/>
                <a:sym typeface="Play"/>
              </a:rPr>
              <a:t>Lei nº 8.987/95 (Lei das Concessões) Art. 18, XV</a:t>
            </a:r>
            <a:endParaRPr b="1" i="0" sz="1800" u="none" cap="none" strike="noStrike">
              <a:solidFill>
                <a:schemeClr val="lt1"/>
              </a:solidFill>
              <a:latin typeface="Play"/>
              <a:ea typeface="Play"/>
              <a:cs typeface="Play"/>
              <a:sym typeface="Play"/>
            </a:endParaRPr>
          </a:p>
        </p:txBody>
      </p:sp>
      <p:sp>
        <p:nvSpPr>
          <p:cNvPr id="485" name="Google Shape;485;p27"/>
          <p:cNvSpPr/>
          <p:nvPr/>
        </p:nvSpPr>
        <p:spPr>
          <a:xfrm>
            <a:off x="3881948" y="3388177"/>
            <a:ext cx="6607789" cy="365600"/>
          </a:xfrm>
          <a:prstGeom prst="roundRect">
            <a:avLst>
              <a:gd fmla="val 10000" name="adj"/>
            </a:avLst>
          </a:prstGeom>
          <a:solidFill>
            <a:srgbClr val="1F2541"/>
          </a:solidFill>
          <a:ln>
            <a:noFill/>
          </a:ln>
        </p:spPr>
        <p:txBody>
          <a:bodyPr anchorCtr="0" anchor="ctr" bIns="36575" lIns="73150" spcFirstLastPara="1" rIns="73150" wrap="square" tIns="365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1920" u="none" cap="none" strike="noStrike">
                <a:solidFill>
                  <a:schemeClr val="lt1"/>
                </a:solidFill>
                <a:latin typeface="Play"/>
                <a:ea typeface="Play"/>
                <a:cs typeface="Play"/>
                <a:sym typeface="Play"/>
              </a:rPr>
              <a:t>Lei nº 11.079/04 (Lei das PPPs) Art. 10, § 4º</a:t>
            </a:r>
            <a:endParaRPr b="1" i="0" sz="1800" u="none" cap="none" strike="noStrike">
              <a:solidFill>
                <a:schemeClr val="lt1"/>
              </a:solidFill>
              <a:latin typeface="Play"/>
              <a:ea typeface="Play"/>
              <a:cs typeface="Play"/>
              <a:sym typeface="Play"/>
            </a:endParaRPr>
          </a:p>
        </p:txBody>
      </p:sp>
      <p:sp>
        <p:nvSpPr>
          <p:cNvPr id="486" name="Google Shape;486;p27"/>
          <p:cNvSpPr/>
          <p:nvPr/>
        </p:nvSpPr>
        <p:spPr>
          <a:xfrm>
            <a:off x="2439724" y="1076538"/>
            <a:ext cx="9492238" cy="5533770"/>
          </a:xfrm>
          <a:prstGeom prst="roundRect">
            <a:avLst>
              <a:gd fmla="val 1301" name="adj"/>
            </a:avLst>
          </a:prstGeom>
          <a:noFill/>
          <a:ln cap="flat" cmpd="sng" w="9525">
            <a:solidFill>
              <a:srgbClr val="BBB5A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dk2"/>
              </a:solidFill>
              <a:latin typeface="Play"/>
              <a:ea typeface="Play"/>
              <a:cs typeface="Play"/>
              <a:sym typeface="Play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0" name="Shape 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" name="Google Shape;491;p28"/>
          <p:cNvSpPr txBox="1"/>
          <p:nvPr>
            <p:ph type="title"/>
          </p:nvPr>
        </p:nvSpPr>
        <p:spPr>
          <a:xfrm>
            <a:off x="187232" y="99319"/>
            <a:ext cx="10638083" cy="59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Play"/>
              <a:buNone/>
            </a:pPr>
            <a:r>
              <a:rPr lang="pt-BR" sz="4400">
                <a:solidFill>
                  <a:schemeClr val="dk1"/>
                </a:solidFill>
              </a:rPr>
              <a:t>Aspetos técnicos</a:t>
            </a:r>
            <a:endParaRPr/>
          </a:p>
        </p:txBody>
      </p:sp>
      <p:sp>
        <p:nvSpPr>
          <p:cNvPr id="492" name="Google Shape;492;p28"/>
          <p:cNvSpPr/>
          <p:nvPr/>
        </p:nvSpPr>
        <p:spPr>
          <a:xfrm>
            <a:off x="4173466" y="2052762"/>
            <a:ext cx="7274887" cy="357267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BFBFBF"/>
          </a:solidFill>
          <a:ln>
            <a:noFill/>
          </a:ln>
        </p:spPr>
        <p:txBody>
          <a:bodyPr anchorCtr="0" anchor="ctr" bIns="50275" lIns="100575" spcFirstLastPara="1" rIns="100575" wrap="square" tIns="50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93" name="Google Shape;493;p28"/>
          <p:cNvGrpSpPr/>
          <p:nvPr/>
        </p:nvGrpSpPr>
        <p:grpSpPr>
          <a:xfrm>
            <a:off x="4438338" y="1588787"/>
            <a:ext cx="2043633" cy="1096129"/>
            <a:chOff x="3309622" y="1795972"/>
            <a:chExt cx="2185704" cy="1172331"/>
          </a:xfrm>
        </p:grpSpPr>
        <p:sp>
          <p:nvSpPr>
            <p:cNvPr id="494" name="Google Shape;494;p28"/>
            <p:cNvSpPr/>
            <p:nvPr/>
          </p:nvSpPr>
          <p:spPr>
            <a:xfrm>
              <a:off x="3309622" y="1795972"/>
              <a:ext cx="2185704" cy="1172331"/>
            </a:xfrm>
            <a:prstGeom prst="roundRect">
              <a:avLst>
                <a:gd fmla="val 9982" name="adj"/>
              </a:avLst>
            </a:prstGeom>
            <a:solidFill>
              <a:schemeClr val="lt1"/>
            </a:solidFill>
            <a:ln cap="flat" cmpd="sng" w="11875">
              <a:solidFill>
                <a:srgbClr val="1F2541"/>
              </a:solidFill>
              <a:prstDash val="dash"/>
              <a:miter lim="800000"/>
              <a:headEnd len="sm" w="sm" type="none"/>
              <a:tailEnd len="sm" w="sm" type="none"/>
            </a:ln>
          </p:spPr>
          <p:txBody>
            <a:bodyPr anchorCtr="0" anchor="b" bIns="42725" lIns="85475" spcFirstLastPara="1" rIns="85475" wrap="square" tIns="4272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i="0" sz="1800" u="none" cap="none" strike="noStrike">
                <a:solidFill>
                  <a:srgbClr val="44546A"/>
                </a:solidFill>
                <a:latin typeface="Play"/>
                <a:ea typeface="Play"/>
                <a:cs typeface="Play"/>
                <a:sym typeface="Play"/>
              </a:endParaRPr>
            </a:p>
          </p:txBody>
        </p:sp>
        <p:sp>
          <p:nvSpPr>
            <p:cNvPr id="495" name="Google Shape;495;p28"/>
            <p:cNvSpPr/>
            <p:nvPr/>
          </p:nvSpPr>
          <p:spPr>
            <a:xfrm>
              <a:off x="3309622" y="2744580"/>
              <a:ext cx="2185704" cy="223723"/>
            </a:xfrm>
            <a:prstGeom prst="roundRect">
              <a:avLst>
                <a:gd fmla="val 5794" name="adj"/>
              </a:avLst>
            </a:prstGeom>
            <a:solidFill>
              <a:schemeClr val="dk2"/>
            </a:solidFill>
            <a:ln cap="flat" cmpd="sng" w="11875">
              <a:solidFill>
                <a:schemeClr val="dk2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2725" lIns="85475" spcFirstLastPara="1" rIns="85475" wrap="square" tIns="4272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pt-BR" sz="1122" u="none" cap="none" strike="noStrike">
                  <a:solidFill>
                    <a:schemeClr val="lt1"/>
                  </a:solidFill>
                  <a:latin typeface="Play"/>
                  <a:ea typeface="Play"/>
                  <a:cs typeface="Play"/>
                  <a:sym typeface="Play"/>
                </a:rPr>
                <a:t>Anteprojeto</a:t>
              </a:r>
              <a:endParaRPr/>
            </a:p>
          </p:txBody>
        </p:sp>
        <p:grpSp>
          <p:nvGrpSpPr>
            <p:cNvPr id="496" name="Google Shape;496;p28"/>
            <p:cNvGrpSpPr/>
            <p:nvPr/>
          </p:nvGrpSpPr>
          <p:grpSpPr>
            <a:xfrm>
              <a:off x="4018650" y="1826086"/>
              <a:ext cx="767648" cy="845480"/>
              <a:chOff x="2185910" y="2260917"/>
              <a:chExt cx="767648" cy="845480"/>
            </a:xfrm>
          </p:grpSpPr>
          <p:pic>
            <p:nvPicPr>
              <p:cNvPr id="497" name="Google Shape;497;p28"/>
              <p:cNvPicPr preferRelativeResize="0"/>
              <p:nvPr/>
            </p:nvPicPr>
            <p:blipFill rotWithShape="1">
              <a:blip r:embed="rId3">
                <a:alphaModFix/>
              </a:blip>
              <a:srcRect b="35530" l="0" r="74251" t="15452"/>
              <a:stretch/>
            </p:blipFill>
            <p:spPr>
              <a:xfrm>
                <a:off x="2287339" y="2260917"/>
                <a:ext cx="666219" cy="845480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498" name="Google Shape;498;p28"/>
              <p:cNvPicPr preferRelativeResize="0"/>
              <p:nvPr/>
            </p:nvPicPr>
            <p:blipFill rotWithShape="1">
              <a:blip r:embed="rId4">
                <a:alphaModFix/>
              </a:blip>
              <a:srcRect b="35533" l="31109" r="64828" t="15449"/>
              <a:stretch/>
            </p:blipFill>
            <p:spPr>
              <a:xfrm>
                <a:off x="2185910" y="2260917"/>
                <a:ext cx="105127" cy="84548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sp>
        <p:nvSpPr>
          <p:cNvPr id="499" name="Google Shape;499;p28"/>
          <p:cNvSpPr/>
          <p:nvPr/>
        </p:nvSpPr>
        <p:spPr>
          <a:xfrm>
            <a:off x="8908404" y="2870575"/>
            <a:ext cx="2104483" cy="963904"/>
          </a:xfrm>
          <a:prstGeom prst="roundRect">
            <a:avLst>
              <a:gd fmla="val 8217" name="adj"/>
            </a:avLst>
          </a:prstGeom>
          <a:solidFill>
            <a:srgbClr val="F2F2F2"/>
          </a:solidFill>
          <a:ln cap="flat" cmpd="sng" w="13950">
            <a:solidFill>
              <a:srgbClr val="F2F2F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50275" lIns="100575" spcFirstLastPara="1" rIns="100575" wrap="square" tIns="50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1400" u="none" cap="none" strike="noStrike">
                <a:solidFill>
                  <a:schemeClr val="dk2"/>
                </a:solidFill>
                <a:latin typeface="Play"/>
                <a:ea typeface="Play"/>
                <a:cs typeface="Play"/>
                <a:sym typeface="Play"/>
              </a:rPr>
              <a:t>Nível de projeto voltado para a </a:t>
            </a:r>
            <a:r>
              <a:rPr b="1" i="0" lang="pt-BR" sz="1400" u="none" cap="none" strike="noStrike">
                <a:solidFill>
                  <a:schemeClr val="accent2"/>
                </a:solidFill>
                <a:latin typeface="Play"/>
                <a:ea typeface="Play"/>
                <a:cs typeface="Play"/>
                <a:sym typeface="Play"/>
              </a:rPr>
              <a:t>fase de execução do empreendimento</a:t>
            </a:r>
            <a:endParaRPr/>
          </a:p>
        </p:txBody>
      </p:sp>
      <p:sp>
        <p:nvSpPr>
          <p:cNvPr id="500" name="Google Shape;500;p28"/>
          <p:cNvSpPr/>
          <p:nvPr/>
        </p:nvSpPr>
        <p:spPr>
          <a:xfrm>
            <a:off x="2923331" y="2872731"/>
            <a:ext cx="1364566" cy="963904"/>
          </a:xfrm>
          <a:prstGeom prst="roundRect">
            <a:avLst>
              <a:gd fmla="val 8217" name="adj"/>
            </a:avLst>
          </a:prstGeom>
          <a:solidFill>
            <a:schemeClr val="dk2"/>
          </a:solidFill>
          <a:ln cap="flat" cmpd="sng" w="13950">
            <a:solidFill>
              <a:schemeClr val="dk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50275" lIns="100575" spcFirstLastPara="1" rIns="100575" wrap="square" tIns="50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1400" u="none" cap="none" strike="noStrike">
                <a:solidFill>
                  <a:schemeClr val="lt1"/>
                </a:solidFill>
                <a:latin typeface="Play"/>
                <a:ea typeface="Play"/>
                <a:cs typeface="Play"/>
                <a:sym typeface="Play"/>
              </a:rPr>
              <a:t>Nível de projeto</a:t>
            </a:r>
            <a:endParaRPr/>
          </a:p>
        </p:txBody>
      </p:sp>
      <p:sp>
        <p:nvSpPr>
          <p:cNvPr id="501" name="Google Shape;501;p28"/>
          <p:cNvSpPr/>
          <p:nvPr/>
        </p:nvSpPr>
        <p:spPr>
          <a:xfrm>
            <a:off x="4438338" y="2874012"/>
            <a:ext cx="4352137" cy="963904"/>
          </a:xfrm>
          <a:prstGeom prst="roundRect">
            <a:avLst>
              <a:gd fmla="val 8217" name="adj"/>
            </a:avLst>
          </a:prstGeom>
          <a:solidFill>
            <a:srgbClr val="F2F2F2"/>
          </a:solidFill>
          <a:ln cap="flat" cmpd="sng" w="13950">
            <a:solidFill>
              <a:srgbClr val="F2F2F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50275" lIns="100575" spcFirstLastPara="1" rIns="100575" wrap="square" tIns="50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1400" u="none" cap="none" strike="noStrike">
                <a:solidFill>
                  <a:schemeClr val="dk2"/>
                </a:solidFill>
                <a:latin typeface="Play"/>
                <a:ea typeface="Play"/>
                <a:cs typeface="Play"/>
                <a:sym typeface="Play"/>
              </a:rPr>
              <a:t>Nível de projeto </a:t>
            </a:r>
            <a:r>
              <a:rPr b="1" i="0" lang="pt-BR" sz="1400" u="none" cap="none" strike="noStrike">
                <a:solidFill>
                  <a:schemeClr val="accent2"/>
                </a:solidFill>
                <a:latin typeface="Play"/>
                <a:ea typeface="Play"/>
                <a:cs typeface="Play"/>
                <a:sym typeface="Play"/>
              </a:rPr>
              <a:t>mais básico</a:t>
            </a:r>
            <a:endParaRPr b="1" i="0" sz="1400" u="none" cap="none" strike="noStrike">
              <a:solidFill>
                <a:schemeClr val="dk2"/>
              </a:solidFill>
              <a:latin typeface="Play"/>
              <a:ea typeface="Play"/>
              <a:cs typeface="Play"/>
              <a:sym typeface="Play"/>
            </a:endParaRPr>
          </a:p>
        </p:txBody>
      </p:sp>
      <p:sp>
        <p:nvSpPr>
          <p:cNvPr id="502" name="Google Shape;502;p28"/>
          <p:cNvSpPr/>
          <p:nvPr/>
        </p:nvSpPr>
        <p:spPr>
          <a:xfrm>
            <a:off x="4438338" y="3933359"/>
            <a:ext cx="2043360" cy="963904"/>
          </a:xfrm>
          <a:prstGeom prst="roundRect">
            <a:avLst>
              <a:gd fmla="val 8217" name="adj"/>
            </a:avLst>
          </a:prstGeom>
          <a:solidFill>
            <a:srgbClr val="F2F2F2"/>
          </a:solidFill>
          <a:ln cap="flat" cmpd="sng" w="13950">
            <a:solidFill>
              <a:srgbClr val="F2F2F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50275" lIns="100575" spcFirstLastPara="1" rIns="100575" wrap="square" tIns="50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1400" u="none" cap="none" strike="noStrike">
                <a:solidFill>
                  <a:schemeClr val="accent2"/>
                </a:solidFill>
                <a:latin typeface="Play"/>
                <a:ea typeface="Play"/>
                <a:cs typeface="Play"/>
                <a:sym typeface="Play"/>
              </a:rPr>
              <a:t>Análise preliminar e concepção </a:t>
            </a:r>
            <a:r>
              <a:rPr b="0" i="0" lang="pt-BR" sz="1400" u="none" cap="none" strike="noStrike">
                <a:solidFill>
                  <a:schemeClr val="dk2"/>
                </a:solidFill>
                <a:latin typeface="Play"/>
                <a:ea typeface="Play"/>
                <a:cs typeface="Play"/>
                <a:sym typeface="Play"/>
              </a:rPr>
              <a:t>geral do empreendimento / serviço</a:t>
            </a:r>
            <a:endParaRPr b="0" i="0" sz="1400" u="none" cap="none" strike="noStrike">
              <a:solidFill>
                <a:schemeClr val="accent2"/>
              </a:solidFill>
              <a:latin typeface="Play"/>
              <a:ea typeface="Play"/>
              <a:cs typeface="Play"/>
              <a:sym typeface="Play"/>
            </a:endParaRPr>
          </a:p>
        </p:txBody>
      </p:sp>
      <p:sp>
        <p:nvSpPr>
          <p:cNvPr id="503" name="Google Shape;503;p28"/>
          <p:cNvSpPr/>
          <p:nvPr/>
        </p:nvSpPr>
        <p:spPr>
          <a:xfrm>
            <a:off x="8908404" y="3929923"/>
            <a:ext cx="2104483" cy="963904"/>
          </a:xfrm>
          <a:prstGeom prst="roundRect">
            <a:avLst>
              <a:gd fmla="val 8217" name="adj"/>
            </a:avLst>
          </a:prstGeom>
          <a:solidFill>
            <a:srgbClr val="F2F2F2"/>
          </a:solidFill>
          <a:ln cap="flat" cmpd="sng" w="13950">
            <a:solidFill>
              <a:srgbClr val="F2F2F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50275" lIns="100575" spcFirstLastPara="1" rIns="100575" wrap="square" tIns="50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1400" u="none" cap="none" strike="noStrike">
                <a:solidFill>
                  <a:schemeClr val="dk2"/>
                </a:solidFill>
                <a:latin typeface="Play"/>
                <a:ea typeface="Play"/>
                <a:cs typeface="Play"/>
                <a:sym typeface="Play"/>
              </a:rPr>
              <a:t>Detalhes da </a:t>
            </a:r>
            <a:r>
              <a:rPr b="1" i="0" lang="pt-BR" sz="1400" u="none" cap="none" strike="noStrike">
                <a:solidFill>
                  <a:schemeClr val="accent2"/>
                </a:solidFill>
                <a:latin typeface="Play"/>
                <a:ea typeface="Play"/>
                <a:cs typeface="Play"/>
                <a:sym typeface="Play"/>
              </a:rPr>
              <a:t>construção, especificações de materiais e orçamentos</a:t>
            </a:r>
            <a:endParaRPr/>
          </a:p>
        </p:txBody>
      </p:sp>
      <p:sp>
        <p:nvSpPr>
          <p:cNvPr id="504" name="Google Shape;504;p28"/>
          <p:cNvSpPr/>
          <p:nvPr/>
        </p:nvSpPr>
        <p:spPr>
          <a:xfrm>
            <a:off x="2923331" y="3929923"/>
            <a:ext cx="1364566" cy="963904"/>
          </a:xfrm>
          <a:prstGeom prst="roundRect">
            <a:avLst>
              <a:gd fmla="val 8217" name="adj"/>
            </a:avLst>
          </a:prstGeom>
          <a:solidFill>
            <a:schemeClr val="dk2"/>
          </a:solidFill>
          <a:ln cap="flat" cmpd="sng" w="13950">
            <a:solidFill>
              <a:schemeClr val="dk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50275" lIns="100575" spcFirstLastPara="1" rIns="100575" wrap="square" tIns="50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1400" u="none" cap="none" strike="noStrike">
                <a:solidFill>
                  <a:schemeClr val="lt1"/>
                </a:solidFill>
                <a:latin typeface="Play"/>
                <a:ea typeface="Play"/>
                <a:cs typeface="Play"/>
                <a:sym typeface="Play"/>
              </a:rPr>
              <a:t>Detalhamento</a:t>
            </a:r>
            <a:endParaRPr/>
          </a:p>
        </p:txBody>
      </p:sp>
      <p:sp>
        <p:nvSpPr>
          <p:cNvPr id="505" name="Google Shape;505;p28"/>
          <p:cNvSpPr/>
          <p:nvPr/>
        </p:nvSpPr>
        <p:spPr>
          <a:xfrm>
            <a:off x="6552796" y="3929923"/>
            <a:ext cx="2237680" cy="963904"/>
          </a:xfrm>
          <a:prstGeom prst="roundRect">
            <a:avLst>
              <a:gd fmla="val 8217" name="adj"/>
            </a:avLst>
          </a:prstGeom>
          <a:solidFill>
            <a:srgbClr val="F2F2F2"/>
          </a:solidFill>
          <a:ln cap="flat" cmpd="sng" w="13950">
            <a:solidFill>
              <a:srgbClr val="F2F2F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50275" lIns="100575" spcFirstLastPara="1" rIns="100575" wrap="square" tIns="50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1400" u="none" cap="none" strike="noStrike">
                <a:solidFill>
                  <a:schemeClr val="dk2"/>
                </a:solidFill>
                <a:latin typeface="Play"/>
                <a:ea typeface="Play"/>
                <a:cs typeface="Play"/>
                <a:sym typeface="Play"/>
              </a:rPr>
              <a:t>Detalhamento suficiente para </a:t>
            </a:r>
            <a:r>
              <a:rPr b="1" i="0" lang="pt-BR" sz="1400" u="none" cap="none" strike="noStrike">
                <a:solidFill>
                  <a:schemeClr val="accent2"/>
                </a:solidFill>
                <a:latin typeface="Play"/>
                <a:ea typeface="Play"/>
                <a:cs typeface="Play"/>
                <a:sym typeface="Play"/>
              </a:rPr>
              <a:t>avaliação da viabilidade do projeto e definição do orçamento</a:t>
            </a:r>
            <a:endParaRPr/>
          </a:p>
        </p:txBody>
      </p:sp>
      <p:sp>
        <p:nvSpPr>
          <p:cNvPr id="506" name="Google Shape;506;p28"/>
          <p:cNvSpPr/>
          <p:nvPr/>
        </p:nvSpPr>
        <p:spPr>
          <a:xfrm>
            <a:off x="2923331" y="5073894"/>
            <a:ext cx="1364566" cy="963904"/>
          </a:xfrm>
          <a:prstGeom prst="roundRect">
            <a:avLst>
              <a:gd fmla="val 8217" name="adj"/>
            </a:avLst>
          </a:prstGeom>
          <a:solidFill>
            <a:schemeClr val="dk2"/>
          </a:solidFill>
          <a:ln cap="flat" cmpd="sng" w="13950">
            <a:solidFill>
              <a:schemeClr val="dk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50275" lIns="100575" spcFirstLastPara="1" rIns="100575" wrap="square" tIns="50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1400" u="none" cap="none" strike="noStrike">
                <a:solidFill>
                  <a:schemeClr val="lt1"/>
                </a:solidFill>
                <a:latin typeface="Play"/>
                <a:ea typeface="Play"/>
                <a:cs typeface="Play"/>
                <a:sym typeface="Play"/>
              </a:rPr>
              <a:t>Finalidade</a:t>
            </a:r>
            <a:endParaRPr/>
          </a:p>
        </p:txBody>
      </p:sp>
      <p:sp>
        <p:nvSpPr>
          <p:cNvPr id="507" name="Google Shape;507;p28"/>
          <p:cNvSpPr/>
          <p:nvPr/>
        </p:nvSpPr>
        <p:spPr>
          <a:xfrm>
            <a:off x="4438338" y="5079485"/>
            <a:ext cx="4352137" cy="963904"/>
          </a:xfrm>
          <a:prstGeom prst="roundRect">
            <a:avLst>
              <a:gd fmla="val 8217" name="adj"/>
            </a:avLst>
          </a:prstGeom>
          <a:solidFill>
            <a:srgbClr val="F2F2F2"/>
          </a:solidFill>
          <a:ln cap="flat" cmpd="sng" w="13950">
            <a:solidFill>
              <a:srgbClr val="F2F2F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50275" lIns="100575" spcFirstLastPara="1" rIns="100575" wrap="square" tIns="50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1400" u="none" cap="none" strike="noStrike">
                <a:solidFill>
                  <a:schemeClr val="dk2"/>
                </a:solidFill>
                <a:latin typeface="Play"/>
                <a:ea typeface="Play"/>
                <a:cs typeface="Play"/>
                <a:sym typeface="Play"/>
              </a:rPr>
              <a:t>Base para EVTE, custos e prazos</a:t>
            </a:r>
            <a:endParaRPr/>
          </a:p>
        </p:txBody>
      </p:sp>
      <p:sp>
        <p:nvSpPr>
          <p:cNvPr id="508" name="Google Shape;508;p28"/>
          <p:cNvSpPr/>
          <p:nvPr/>
        </p:nvSpPr>
        <p:spPr>
          <a:xfrm>
            <a:off x="8908403" y="5076049"/>
            <a:ext cx="2104483" cy="963904"/>
          </a:xfrm>
          <a:prstGeom prst="roundRect">
            <a:avLst>
              <a:gd fmla="val 8217" name="adj"/>
            </a:avLst>
          </a:prstGeom>
          <a:solidFill>
            <a:srgbClr val="F2F2F2"/>
          </a:solidFill>
          <a:ln cap="flat" cmpd="sng" w="13950">
            <a:solidFill>
              <a:srgbClr val="F2F2F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50275" lIns="100575" spcFirstLastPara="1" rIns="100575" wrap="square" tIns="50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1400" u="none" cap="none" strike="noStrike">
                <a:solidFill>
                  <a:schemeClr val="dk2"/>
                </a:solidFill>
                <a:latin typeface="Play"/>
                <a:ea typeface="Play"/>
                <a:cs typeface="Play"/>
                <a:sym typeface="Play"/>
              </a:rPr>
              <a:t>Referência direta para obras em campo</a:t>
            </a:r>
            <a:endParaRPr/>
          </a:p>
        </p:txBody>
      </p:sp>
      <p:grpSp>
        <p:nvGrpSpPr>
          <p:cNvPr id="509" name="Google Shape;509;p28"/>
          <p:cNvGrpSpPr/>
          <p:nvPr/>
        </p:nvGrpSpPr>
        <p:grpSpPr>
          <a:xfrm>
            <a:off x="8938828" y="1585003"/>
            <a:ext cx="2043633" cy="1096425"/>
            <a:chOff x="7688924" y="1431491"/>
            <a:chExt cx="2185704" cy="1172647"/>
          </a:xfrm>
        </p:grpSpPr>
        <p:grpSp>
          <p:nvGrpSpPr>
            <p:cNvPr id="510" name="Google Shape;510;p28"/>
            <p:cNvGrpSpPr/>
            <p:nvPr/>
          </p:nvGrpSpPr>
          <p:grpSpPr>
            <a:xfrm>
              <a:off x="7688924" y="1431491"/>
              <a:ext cx="2185704" cy="1172647"/>
              <a:chOff x="7890500" y="1795656"/>
              <a:chExt cx="2185704" cy="1172647"/>
            </a:xfrm>
          </p:grpSpPr>
          <p:sp>
            <p:nvSpPr>
              <p:cNvPr id="511" name="Google Shape;511;p28"/>
              <p:cNvSpPr/>
              <p:nvPr/>
            </p:nvSpPr>
            <p:spPr>
              <a:xfrm>
                <a:off x="7890500" y="1795656"/>
                <a:ext cx="2185704" cy="1172331"/>
              </a:xfrm>
              <a:prstGeom prst="roundRect">
                <a:avLst>
                  <a:gd fmla="val 9982" name="adj"/>
                </a:avLst>
              </a:prstGeom>
              <a:solidFill>
                <a:schemeClr val="lt1"/>
              </a:solidFill>
              <a:ln cap="flat" cmpd="sng" w="11875">
                <a:solidFill>
                  <a:srgbClr val="1F2541"/>
                </a:solidFill>
                <a:prstDash val="dash"/>
                <a:miter lim="800000"/>
                <a:headEnd len="sm" w="sm" type="none"/>
                <a:tailEnd len="sm" w="sm" type="none"/>
              </a:ln>
            </p:spPr>
            <p:txBody>
              <a:bodyPr anchorCtr="0" anchor="b" bIns="42725" lIns="85475" spcFirstLastPara="1" rIns="85475" wrap="square" tIns="42725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i="0" sz="1800" u="none" cap="none" strike="noStrike">
                  <a:solidFill>
                    <a:srgbClr val="44546A"/>
                  </a:solidFill>
                  <a:latin typeface="Play"/>
                  <a:ea typeface="Play"/>
                  <a:cs typeface="Play"/>
                  <a:sym typeface="Play"/>
                </a:endParaRPr>
              </a:p>
            </p:txBody>
          </p:sp>
          <p:sp>
            <p:nvSpPr>
              <p:cNvPr id="512" name="Google Shape;512;p28"/>
              <p:cNvSpPr/>
              <p:nvPr/>
            </p:nvSpPr>
            <p:spPr>
              <a:xfrm>
                <a:off x="7890500" y="2744581"/>
                <a:ext cx="2185704" cy="223722"/>
              </a:xfrm>
              <a:prstGeom prst="roundRect">
                <a:avLst>
                  <a:gd fmla="val 5794" name="adj"/>
                </a:avLst>
              </a:prstGeom>
              <a:solidFill>
                <a:schemeClr val="dk2"/>
              </a:solidFill>
              <a:ln cap="flat" cmpd="sng" w="11875">
                <a:solidFill>
                  <a:schemeClr val="dk2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2725" lIns="85475" spcFirstLastPara="1" rIns="85475" wrap="square" tIns="42725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i="0" lang="pt-BR" sz="1122" u="none" cap="none" strike="noStrike">
                    <a:solidFill>
                      <a:schemeClr val="lt1"/>
                    </a:solidFill>
                    <a:latin typeface="Play"/>
                    <a:ea typeface="Play"/>
                    <a:cs typeface="Play"/>
                    <a:sym typeface="Play"/>
                  </a:rPr>
                  <a:t>Projeto Executivo</a:t>
                </a:r>
                <a:endParaRPr/>
              </a:p>
            </p:txBody>
          </p:sp>
        </p:grpSp>
        <p:pic>
          <p:nvPicPr>
            <p:cNvPr id="513" name="Google Shape;513;p28"/>
            <p:cNvPicPr preferRelativeResize="0"/>
            <p:nvPr/>
          </p:nvPicPr>
          <p:blipFill rotWithShape="1">
            <a:blip r:embed="rId5">
              <a:alphaModFix/>
            </a:blip>
            <a:srcRect b="35533" l="31109" r="43141" t="15449"/>
            <a:stretch/>
          </p:blipFill>
          <p:spPr>
            <a:xfrm>
              <a:off x="8500873" y="1465045"/>
              <a:ext cx="666219" cy="84548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514" name="Google Shape;514;p28"/>
          <p:cNvGrpSpPr/>
          <p:nvPr/>
        </p:nvGrpSpPr>
        <p:grpSpPr>
          <a:xfrm>
            <a:off x="6688583" y="1588786"/>
            <a:ext cx="2043633" cy="1096130"/>
            <a:chOff x="5318780" y="1434930"/>
            <a:chExt cx="2185704" cy="1172332"/>
          </a:xfrm>
        </p:grpSpPr>
        <p:grpSp>
          <p:nvGrpSpPr>
            <p:cNvPr id="515" name="Google Shape;515;p28"/>
            <p:cNvGrpSpPr/>
            <p:nvPr/>
          </p:nvGrpSpPr>
          <p:grpSpPr>
            <a:xfrm>
              <a:off x="5318780" y="1434930"/>
              <a:ext cx="2185704" cy="1172332"/>
              <a:chOff x="5607339" y="1795971"/>
              <a:chExt cx="2185704" cy="1172332"/>
            </a:xfrm>
          </p:grpSpPr>
          <p:sp>
            <p:nvSpPr>
              <p:cNvPr id="516" name="Google Shape;516;p28"/>
              <p:cNvSpPr/>
              <p:nvPr/>
            </p:nvSpPr>
            <p:spPr>
              <a:xfrm>
                <a:off x="5607339" y="1795971"/>
                <a:ext cx="2185704" cy="1172331"/>
              </a:xfrm>
              <a:prstGeom prst="roundRect">
                <a:avLst>
                  <a:gd fmla="val 9982" name="adj"/>
                </a:avLst>
              </a:prstGeom>
              <a:solidFill>
                <a:schemeClr val="lt1"/>
              </a:solidFill>
              <a:ln cap="flat" cmpd="sng" w="11875">
                <a:solidFill>
                  <a:srgbClr val="1F2541"/>
                </a:solidFill>
                <a:prstDash val="dash"/>
                <a:miter lim="800000"/>
                <a:headEnd len="sm" w="sm" type="none"/>
                <a:tailEnd len="sm" w="sm" type="none"/>
              </a:ln>
            </p:spPr>
            <p:txBody>
              <a:bodyPr anchorCtr="0" anchor="b" bIns="42725" lIns="85475" spcFirstLastPara="1" rIns="85475" wrap="square" tIns="42725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i="0" sz="1800" u="none" cap="none" strike="noStrike">
                  <a:solidFill>
                    <a:srgbClr val="44546A"/>
                  </a:solidFill>
                  <a:latin typeface="Play"/>
                  <a:ea typeface="Play"/>
                  <a:cs typeface="Play"/>
                  <a:sym typeface="Play"/>
                </a:endParaRPr>
              </a:p>
            </p:txBody>
          </p:sp>
          <p:sp>
            <p:nvSpPr>
              <p:cNvPr id="517" name="Google Shape;517;p28"/>
              <p:cNvSpPr/>
              <p:nvPr/>
            </p:nvSpPr>
            <p:spPr>
              <a:xfrm>
                <a:off x="5607339" y="2744580"/>
                <a:ext cx="2185704" cy="223723"/>
              </a:xfrm>
              <a:prstGeom prst="roundRect">
                <a:avLst>
                  <a:gd fmla="val 5794" name="adj"/>
                </a:avLst>
              </a:prstGeom>
              <a:solidFill>
                <a:schemeClr val="dk2"/>
              </a:solidFill>
              <a:ln cap="flat" cmpd="sng" w="11875">
                <a:solidFill>
                  <a:schemeClr val="dk2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2725" lIns="85475" spcFirstLastPara="1" rIns="85475" wrap="square" tIns="42725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i="0" lang="pt-BR" sz="1122" u="none" cap="none" strike="noStrike">
                    <a:solidFill>
                      <a:schemeClr val="lt1"/>
                    </a:solidFill>
                    <a:latin typeface="Play"/>
                    <a:ea typeface="Play"/>
                    <a:cs typeface="Play"/>
                    <a:sym typeface="Play"/>
                  </a:rPr>
                  <a:t>Projeto Básico</a:t>
                </a:r>
                <a:endParaRPr/>
              </a:p>
            </p:txBody>
          </p:sp>
        </p:grpSp>
        <p:pic>
          <p:nvPicPr>
            <p:cNvPr id="518" name="Google Shape;518;p28"/>
            <p:cNvPicPr preferRelativeResize="0"/>
            <p:nvPr/>
          </p:nvPicPr>
          <p:blipFill rotWithShape="1">
            <a:blip r:embed="rId5">
              <a:alphaModFix/>
            </a:blip>
            <a:srcRect b="35533" l="68472" r="5778" t="15449"/>
            <a:stretch/>
          </p:blipFill>
          <p:spPr>
            <a:xfrm>
              <a:off x="6122751" y="1493373"/>
              <a:ext cx="666219" cy="84548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19" name="Google Shape;519;p28"/>
          <p:cNvSpPr/>
          <p:nvPr/>
        </p:nvSpPr>
        <p:spPr>
          <a:xfrm>
            <a:off x="2439724" y="1076538"/>
            <a:ext cx="9492238" cy="5533770"/>
          </a:xfrm>
          <a:prstGeom prst="roundRect">
            <a:avLst>
              <a:gd fmla="val 1301" name="adj"/>
            </a:avLst>
          </a:prstGeom>
          <a:noFill/>
          <a:ln cap="flat" cmpd="sng" w="9525">
            <a:solidFill>
              <a:srgbClr val="BBB5A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dk2"/>
              </a:solidFill>
              <a:latin typeface="Play"/>
              <a:ea typeface="Play"/>
              <a:cs typeface="Play"/>
              <a:sym typeface="Play"/>
            </a:endParaRPr>
          </a:p>
        </p:txBody>
      </p:sp>
      <p:grpSp>
        <p:nvGrpSpPr>
          <p:cNvPr id="520" name="Google Shape;520;p28"/>
          <p:cNvGrpSpPr/>
          <p:nvPr/>
        </p:nvGrpSpPr>
        <p:grpSpPr>
          <a:xfrm>
            <a:off x="1184640" y="1654435"/>
            <a:ext cx="807775" cy="806287"/>
            <a:chOff x="5787337" y="4582308"/>
            <a:chExt cx="673146" cy="671906"/>
          </a:xfrm>
        </p:grpSpPr>
        <p:sp>
          <p:nvSpPr>
            <p:cNvPr id="521" name="Google Shape;521;p28"/>
            <p:cNvSpPr/>
            <p:nvPr/>
          </p:nvSpPr>
          <p:spPr>
            <a:xfrm>
              <a:off x="5787337" y="4582308"/>
              <a:ext cx="673146" cy="671906"/>
            </a:xfrm>
            <a:prstGeom prst="ellipse">
              <a:avLst/>
            </a:prstGeom>
            <a:solidFill>
              <a:schemeClr val="dk2"/>
            </a:solidFill>
            <a:ln cap="flat" cmpd="sng" w="34275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50450" lIns="100950" spcFirstLastPara="1" rIns="100950" wrap="square" tIns="504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000" u="none" cap="none" strike="noStrike">
                <a:solidFill>
                  <a:schemeClr val="dk2"/>
                </a:solidFill>
                <a:latin typeface="Play"/>
                <a:ea typeface="Play"/>
                <a:cs typeface="Play"/>
                <a:sym typeface="Play"/>
              </a:endParaRPr>
            </a:p>
          </p:txBody>
        </p:sp>
        <p:pic>
          <p:nvPicPr>
            <p:cNvPr descr="Livro fechado com preenchimento sólido" id="522" name="Google Shape;522;p28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5853910" y="4648261"/>
              <a:ext cx="540000" cy="5400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23" name="Google Shape;523;p28"/>
          <p:cNvSpPr txBox="1"/>
          <p:nvPr/>
        </p:nvSpPr>
        <p:spPr>
          <a:xfrm>
            <a:off x="1136107" y="2558358"/>
            <a:ext cx="904841" cy="603242"/>
          </a:xfrm>
          <a:prstGeom prst="rect">
            <a:avLst/>
          </a:prstGeom>
          <a:noFill/>
          <a:ln>
            <a:noFill/>
          </a:ln>
        </p:spPr>
        <p:txBody>
          <a:bodyPr anchorCtr="0" anchor="t" bIns="54850" lIns="109725" spcFirstLastPara="1" rIns="109725" wrap="square" tIns="5485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1600" u="none" cap="none" strike="noStrike">
                <a:solidFill>
                  <a:srgbClr val="0E2841"/>
                </a:solidFill>
                <a:latin typeface="Play"/>
                <a:ea typeface="Play"/>
                <a:cs typeface="Play"/>
                <a:sym typeface="Play"/>
              </a:rPr>
              <a:t>Cenário base</a:t>
            </a:r>
            <a:endParaRPr b="1" i="0" sz="1600" u="none" cap="none" strike="noStrike">
              <a:solidFill>
                <a:srgbClr val="0E2841"/>
              </a:solidFill>
              <a:latin typeface="Play"/>
              <a:ea typeface="Play"/>
              <a:cs typeface="Play"/>
              <a:sym typeface="Play"/>
            </a:endParaRPr>
          </a:p>
        </p:txBody>
      </p:sp>
      <p:sp>
        <p:nvSpPr>
          <p:cNvPr id="524" name="Google Shape;524;p28"/>
          <p:cNvSpPr txBox="1"/>
          <p:nvPr/>
        </p:nvSpPr>
        <p:spPr>
          <a:xfrm>
            <a:off x="817221" y="4323361"/>
            <a:ext cx="1542614" cy="477058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60950" spcFirstLastPara="1" rIns="60950" wrap="square" tIns="2285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1400" u="none" cap="none" strike="noStrike">
                <a:solidFill>
                  <a:schemeClr val="dk2"/>
                </a:solidFill>
                <a:latin typeface="Play"/>
                <a:ea typeface="Play"/>
                <a:cs typeface="Play"/>
                <a:sym typeface="Play"/>
              </a:rPr>
              <a:t>Quais são as fases de projeto?</a:t>
            </a:r>
            <a:endParaRPr/>
          </a:p>
        </p:txBody>
      </p:sp>
      <p:grpSp>
        <p:nvGrpSpPr>
          <p:cNvPr id="525" name="Google Shape;525;p28"/>
          <p:cNvGrpSpPr/>
          <p:nvPr/>
        </p:nvGrpSpPr>
        <p:grpSpPr>
          <a:xfrm>
            <a:off x="1228528" y="3597585"/>
            <a:ext cx="720000" cy="720000"/>
            <a:chOff x="3278210" y="2929332"/>
            <a:chExt cx="720000" cy="720000"/>
          </a:xfrm>
        </p:grpSpPr>
        <p:sp>
          <p:nvSpPr>
            <p:cNvPr id="526" name="Google Shape;526;p28"/>
            <p:cNvSpPr/>
            <p:nvPr/>
          </p:nvSpPr>
          <p:spPr>
            <a:xfrm>
              <a:off x="3278210" y="2929332"/>
              <a:ext cx="720000" cy="720000"/>
            </a:xfrm>
            <a:prstGeom prst="ellipse">
              <a:avLst/>
            </a:prstGeom>
            <a:solidFill>
              <a:schemeClr val="dk2"/>
            </a:solidFill>
            <a:ln cap="flat" cmpd="sng" w="508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36575" lIns="73150" spcFirstLastPara="1" rIns="73150" wrap="square" tIns="3657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2"/>
                </a:solidFill>
                <a:latin typeface="Play"/>
                <a:ea typeface="Play"/>
                <a:cs typeface="Play"/>
                <a:sym typeface="Play"/>
              </a:endParaRPr>
            </a:p>
          </p:txBody>
        </p:sp>
        <p:pic>
          <p:nvPicPr>
            <p:cNvPr id="527" name="Google Shape;527;p28"/>
            <p:cNvPicPr preferRelativeResize="0"/>
            <p:nvPr/>
          </p:nvPicPr>
          <p:blipFill rotWithShape="1">
            <a:blip r:embed="rId7">
              <a:alphaModFix/>
            </a:blip>
            <a:srcRect b="53356" l="0" r="48688" t="0"/>
            <a:stretch/>
          </p:blipFill>
          <p:spPr>
            <a:xfrm>
              <a:off x="3340663" y="2943289"/>
              <a:ext cx="620669" cy="564206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1" name="Shape 5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" name="Google Shape;532;p29"/>
          <p:cNvSpPr txBox="1"/>
          <p:nvPr>
            <p:ph type="title"/>
          </p:nvPr>
        </p:nvSpPr>
        <p:spPr>
          <a:xfrm>
            <a:off x="187232" y="99319"/>
            <a:ext cx="10638083" cy="59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Play"/>
              <a:buNone/>
            </a:pPr>
            <a:r>
              <a:rPr lang="pt-BR" sz="4400">
                <a:solidFill>
                  <a:schemeClr val="dk1"/>
                </a:solidFill>
              </a:rPr>
              <a:t>Aspetos técnicos</a:t>
            </a:r>
            <a:endParaRPr/>
          </a:p>
        </p:txBody>
      </p:sp>
      <p:sp>
        <p:nvSpPr>
          <p:cNvPr id="533" name="Google Shape;533;p29"/>
          <p:cNvSpPr/>
          <p:nvPr/>
        </p:nvSpPr>
        <p:spPr>
          <a:xfrm>
            <a:off x="4173466" y="2052762"/>
            <a:ext cx="7274887" cy="357267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BFBFBF"/>
          </a:solidFill>
          <a:ln>
            <a:noFill/>
          </a:ln>
        </p:spPr>
        <p:txBody>
          <a:bodyPr anchorCtr="0" anchor="ctr" bIns="50275" lIns="100575" spcFirstLastPara="1" rIns="100575" wrap="square" tIns="50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34" name="Google Shape;534;p29"/>
          <p:cNvGrpSpPr/>
          <p:nvPr/>
        </p:nvGrpSpPr>
        <p:grpSpPr>
          <a:xfrm>
            <a:off x="4438338" y="1588787"/>
            <a:ext cx="2043633" cy="1096129"/>
            <a:chOff x="3309622" y="1795972"/>
            <a:chExt cx="2185704" cy="1172331"/>
          </a:xfrm>
        </p:grpSpPr>
        <p:sp>
          <p:nvSpPr>
            <p:cNvPr id="535" name="Google Shape;535;p29"/>
            <p:cNvSpPr/>
            <p:nvPr/>
          </p:nvSpPr>
          <p:spPr>
            <a:xfrm>
              <a:off x="3309622" y="1795972"/>
              <a:ext cx="2185704" cy="1172331"/>
            </a:xfrm>
            <a:prstGeom prst="roundRect">
              <a:avLst>
                <a:gd fmla="val 9982" name="adj"/>
              </a:avLst>
            </a:prstGeom>
            <a:solidFill>
              <a:schemeClr val="lt1"/>
            </a:solidFill>
            <a:ln cap="flat" cmpd="sng" w="11875">
              <a:solidFill>
                <a:srgbClr val="1F2541"/>
              </a:solidFill>
              <a:prstDash val="dash"/>
              <a:miter lim="800000"/>
              <a:headEnd len="sm" w="sm" type="none"/>
              <a:tailEnd len="sm" w="sm" type="none"/>
            </a:ln>
          </p:spPr>
          <p:txBody>
            <a:bodyPr anchorCtr="0" anchor="b" bIns="42725" lIns="85475" spcFirstLastPara="1" rIns="85475" wrap="square" tIns="4272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i="0" sz="1800" u="none" cap="none" strike="noStrike">
                <a:solidFill>
                  <a:srgbClr val="44546A"/>
                </a:solidFill>
                <a:latin typeface="Play"/>
                <a:ea typeface="Play"/>
                <a:cs typeface="Play"/>
                <a:sym typeface="Play"/>
              </a:endParaRPr>
            </a:p>
          </p:txBody>
        </p:sp>
        <p:sp>
          <p:nvSpPr>
            <p:cNvPr id="536" name="Google Shape;536;p29"/>
            <p:cNvSpPr/>
            <p:nvPr/>
          </p:nvSpPr>
          <p:spPr>
            <a:xfrm>
              <a:off x="3309622" y="2744580"/>
              <a:ext cx="2185704" cy="223723"/>
            </a:xfrm>
            <a:prstGeom prst="roundRect">
              <a:avLst>
                <a:gd fmla="val 5794" name="adj"/>
              </a:avLst>
            </a:prstGeom>
            <a:solidFill>
              <a:schemeClr val="dk2"/>
            </a:solidFill>
            <a:ln cap="flat" cmpd="sng" w="11875">
              <a:solidFill>
                <a:schemeClr val="dk2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2725" lIns="85475" spcFirstLastPara="1" rIns="85475" wrap="square" tIns="4272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pt-BR" sz="1122" u="none" cap="none" strike="noStrike">
                  <a:solidFill>
                    <a:schemeClr val="lt1"/>
                  </a:solidFill>
                  <a:latin typeface="Play"/>
                  <a:ea typeface="Play"/>
                  <a:cs typeface="Play"/>
                  <a:sym typeface="Play"/>
                </a:rPr>
                <a:t>Anteprojeto</a:t>
              </a:r>
              <a:endParaRPr/>
            </a:p>
          </p:txBody>
        </p:sp>
        <p:grpSp>
          <p:nvGrpSpPr>
            <p:cNvPr id="537" name="Google Shape;537;p29"/>
            <p:cNvGrpSpPr/>
            <p:nvPr/>
          </p:nvGrpSpPr>
          <p:grpSpPr>
            <a:xfrm>
              <a:off x="4018650" y="1826086"/>
              <a:ext cx="767648" cy="845480"/>
              <a:chOff x="2185910" y="2260917"/>
              <a:chExt cx="767648" cy="845480"/>
            </a:xfrm>
          </p:grpSpPr>
          <p:pic>
            <p:nvPicPr>
              <p:cNvPr id="538" name="Google Shape;538;p29"/>
              <p:cNvPicPr preferRelativeResize="0"/>
              <p:nvPr/>
            </p:nvPicPr>
            <p:blipFill rotWithShape="1">
              <a:blip r:embed="rId3">
                <a:alphaModFix/>
              </a:blip>
              <a:srcRect b="35530" l="0" r="74251" t="15452"/>
              <a:stretch/>
            </p:blipFill>
            <p:spPr>
              <a:xfrm>
                <a:off x="2287339" y="2260917"/>
                <a:ext cx="666219" cy="845480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539" name="Google Shape;539;p29"/>
              <p:cNvPicPr preferRelativeResize="0"/>
              <p:nvPr/>
            </p:nvPicPr>
            <p:blipFill rotWithShape="1">
              <a:blip r:embed="rId4">
                <a:alphaModFix/>
              </a:blip>
              <a:srcRect b="35533" l="31109" r="64828" t="15449"/>
              <a:stretch/>
            </p:blipFill>
            <p:spPr>
              <a:xfrm>
                <a:off x="2185910" y="2260917"/>
                <a:ext cx="105127" cy="84548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grpSp>
        <p:nvGrpSpPr>
          <p:cNvPr id="540" name="Google Shape;540;p29"/>
          <p:cNvGrpSpPr/>
          <p:nvPr/>
        </p:nvGrpSpPr>
        <p:grpSpPr>
          <a:xfrm>
            <a:off x="8938828" y="1585003"/>
            <a:ext cx="2043633" cy="1096425"/>
            <a:chOff x="7688924" y="1431491"/>
            <a:chExt cx="2185704" cy="1172647"/>
          </a:xfrm>
        </p:grpSpPr>
        <p:grpSp>
          <p:nvGrpSpPr>
            <p:cNvPr id="541" name="Google Shape;541;p29"/>
            <p:cNvGrpSpPr/>
            <p:nvPr/>
          </p:nvGrpSpPr>
          <p:grpSpPr>
            <a:xfrm>
              <a:off x="7688924" y="1431491"/>
              <a:ext cx="2185704" cy="1172647"/>
              <a:chOff x="7890500" y="1795656"/>
              <a:chExt cx="2185704" cy="1172647"/>
            </a:xfrm>
          </p:grpSpPr>
          <p:sp>
            <p:nvSpPr>
              <p:cNvPr id="542" name="Google Shape;542;p29"/>
              <p:cNvSpPr/>
              <p:nvPr/>
            </p:nvSpPr>
            <p:spPr>
              <a:xfrm>
                <a:off x="7890500" y="1795656"/>
                <a:ext cx="2185704" cy="1172331"/>
              </a:xfrm>
              <a:prstGeom prst="roundRect">
                <a:avLst>
                  <a:gd fmla="val 9982" name="adj"/>
                </a:avLst>
              </a:prstGeom>
              <a:solidFill>
                <a:schemeClr val="lt1"/>
              </a:solidFill>
              <a:ln cap="flat" cmpd="sng" w="11875">
                <a:solidFill>
                  <a:srgbClr val="1F2541"/>
                </a:solidFill>
                <a:prstDash val="dash"/>
                <a:miter lim="800000"/>
                <a:headEnd len="sm" w="sm" type="none"/>
                <a:tailEnd len="sm" w="sm" type="none"/>
              </a:ln>
            </p:spPr>
            <p:txBody>
              <a:bodyPr anchorCtr="0" anchor="b" bIns="42725" lIns="85475" spcFirstLastPara="1" rIns="85475" wrap="square" tIns="42725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i="0" sz="1800" u="none" cap="none" strike="noStrike">
                  <a:solidFill>
                    <a:srgbClr val="44546A"/>
                  </a:solidFill>
                  <a:latin typeface="Play"/>
                  <a:ea typeface="Play"/>
                  <a:cs typeface="Play"/>
                  <a:sym typeface="Play"/>
                </a:endParaRPr>
              </a:p>
            </p:txBody>
          </p:sp>
          <p:sp>
            <p:nvSpPr>
              <p:cNvPr id="543" name="Google Shape;543;p29"/>
              <p:cNvSpPr/>
              <p:nvPr/>
            </p:nvSpPr>
            <p:spPr>
              <a:xfrm>
                <a:off x="7890500" y="2744581"/>
                <a:ext cx="2185704" cy="223722"/>
              </a:xfrm>
              <a:prstGeom prst="roundRect">
                <a:avLst>
                  <a:gd fmla="val 5794" name="adj"/>
                </a:avLst>
              </a:prstGeom>
              <a:solidFill>
                <a:schemeClr val="dk2"/>
              </a:solidFill>
              <a:ln cap="flat" cmpd="sng" w="11875">
                <a:solidFill>
                  <a:schemeClr val="dk2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2725" lIns="85475" spcFirstLastPara="1" rIns="85475" wrap="square" tIns="42725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i="0" lang="pt-BR" sz="1122" u="none" cap="none" strike="noStrike">
                    <a:solidFill>
                      <a:schemeClr val="lt1"/>
                    </a:solidFill>
                    <a:latin typeface="Play"/>
                    <a:ea typeface="Play"/>
                    <a:cs typeface="Play"/>
                    <a:sym typeface="Play"/>
                  </a:rPr>
                  <a:t>Projeto Executivo</a:t>
                </a:r>
                <a:endParaRPr/>
              </a:p>
            </p:txBody>
          </p:sp>
        </p:grpSp>
        <p:pic>
          <p:nvPicPr>
            <p:cNvPr id="544" name="Google Shape;544;p29"/>
            <p:cNvPicPr preferRelativeResize="0"/>
            <p:nvPr/>
          </p:nvPicPr>
          <p:blipFill rotWithShape="1">
            <a:blip r:embed="rId5">
              <a:alphaModFix/>
            </a:blip>
            <a:srcRect b="35533" l="31109" r="43141" t="15449"/>
            <a:stretch/>
          </p:blipFill>
          <p:spPr>
            <a:xfrm>
              <a:off x="8500873" y="1465045"/>
              <a:ext cx="666219" cy="84548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545" name="Google Shape;545;p29"/>
          <p:cNvGrpSpPr/>
          <p:nvPr/>
        </p:nvGrpSpPr>
        <p:grpSpPr>
          <a:xfrm>
            <a:off x="6688583" y="1588786"/>
            <a:ext cx="2043633" cy="1096130"/>
            <a:chOff x="5318780" y="1434930"/>
            <a:chExt cx="2185704" cy="1172332"/>
          </a:xfrm>
        </p:grpSpPr>
        <p:grpSp>
          <p:nvGrpSpPr>
            <p:cNvPr id="546" name="Google Shape;546;p29"/>
            <p:cNvGrpSpPr/>
            <p:nvPr/>
          </p:nvGrpSpPr>
          <p:grpSpPr>
            <a:xfrm>
              <a:off x="5318780" y="1434930"/>
              <a:ext cx="2185704" cy="1172332"/>
              <a:chOff x="5607339" y="1795971"/>
              <a:chExt cx="2185704" cy="1172332"/>
            </a:xfrm>
          </p:grpSpPr>
          <p:sp>
            <p:nvSpPr>
              <p:cNvPr id="547" name="Google Shape;547;p29"/>
              <p:cNvSpPr/>
              <p:nvPr/>
            </p:nvSpPr>
            <p:spPr>
              <a:xfrm>
                <a:off x="5607339" y="1795971"/>
                <a:ext cx="2185704" cy="1172331"/>
              </a:xfrm>
              <a:prstGeom prst="roundRect">
                <a:avLst>
                  <a:gd fmla="val 9982" name="adj"/>
                </a:avLst>
              </a:prstGeom>
              <a:solidFill>
                <a:schemeClr val="lt1"/>
              </a:solidFill>
              <a:ln cap="flat" cmpd="sng" w="11875">
                <a:solidFill>
                  <a:srgbClr val="1F2541"/>
                </a:solidFill>
                <a:prstDash val="dash"/>
                <a:miter lim="800000"/>
                <a:headEnd len="sm" w="sm" type="none"/>
                <a:tailEnd len="sm" w="sm" type="none"/>
              </a:ln>
            </p:spPr>
            <p:txBody>
              <a:bodyPr anchorCtr="0" anchor="b" bIns="42725" lIns="85475" spcFirstLastPara="1" rIns="85475" wrap="square" tIns="42725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i="0" sz="1800" u="none" cap="none" strike="noStrike">
                  <a:solidFill>
                    <a:srgbClr val="44546A"/>
                  </a:solidFill>
                  <a:latin typeface="Play"/>
                  <a:ea typeface="Play"/>
                  <a:cs typeface="Play"/>
                  <a:sym typeface="Play"/>
                </a:endParaRPr>
              </a:p>
            </p:txBody>
          </p:sp>
          <p:sp>
            <p:nvSpPr>
              <p:cNvPr id="548" name="Google Shape;548;p29"/>
              <p:cNvSpPr/>
              <p:nvPr/>
            </p:nvSpPr>
            <p:spPr>
              <a:xfrm>
                <a:off x="5607339" y="2744580"/>
                <a:ext cx="2185704" cy="223723"/>
              </a:xfrm>
              <a:prstGeom prst="roundRect">
                <a:avLst>
                  <a:gd fmla="val 5794" name="adj"/>
                </a:avLst>
              </a:prstGeom>
              <a:solidFill>
                <a:schemeClr val="dk2"/>
              </a:solidFill>
              <a:ln cap="flat" cmpd="sng" w="11875">
                <a:solidFill>
                  <a:schemeClr val="dk2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2725" lIns="85475" spcFirstLastPara="1" rIns="85475" wrap="square" tIns="42725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i="0" lang="pt-BR" sz="1122" u="none" cap="none" strike="noStrike">
                    <a:solidFill>
                      <a:schemeClr val="lt1"/>
                    </a:solidFill>
                    <a:latin typeface="Play"/>
                    <a:ea typeface="Play"/>
                    <a:cs typeface="Play"/>
                    <a:sym typeface="Play"/>
                  </a:rPr>
                  <a:t>Projeto Básico</a:t>
                </a:r>
                <a:endParaRPr/>
              </a:p>
            </p:txBody>
          </p:sp>
        </p:grpSp>
        <p:pic>
          <p:nvPicPr>
            <p:cNvPr id="549" name="Google Shape;549;p29"/>
            <p:cNvPicPr preferRelativeResize="0"/>
            <p:nvPr/>
          </p:nvPicPr>
          <p:blipFill rotWithShape="1">
            <a:blip r:embed="rId5">
              <a:alphaModFix/>
            </a:blip>
            <a:srcRect b="35533" l="68472" r="5778" t="15449"/>
            <a:stretch/>
          </p:blipFill>
          <p:spPr>
            <a:xfrm>
              <a:off x="6122751" y="1493373"/>
              <a:ext cx="666219" cy="84548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50" name="Google Shape;550;p29"/>
          <p:cNvSpPr/>
          <p:nvPr/>
        </p:nvSpPr>
        <p:spPr>
          <a:xfrm>
            <a:off x="2439724" y="1076538"/>
            <a:ext cx="9492238" cy="5533770"/>
          </a:xfrm>
          <a:prstGeom prst="roundRect">
            <a:avLst>
              <a:gd fmla="val 1301" name="adj"/>
            </a:avLst>
          </a:prstGeom>
          <a:noFill/>
          <a:ln cap="flat" cmpd="sng" w="9525">
            <a:solidFill>
              <a:srgbClr val="BBB5A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dk2"/>
              </a:solidFill>
              <a:latin typeface="Play"/>
              <a:ea typeface="Play"/>
              <a:cs typeface="Play"/>
              <a:sym typeface="Play"/>
            </a:endParaRPr>
          </a:p>
        </p:txBody>
      </p:sp>
      <p:grpSp>
        <p:nvGrpSpPr>
          <p:cNvPr id="551" name="Google Shape;551;p29"/>
          <p:cNvGrpSpPr/>
          <p:nvPr/>
        </p:nvGrpSpPr>
        <p:grpSpPr>
          <a:xfrm>
            <a:off x="1184640" y="1654435"/>
            <a:ext cx="807775" cy="806287"/>
            <a:chOff x="5787337" y="4582308"/>
            <a:chExt cx="673146" cy="671906"/>
          </a:xfrm>
        </p:grpSpPr>
        <p:sp>
          <p:nvSpPr>
            <p:cNvPr id="552" name="Google Shape;552;p29"/>
            <p:cNvSpPr/>
            <p:nvPr/>
          </p:nvSpPr>
          <p:spPr>
            <a:xfrm>
              <a:off x="5787337" y="4582308"/>
              <a:ext cx="673146" cy="671906"/>
            </a:xfrm>
            <a:prstGeom prst="ellipse">
              <a:avLst/>
            </a:prstGeom>
            <a:solidFill>
              <a:schemeClr val="dk2"/>
            </a:solidFill>
            <a:ln cap="flat" cmpd="sng" w="34275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50450" lIns="100950" spcFirstLastPara="1" rIns="100950" wrap="square" tIns="504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000" u="none" cap="none" strike="noStrike">
                <a:solidFill>
                  <a:schemeClr val="dk2"/>
                </a:solidFill>
                <a:latin typeface="Play"/>
                <a:ea typeface="Play"/>
                <a:cs typeface="Play"/>
                <a:sym typeface="Play"/>
              </a:endParaRPr>
            </a:p>
          </p:txBody>
        </p:sp>
        <p:pic>
          <p:nvPicPr>
            <p:cNvPr descr="Livro fechado com preenchimento sólido" id="553" name="Google Shape;553;p29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5853910" y="4648261"/>
              <a:ext cx="540000" cy="5400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54" name="Google Shape;554;p29"/>
          <p:cNvSpPr txBox="1"/>
          <p:nvPr/>
        </p:nvSpPr>
        <p:spPr>
          <a:xfrm>
            <a:off x="1136107" y="2558358"/>
            <a:ext cx="904841" cy="603242"/>
          </a:xfrm>
          <a:prstGeom prst="rect">
            <a:avLst/>
          </a:prstGeom>
          <a:noFill/>
          <a:ln>
            <a:noFill/>
          </a:ln>
        </p:spPr>
        <p:txBody>
          <a:bodyPr anchorCtr="0" anchor="t" bIns="54850" lIns="109725" spcFirstLastPara="1" rIns="109725" wrap="square" tIns="5485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1600" u="none" cap="none" strike="noStrike">
                <a:solidFill>
                  <a:srgbClr val="0E2841"/>
                </a:solidFill>
                <a:latin typeface="Play"/>
                <a:ea typeface="Play"/>
                <a:cs typeface="Play"/>
                <a:sym typeface="Play"/>
              </a:rPr>
              <a:t>Cenário base</a:t>
            </a:r>
            <a:endParaRPr b="1" i="0" sz="1600" u="none" cap="none" strike="noStrike">
              <a:solidFill>
                <a:srgbClr val="0E2841"/>
              </a:solidFill>
              <a:latin typeface="Play"/>
              <a:ea typeface="Play"/>
              <a:cs typeface="Play"/>
              <a:sym typeface="Play"/>
            </a:endParaRPr>
          </a:p>
        </p:txBody>
      </p:sp>
      <p:sp>
        <p:nvSpPr>
          <p:cNvPr id="555" name="Google Shape;555;p29"/>
          <p:cNvSpPr txBox="1"/>
          <p:nvPr/>
        </p:nvSpPr>
        <p:spPr>
          <a:xfrm>
            <a:off x="817221" y="4323361"/>
            <a:ext cx="1542614" cy="477058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60950" spcFirstLastPara="1" rIns="60950" wrap="square" tIns="2285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1400" u="none" cap="none" strike="noStrike">
                <a:solidFill>
                  <a:schemeClr val="dk2"/>
                </a:solidFill>
                <a:latin typeface="Play"/>
                <a:ea typeface="Play"/>
                <a:cs typeface="Play"/>
                <a:sym typeface="Play"/>
              </a:rPr>
              <a:t>Quais são as fases de projeto?</a:t>
            </a:r>
            <a:endParaRPr/>
          </a:p>
        </p:txBody>
      </p:sp>
      <p:grpSp>
        <p:nvGrpSpPr>
          <p:cNvPr id="556" name="Google Shape;556;p29"/>
          <p:cNvGrpSpPr/>
          <p:nvPr/>
        </p:nvGrpSpPr>
        <p:grpSpPr>
          <a:xfrm>
            <a:off x="1228528" y="3597585"/>
            <a:ext cx="720000" cy="720000"/>
            <a:chOff x="3278210" y="2929332"/>
            <a:chExt cx="720000" cy="720000"/>
          </a:xfrm>
        </p:grpSpPr>
        <p:sp>
          <p:nvSpPr>
            <p:cNvPr id="557" name="Google Shape;557;p29"/>
            <p:cNvSpPr/>
            <p:nvPr/>
          </p:nvSpPr>
          <p:spPr>
            <a:xfrm>
              <a:off x="3278210" y="2929332"/>
              <a:ext cx="720000" cy="720000"/>
            </a:xfrm>
            <a:prstGeom prst="ellipse">
              <a:avLst/>
            </a:prstGeom>
            <a:solidFill>
              <a:schemeClr val="dk2"/>
            </a:solidFill>
            <a:ln cap="flat" cmpd="sng" w="508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36575" lIns="73150" spcFirstLastPara="1" rIns="73150" wrap="square" tIns="3657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2"/>
                </a:solidFill>
                <a:latin typeface="Play"/>
                <a:ea typeface="Play"/>
                <a:cs typeface="Play"/>
                <a:sym typeface="Play"/>
              </a:endParaRPr>
            </a:p>
          </p:txBody>
        </p:sp>
        <p:pic>
          <p:nvPicPr>
            <p:cNvPr id="558" name="Google Shape;558;p29"/>
            <p:cNvPicPr preferRelativeResize="0"/>
            <p:nvPr/>
          </p:nvPicPr>
          <p:blipFill rotWithShape="1">
            <a:blip r:embed="rId7">
              <a:alphaModFix/>
            </a:blip>
            <a:srcRect b="53356" l="0" r="48688" t="0"/>
            <a:stretch/>
          </p:blipFill>
          <p:spPr>
            <a:xfrm>
              <a:off x="3340663" y="2943289"/>
              <a:ext cx="620669" cy="56420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59" name="Google Shape;559;p29"/>
          <p:cNvSpPr/>
          <p:nvPr/>
        </p:nvSpPr>
        <p:spPr>
          <a:xfrm>
            <a:off x="5739871" y="3239772"/>
            <a:ext cx="1690812" cy="584969"/>
          </a:xfrm>
          <a:prstGeom prst="roundRect">
            <a:avLst>
              <a:gd fmla="val 12308" name="adj"/>
            </a:avLst>
          </a:prstGeom>
          <a:solidFill>
            <a:srgbClr val="F2F2F2"/>
          </a:solidFill>
          <a:ln cap="flat" cmpd="sng" w="19050">
            <a:solidFill>
              <a:srgbClr val="F2F2F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1400" u="none" cap="none" strike="noStrike">
                <a:solidFill>
                  <a:schemeClr val="accent2"/>
                </a:solidFill>
                <a:latin typeface="Play"/>
                <a:ea typeface="Play"/>
                <a:cs typeface="Play"/>
                <a:sym typeface="Play"/>
              </a:rPr>
              <a:t>Macro</a:t>
            </a:r>
            <a:endParaRPr/>
          </a:p>
        </p:txBody>
      </p:sp>
      <p:sp>
        <p:nvSpPr>
          <p:cNvPr id="560" name="Google Shape;560;p29"/>
          <p:cNvSpPr/>
          <p:nvPr/>
        </p:nvSpPr>
        <p:spPr>
          <a:xfrm>
            <a:off x="9114645" y="3239772"/>
            <a:ext cx="1692000" cy="586800"/>
          </a:xfrm>
          <a:prstGeom prst="roundRect">
            <a:avLst>
              <a:gd fmla="val 12270" name="adj"/>
            </a:avLst>
          </a:prstGeom>
          <a:solidFill>
            <a:srgbClr val="F2F2F2"/>
          </a:solidFill>
          <a:ln cap="flat" cmpd="sng" w="19050">
            <a:solidFill>
              <a:srgbClr val="F2F2F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1400" u="none" cap="none" strike="noStrike">
                <a:solidFill>
                  <a:schemeClr val="accent2"/>
                </a:solidFill>
                <a:latin typeface="Play"/>
                <a:ea typeface="Play"/>
                <a:cs typeface="Play"/>
                <a:sym typeface="Play"/>
              </a:rPr>
              <a:t>Micro</a:t>
            </a:r>
            <a:endParaRPr/>
          </a:p>
        </p:txBody>
      </p:sp>
      <p:sp>
        <p:nvSpPr>
          <p:cNvPr id="561" name="Google Shape;561;p29"/>
          <p:cNvSpPr/>
          <p:nvPr/>
        </p:nvSpPr>
        <p:spPr>
          <a:xfrm>
            <a:off x="5739871" y="4682413"/>
            <a:ext cx="1690812" cy="586800"/>
          </a:xfrm>
          <a:prstGeom prst="roundRect">
            <a:avLst>
              <a:gd fmla="val 12270" name="adj"/>
            </a:avLst>
          </a:prstGeom>
          <a:solidFill>
            <a:srgbClr val="F2F2F2"/>
          </a:solidFill>
          <a:ln cap="flat" cmpd="sng" w="19050">
            <a:solidFill>
              <a:srgbClr val="F2F2F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1400" u="none" cap="none" strike="noStrike">
                <a:solidFill>
                  <a:schemeClr val="dk2"/>
                </a:solidFill>
                <a:latin typeface="Play"/>
                <a:ea typeface="Play"/>
                <a:cs typeface="Play"/>
                <a:sym typeface="Play"/>
              </a:rPr>
              <a:t>Quanto custa e quanto tempo?</a:t>
            </a:r>
            <a:endParaRPr/>
          </a:p>
        </p:txBody>
      </p:sp>
      <p:sp>
        <p:nvSpPr>
          <p:cNvPr id="562" name="Google Shape;562;p29"/>
          <p:cNvSpPr/>
          <p:nvPr/>
        </p:nvSpPr>
        <p:spPr>
          <a:xfrm>
            <a:off x="9115239" y="4682413"/>
            <a:ext cx="1690812" cy="586800"/>
          </a:xfrm>
          <a:prstGeom prst="roundRect">
            <a:avLst>
              <a:gd fmla="val 12270" name="adj"/>
            </a:avLst>
          </a:prstGeom>
          <a:solidFill>
            <a:srgbClr val="F2F2F2"/>
          </a:solidFill>
          <a:ln cap="flat" cmpd="sng" w="19050">
            <a:solidFill>
              <a:srgbClr val="F2F2F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1400" u="none" cap="none" strike="noStrike">
                <a:solidFill>
                  <a:schemeClr val="dk2"/>
                </a:solidFill>
                <a:latin typeface="Play"/>
                <a:ea typeface="Play"/>
                <a:cs typeface="Play"/>
                <a:sym typeface="Play"/>
              </a:rPr>
              <a:t>Como executar?</a:t>
            </a:r>
            <a:endParaRPr/>
          </a:p>
        </p:txBody>
      </p:sp>
      <p:cxnSp>
        <p:nvCxnSpPr>
          <p:cNvPr id="563" name="Google Shape;563;p29"/>
          <p:cNvCxnSpPr>
            <a:stCxn id="536" idx="2"/>
            <a:endCxn id="559" idx="1"/>
          </p:cNvCxnSpPr>
          <p:nvPr/>
        </p:nvCxnSpPr>
        <p:spPr>
          <a:xfrm flipH="1" rot="-5400000">
            <a:off x="5176355" y="2968716"/>
            <a:ext cx="847200" cy="279600"/>
          </a:xfrm>
          <a:prstGeom prst="bentConnector2">
            <a:avLst/>
          </a:prstGeom>
          <a:noFill/>
          <a:ln cap="flat" cmpd="sng" w="12700">
            <a:solidFill>
              <a:srgbClr val="A5A5A5"/>
            </a:solidFill>
            <a:prstDash val="solid"/>
            <a:miter lim="800000"/>
            <a:headEnd len="sm" w="sm" type="none"/>
            <a:tailEnd len="med" w="med" type="triangle"/>
          </a:ln>
        </p:spPr>
      </p:cxnSp>
      <p:cxnSp>
        <p:nvCxnSpPr>
          <p:cNvPr id="564" name="Google Shape;564;p29"/>
          <p:cNvCxnSpPr>
            <a:stCxn id="548" idx="2"/>
            <a:endCxn id="559" idx="3"/>
          </p:cNvCxnSpPr>
          <p:nvPr/>
        </p:nvCxnSpPr>
        <p:spPr>
          <a:xfrm rot="5400000">
            <a:off x="7146999" y="2968716"/>
            <a:ext cx="847200" cy="279600"/>
          </a:xfrm>
          <a:prstGeom prst="bentConnector2">
            <a:avLst/>
          </a:prstGeom>
          <a:noFill/>
          <a:ln cap="flat" cmpd="sng" w="12700">
            <a:solidFill>
              <a:srgbClr val="A5A5A5"/>
            </a:solidFill>
            <a:prstDash val="solid"/>
            <a:miter lim="800000"/>
            <a:headEnd len="sm" w="sm" type="none"/>
            <a:tailEnd len="med" w="med" type="triangle"/>
          </a:ln>
        </p:spPr>
      </p:cxnSp>
      <p:cxnSp>
        <p:nvCxnSpPr>
          <p:cNvPr id="565" name="Google Shape;565;p29"/>
          <p:cNvCxnSpPr>
            <a:stCxn id="543" idx="2"/>
            <a:endCxn id="560" idx="0"/>
          </p:cNvCxnSpPr>
          <p:nvPr/>
        </p:nvCxnSpPr>
        <p:spPr>
          <a:xfrm>
            <a:off x="9960645" y="2681428"/>
            <a:ext cx="0" cy="558300"/>
          </a:xfrm>
          <a:prstGeom prst="straightConnector1">
            <a:avLst/>
          </a:prstGeom>
          <a:noFill/>
          <a:ln cap="flat" cmpd="sng" w="12700">
            <a:solidFill>
              <a:srgbClr val="A5A5A5"/>
            </a:solidFill>
            <a:prstDash val="solid"/>
            <a:miter lim="800000"/>
            <a:headEnd len="sm" w="sm" type="none"/>
            <a:tailEnd len="med" w="med" type="triangle"/>
          </a:ln>
        </p:spPr>
      </p:cxnSp>
      <p:sp>
        <p:nvSpPr>
          <p:cNvPr id="566" name="Google Shape;566;p29"/>
          <p:cNvSpPr/>
          <p:nvPr/>
        </p:nvSpPr>
        <p:spPr>
          <a:xfrm rot="5400000">
            <a:off x="6399540" y="4135312"/>
            <a:ext cx="371475" cy="3429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BFBFBF"/>
          </a:solidFill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1800" u="none" cap="none" strike="noStrike">
              <a:solidFill>
                <a:srgbClr val="44546A"/>
              </a:solidFill>
              <a:latin typeface="Play"/>
              <a:ea typeface="Play"/>
              <a:cs typeface="Play"/>
              <a:sym typeface="Play"/>
            </a:endParaRPr>
          </a:p>
        </p:txBody>
      </p:sp>
      <p:sp>
        <p:nvSpPr>
          <p:cNvPr id="567" name="Google Shape;567;p29"/>
          <p:cNvSpPr/>
          <p:nvPr/>
        </p:nvSpPr>
        <p:spPr>
          <a:xfrm rot="5400000">
            <a:off x="9774907" y="4129089"/>
            <a:ext cx="371475" cy="3429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BFBFBF"/>
          </a:solidFill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1800" u="none" cap="none" strike="noStrike">
              <a:solidFill>
                <a:srgbClr val="44546A"/>
              </a:solidFill>
              <a:latin typeface="Play"/>
              <a:ea typeface="Play"/>
              <a:cs typeface="Play"/>
              <a:sym typeface="Play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72" name="Shape 5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" name="Google Shape;573;p30"/>
          <p:cNvSpPr txBox="1"/>
          <p:nvPr>
            <p:ph type="title"/>
          </p:nvPr>
        </p:nvSpPr>
        <p:spPr>
          <a:xfrm>
            <a:off x="187232" y="99319"/>
            <a:ext cx="10638083" cy="59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Play"/>
              <a:buNone/>
            </a:pPr>
            <a:r>
              <a:rPr lang="pt-BR" sz="4400">
                <a:solidFill>
                  <a:schemeClr val="dk1"/>
                </a:solidFill>
              </a:rPr>
              <a:t>Aspetos técnicos</a:t>
            </a:r>
            <a:endParaRPr/>
          </a:p>
        </p:txBody>
      </p:sp>
      <p:grpSp>
        <p:nvGrpSpPr>
          <p:cNvPr id="574" name="Google Shape;574;p30"/>
          <p:cNvGrpSpPr/>
          <p:nvPr/>
        </p:nvGrpSpPr>
        <p:grpSpPr>
          <a:xfrm>
            <a:off x="1184640" y="1654435"/>
            <a:ext cx="807775" cy="806287"/>
            <a:chOff x="5787337" y="4582308"/>
            <a:chExt cx="673146" cy="671906"/>
          </a:xfrm>
        </p:grpSpPr>
        <p:sp>
          <p:nvSpPr>
            <p:cNvPr id="575" name="Google Shape;575;p30"/>
            <p:cNvSpPr/>
            <p:nvPr/>
          </p:nvSpPr>
          <p:spPr>
            <a:xfrm>
              <a:off x="5787337" y="4582308"/>
              <a:ext cx="673146" cy="671906"/>
            </a:xfrm>
            <a:prstGeom prst="ellipse">
              <a:avLst/>
            </a:prstGeom>
            <a:solidFill>
              <a:schemeClr val="dk2"/>
            </a:solidFill>
            <a:ln cap="flat" cmpd="sng" w="34275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50450" lIns="100950" spcFirstLastPara="1" rIns="100950" wrap="square" tIns="504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000" u="none" cap="none" strike="noStrike">
                <a:solidFill>
                  <a:schemeClr val="dk2"/>
                </a:solidFill>
                <a:latin typeface="Play"/>
                <a:ea typeface="Play"/>
                <a:cs typeface="Play"/>
                <a:sym typeface="Play"/>
              </a:endParaRPr>
            </a:p>
          </p:txBody>
        </p:sp>
        <p:pic>
          <p:nvPicPr>
            <p:cNvPr descr="Livro fechado com preenchimento sólido" id="576" name="Google Shape;576;p30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5853910" y="4648261"/>
              <a:ext cx="540000" cy="5400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77" name="Google Shape;577;p30"/>
          <p:cNvSpPr txBox="1"/>
          <p:nvPr/>
        </p:nvSpPr>
        <p:spPr>
          <a:xfrm>
            <a:off x="1136107" y="2558358"/>
            <a:ext cx="904841" cy="603242"/>
          </a:xfrm>
          <a:prstGeom prst="rect">
            <a:avLst/>
          </a:prstGeom>
          <a:noFill/>
          <a:ln>
            <a:noFill/>
          </a:ln>
        </p:spPr>
        <p:txBody>
          <a:bodyPr anchorCtr="0" anchor="t" bIns="54850" lIns="109725" spcFirstLastPara="1" rIns="109725" wrap="square" tIns="5485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1600" u="none" cap="none" strike="noStrike">
                <a:solidFill>
                  <a:srgbClr val="0E2841"/>
                </a:solidFill>
                <a:latin typeface="Play"/>
                <a:ea typeface="Play"/>
                <a:cs typeface="Play"/>
                <a:sym typeface="Play"/>
              </a:rPr>
              <a:t>Cenário base</a:t>
            </a:r>
            <a:endParaRPr b="1" i="0" sz="1600" u="none" cap="none" strike="noStrike">
              <a:solidFill>
                <a:srgbClr val="0E2841"/>
              </a:solidFill>
              <a:latin typeface="Play"/>
              <a:ea typeface="Play"/>
              <a:cs typeface="Play"/>
              <a:sym typeface="Play"/>
            </a:endParaRPr>
          </a:p>
        </p:txBody>
      </p:sp>
      <p:sp>
        <p:nvSpPr>
          <p:cNvPr id="578" name="Google Shape;578;p30"/>
          <p:cNvSpPr/>
          <p:nvPr/>
        </p:nvSpPr>
        <p:spPr>
          <a:xfrm flipH="1" rot="5400000">
            <a:off x="2136013" y="2258722"/>
            <a:ext cx="1231543" cy="245713"/>
          </a:xfrm>
          <a:prstGeom prst="triangle">
            <a:avLst>
              <a:gd fmla="val 50000" name="adj"/>
            </a:avLst>
          </a:prstGeom>
          <a:solidFill>
            <a:srgbClr val="BFBFB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Play"/>
              <a:ea typeface="Play"/>
              <a:cs typeface="Play"/>
              <a:sym typeface="Play"/>
            </a:endParaRPr>
          </a:p>
        </p:txBody>
      </p:sp>
      <p:sp>
        <p:nvSpPr>
          <p:cNvPr id="579" name="Google Shape;579;p30"/>
          <p:cNvSpPr/>
          <p:nvPr/>
        </p:nvSpPr>
        <p:spPr>
          <a:xfrm>
            <a:off x="3861645" y="1567310"/>
            <a:ext cx="6790251" cy="893412"/>
          </a:xfrm>
          <a:prstGeom prst="roundRect">
            <a:avLst>
              <a:gd fmla="val 10000" name="adj"/>
            </a:avLst>
          </a:prstGeom>
          <a:solidFill>
            <a:srgbClr val="D8D8D8"/>
          </a:solidFill>
          <a:ln>
            <a:noFill/>
          </a:ln>
        </p:spPr>
        <p:txBody>
          <a:bodyPr anchorCtr="0" anchor="ctr" bIns="36575" lIns="73150" spcFirstLastPara="1" rIns="73150" wrap="square" tIns="365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1920" u="none" cap="none" strike="noStrike">
                <a:solidFill>
                  <a:schemeClr val="dk2"/>
                </a:solidFill>
                <a:latin typeface="Play"/>
                <a:ea typeface="Play"/>
                <a:cs typeface="Play"/>
                <a:sym typeface="Play"/>
              </a:rPr>
              <a:t>Toda modelagem envolve </a:t>
            </a:r>
            <a:r>
              <a:rPr b="1" i="0" lang="pt-BR" sz="1920" u="none" cap="none" strike="noStrike">
                <a:solidFill>
                  <a:schemeClr val="accent2"/>
                </a:solidFill>
                <a:latin typeface="Play"/>
                <a:ea typeface="Play"/>
                <a:cs typeface="Play"/>
                <a:sym typeface="Play"/>
              </a:rPr>
              <a:t>premissas simplificadoras </a:t>
            </a:r>
            <a:r>
              <a:rPr b="0" i="0" lang="pt-BR" sz="1920" u="none" cap="none" strike="noStrike">
                <a:solidFill>
                  <a:schemeClr val="dk2"/>
                </a:solidFill>
                <a:latin typeface="Play"/>
                <a:ea typeface="Play"/>
                <a:cs typeface="Play"/>
                <a:sym typeface="Play"/>
              </a:rPr>
              <a:t>(demanda, custos, taxa de desconto, CAPEX, OPEX)</a:t>
            </a:r>
            <a:endParaRPr/>
          </a:p>
        </p:txBody>
      </p:sp>
      <p:sp>
        <p:nvSpPr>
          <p:cNvPr id="580" name="Google Shape;580;p30"/>
          <p:cNvSpPr/>
          <p:nvPr/>
        </p:nvSpPr>
        <p:spPr>
          <a:xfrm>
            <a:off x="3861645" y="2691716"/>
            <a:ext cx="6790251" cy="893412"/>
          </a:xfrm>
          <a:prstGeom prst="roundRect">
            <a:avLst>
              <a:gd fmla="val 10000" name="adj"/>
            </a:avLst>
          </a:prstGeom>
          <a:solidFill>
            <a:srgbClr val="D8D8D8"/>
          </a:solidFill>
          <a:ln>
            <a:noFill/>
          </a:ln>
        </p:spPr>
        <p:txBody>
          <a:bodyPr anchorCtr="0" anchor="ctr" bIns="36575" lIns="73150" spcFirstLastPara="1" rIns="73150" wrap="square" tIns="365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1920" u="none" cap="none" strike="noStrike">
                <a:solidFill>
                  <a:schemeClr val="dk2"/>
                </a:solidFill>
                <a:latin typeface="Play"/>
                <a:ea typeface="Play"/>
                <a:cs typeface="Play"/>
                <a:sym typeface="Play"/>
              </a:rPr>
              <a:t>A</a:t>
            </a:r>
            <a:r>
              <a:rPr b="0" i="0" lang="pt-BR" sz="1920" u="none" cap="none" strike="noStrik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rPr>
              <a:t> </a:t>
            </a:r>
            <a:r>
              <a:rPr b="1" i="0" lang="pt-BR" sz="1920" u="none" cap="none" strike="noStrike">
                <a:solidFill>
                  <a:schemeClr val="accent2"/>
                </a:solidFill>
                <a:latin typeface="Play"/>
                <a:ea typeface="Play"/>
                <a:cs typeface="Play"/>
                <a:sym typeface="Play"/>
              </a:rPr>
              <a:t>precisão</a:t>
            </a:r>
            <a:r>
              <a:rPr b="0" i="0" lang="pt-BR" sz="1920" u="none" cap="none" strike="noStrik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rPr>
              <a:t> </a:t>
            </a:r>
            <a:r>
              <a:rPr b="0" i="0" lang="pt-BR" sz="1920" u="none" cap="none" strike="noStrike">
                <a:solidFill>
                  <a:schemeClr val="dk2"/>
                </a:solidFill>
                <a:latin typeface="Play"/>
                <a:ea typeface="Play"/>
                <a:cs typeface="Play"/>
                <a:sym typeface="Play"/>
              </a:rPr>
              <a:t>absoluta</a:t>
            </a:r>
            <a:r>
              <a:rPr b="0" i="0" lang="pt-BR" sz="1920" u="none" cap="none" strike="noStrik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rPr>
              <a:t> </a:t>
            </a:r>
            <a:r>
              <a:rPr b="1" i="0" lang="pt-BR" sz="1920" u="none" cap="none" strike="noStrike">
                <a:solidFill>
                  <a:schemeClr val="accent2"/>
                </a:solidFill>
                <a:latin typeface="Play"/>
                <a:ea typeface="Play"/>
                <a:cs typeface="Play"/>
                <a:sym typeface="Play"/>
              </a:rPr>
              <a:t>não existe</a:t>
            </a:r>
            <a:r>
              <a:rPr b="0" i="0" lang="pt-BR" sz="1920" u="none" cap="none" strike="noStrik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rPr>
              <a:t> </a:t>
            </a:r>
            <a:r>
              <a:rPr b="0" i="0" lang="pt-BR" sz="1920" u="none" cap="none" strike="noStrike">
                <a:solidFill>
                  <a:schemeClr val="dk2"/>
                </a:solidFill>
                <a:latin typeface="Play"/>
                <a:ea typeface="Play"/>
                <a:cs typeface="Play"/>
                <a:sym typeface="Play"/>
              </a:rPr>
              <a:t>e a busca por ela é ineficiente</a:t>
            </a:r>
            <a:endParaRPr/>
          </a:p>
        </p:txBody>
      </p:sp>
      <p:sp>
        <p:nvSpPr>
          <p:cNvPr id="581" name="Google Shape;581;p30"/>
          <p:cNvSpPr/>
          <p:nvPr/>
        </p:nvSpPr>
        <p:spPr>
          <a:xfrm>
            <a:off x="3861645" y="3816122"/>
            <a:ext cx="6790251" cy="893412"/>
          </a:xfrm>
          <a:prstGeom prst="roundRect">
            <a:avLst>
              <a:gd fmla="val 10000" name="adj"/>
            </a:avLst>
          </a:prstGeom>
          <a:solidFill>
            <a:srgbClr val="D8D8D8"/>
          </a:solidFill>
          <a:ln>
            <a:noFill/>
          </a:ln>
        </p:spPr>
        <p:txBody>
          <a:bodyPr anchorCtr="0" anchor="ctr" bIns="36575" lIns="73150" spcFirstLastPara="1" rIns="73150" wrap="square" tIns="365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1920" u="none" cap="none" strike="noStrike">
                <a:solidFill>
                  <a:schemeClr val="dk2"/>
                </a:solidFill>
                <a:latin typeface="Play"/>
                <a:ea typeface="Play"/>
                <a:cs typeface="Play"/>
                <a:sym typeface="Play"/>
              </a:rPr>
              <a:t>Mais importante do que a ilusão de precisão é reconhecer o </a:t>
            </a:r>
            <a:r>
              <a:rPr b="1" i="0" lang="pt-BR" sz="1920" u="none" cap="none" strike="noStrike">
                <a:solidFill>
                  <a:schemeClr val="accent2"/>
                </a:solidFill>
                <a:latin typeface="Play"/>
                <a:ea typeface="Play"/>
                <a:cs typeface="Play"/>
                <a:sym typeface="Play"/>
              </a:rPr>
              <a:t>erro como inerente</a:t>
            </a:r>
            <a:r>
              <a:rPr b="0" i="0" lang="pt-BR" sz="1920" u="none" cap="none" strike="noStrik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rPr>
              <a:t> </a:t>
            </a:r>
            <a:r>
              <a:rPr b="0" i="0" lang="pt-BR" sz="1920" u="none" cap="none" strike="noStrike">
                <a:solidFill>
                  <a:schemeClr val="dk2"/>
                </a:solidFill>
                <a:latin typeface="Play"/>
                <a:ea typeface="Play"/>
                <a:cs typeface="Play"/>
                <a:sym typeface="Play"/>
              </a:rPr>
              <a:t>ao processo</a:t>
            </a:r>
            <a:endParaRPr/>
          </a:p>
        </p:txBody>
      </p:sp>
      <p:sp>
        <p:nvSpPr>
          <p:cNvPr id="582" name="Google Shape;582;p30"/>
          <p:cNvSpPr/>
          <p:nvPr/>
        </p:nvSpPr>
        <p:spPr>
          <a:xfrm>
            <a:off x="3861644" y="4940529"/>
            <a:ext cx="6790251" cy="893412"/>
          </a:xfrm>
          <a:prstGeom prst="roundRect">
            <a:avLst>
              <a:gd fmla="val 10000" name="adj"/>
            </a:avLst>
          </a:prstGeom>
          <a:solidFill>
            <a:srgbClr val="D8D8D8"/>
          </a:solidFill>
          <a:ln>
            <a:noFill/>
          </a:ln>
        </p:spPr>
        <p:txBody>
          <a:bodyPr anchorCtr="0" anchor="ctr" bIns="36575" lIns="73150" spcFirstLastPara="1" rIns="73150" wrap="square" tIns="365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1920" u="none" cap="none" strike="noStrike">
                <a:solidFill>
                  <a:schemeClr val="dk2"/>
                </a:solidFill>
                <a:latin typeface="Play"/>
                <a:ea typeface="Play"/>
                <a:cs typeface="Play"/>
                <a:sym typeface="Play"/>
              </a:rPr>
              <a:t>O papel da modelagem é tornar esse erro mensurável, transparente e</a:t>
            </a:r>
            <a:r>
              <a:rPr b="0" i="0" lang="pt-BR" sz="1920" u="none" cap="none" strike="noStrik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rPr>
              <a:t> </a:t>
            </a:r>
            <a:r>
              <a:rPr b="1" i="0" lang="pt-BR" sz="1920" u="none" cap="none" strike="noStrike">
                <a:solidFill>
                  <a:schemeClr val="accent2"/>
                </a:solidFill>
                <a:latin typeface="Play"/>
                <a:ea typeface="Play"/>
                <a:cs typeface="Play"/>
                <a:sym typeface="Play"/>
              </a:rPr>
              <a:t>passível de gestão</a:t>
            </a:r>
            <a:endParaRPr/>
          </a:p>
        </p:txBody>
      </p:sp>
      <p:sp>
        <p:nvSpPr>
          <p:cNvPr id="583" name="Google Shape;583;p30"/>
          <p:cNvSpPr txBox="1"/>
          <p:nvPr/>
        </p:nvSpPr>
        <p:spPr>
          <a:xfrm>
            <a:off x="817221" y="4323361"/>
            <a:ext cx="1542614" cy="477058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60950" spcFirstLastPara="1" rIns="60950" wrap="square" tIns="2285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1400" u="none" cap="none" strike="noStrike">
                <a:solidFill>
                  <a:schemeClr val="dk2"/>
                </a:solidFill>
                <a:latin typeface="Play"/>
                <a:ea typeface="Play"/>
                <a:cs typeface="Play"/>
                <a:sym typeface="Play"/>
              </a:rPr>
              <a:t>Erro inevitável, mas gerenciável</a:t>
            </a:r>
            <a:endParaRPr/>
          </a:p>
        </p:txBody>
      </p:sp>
      <p:grpSp>
        <p:nvGrpSpPr>
          <p:cNvPr id="584" name="Google Shape;584;p30"/>
          <p:cNvGrpSpPr/>
          <p:nvPr/>
        </p:nvGrpSpPr>
        <p:grpSpPr>
          <a:xfrm>
            <a:off x="1228528" y="3597585"/>
            <a:ext cx="720000" cy="720000"/>
            <a:chOff x="3527592" y="2929332"/>
            <a:chExt cx="720000" cy="720000"/>
          </a:xfrm>
        </p:grpSpPr>
        <p:sp>
          <p:nvSpPr>
            <p:cNvPr id="585" name="Google Shape;585;p30"/>
            <p:cNvSpPr/>
            <p:nvPr/>
          </p:nvSpPr>
          <p:spPr>
            <a:xfrm>
              <a:off x="3527592" y="2929332"/>
              <a:ext cx="720000" cy="720000"/>
            </a:xfrm>
            <a:prstGeom prst="ellipse">
              <a:avLst/>
            </a:prstGeom>
            <a:solidFill>
              <a:schemeClr val="dk2"/>
            </a:solidFill>
            <a:ln cap="flat" cmpd="sng" w="508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36575" lIns="73150" spcFirstLastPara="1" rIns="73150" wrap="square" tIns="3657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2"/>
                </a:solidFill>
                <a:latin typeface="Play"/>
                <a:ea typeface="Play"/>
                <a:cs typeface="Play"/>
                <a:sym typeface="Play"/>
              </a:endParaRPr>
            </a:p>
          </p:txBody>
        </p:sp>
        <p:pic>
          <p:nvPicPr>
            <p:cNvPr descr="Aviso com preenchimento sólido" id="586" name="Google Shape;586;p30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3685816" y="3087556"/>
              <a:ext cx="403552" cy="403552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0" name="Shape 5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1" name="Google Shape;591;p31"/>
          <p:cNvSpPr/>
          <p:nvPr/>
        </p:nvSpPr>
        <p:spPr>
          <a:xfrm>
            <a:off x="4386819" y="2869066"/>
            <a:ext cx="3418361" cy="2422511"/>
          </a:xfrm>
          <a:prstGeom prst="roundRect">
            <a:avLst>
              <a:gd fmla="val 6609" name="adj"/>
            </a:avLst>
          </a:prstGeom>
          <a:solidFill>
            <a:srgbClr val="BFBFBF"/>
          </a:solidFill>
          <a:ln>
            <a:noFill/>
          </a:ln>
        </p:spPr>
        <p:txBody>
          <a:bodyPr anchorCtr="0" anchor="ctr" bIns="36575" lIns="73150" spcFirstLastPara="1" rIns="73150" wrap="square" tIns="365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1920" u="none" cap="none" strike="noStrike">
                <a:solidFill>
                  <a:schemeClr val="dk2"/>
                </a:solidFill>
                <a:latin typeface="Play"/>
                <a:ea typeface="Play"/>
                <a:cs typeface="Play"/>
                <a:sym typeface="Play"/>
              </a:rPr>
              <a:t>O que buscamos na </a:t>
            </a:r>
            <a:r>
              <a:rPr b="1" i="0" lang="pt-BR" sz="1920" u="none" cap="none" strike="noStrike">
                <a:solidFill>
                  <a:schemeClr val="accent2"/>
                </a:solidFill>
                <a:latin typeface="Play"/>
                <a:ea typeface="Play"/>
                <a:cs typeface="Play"/>
                <a:sym typeface="Play"/>
              </a:rPr>
              <a:t>seleção de uma parceiro privado </a:t>
            </a:r>
            <a:r>
              <a:rPr b="0" i="0" lang="pt-BR" sz="1920" u="none" cap="none" strike="noStrike">
                <a:solidFill>
                  <a:schemeClr val="dk2"/>
                </a:solidFill>
                <a:latin typeface="Play"/>
                <a:ea typeface="Play"/>
                <a:cs typeface="Play"/>
                <a:sym typeface="Play"/>
              </a:rPr>
              <a:t>em uma Concessão ou PPP?</a:t>
            </a:r>
            <a:endParaRPr/>
          </a:p>
        </p:txBody>
      </p:sp>
      <p:pic>
        <p:nvPicPr>
          <p:cNvPr descr="Perguntas com preenchimento sólido" id="592" name="Google Shape;592;p3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638800" y="1938829"/>
            <a:ext cx="914400" cy="914400"/>
          </a:xfrm>
          <a:prstGeom prst="rect">
            <a:avLst/>
          </a:prstGeom>
          <a:noFill/>
          <a:ln>
            <a:noFill/>
          </a:ln>
        </p:spPr>
      </p:pic>
      <p:sp>
        <p:nvSpPr>
          <p:cNvPr id="593" name="Google Shape;593;p31"/>
          <p:cNvSpPr txBox="1"/>
          <p:nvPr>
            <p:ph type="title"/>
          </p:nvPr>
        </p:nvSpPr>
        <p:spPr>
          <a:xfrm>
            <a:off x="187232" y="99319"/>
            <a:ext cx="10638083" cy="59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80808"/>
              <a:buNone/>
            </a:pPr>
            <a:r>
              <a:rPr lang="pt-BR" sz="4400">
                <a:latin typeface="Play"/>
                <a:ea typeface="Play"/>
                <a:cs typeface="Play"/>
                <a:sym typeface="Play"/>
              </a:rPr>
              <a:t>Objetivo da seleção</a:t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7" name="Shape 5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8" name="Google Shape;598;p32"/>
          <p:cNvSpPr txBox="1"/>
          <p:nvPr>
            <p:ph type="title"/>
          </p:nvPr>
        </p:nvSpPr>
        <p:spPr>
          <a:xfrm>
            <a:off x="187232" y="99319"/>
            <a:ext cx="10638083" cy="59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80808"/>
              <a:buNone/>
            </a:pPr>
            <a:r>
              <a:rPr lang="pt-BR" sz="4400">
                <a:latin typeface="Play"/>
                <a:ea typeface="Play"/>
                <a:cs typeface="Play"/>
                <a:sym typeface="Play"/>
              </a:rPr>
              <a:t>Objetivo da seleção</a:t>
            </a:r>
            <a:endParaRPr/>
          </a:p>
        </p:txBody>
      </p:sp>
      <p:grpSp>
        <p:nvGrpSpPr>
          <p:cNvPr id="599" name="Google Shape;599;p32"/>
          <p:cNvGrpSpPr/>
          <p:nvPr/>
        </p:nvGrpSpPr>
        <p:grpSpPr>
          <a:xfrm>
            <a:off x="8164398" y="3273318"/>
            <a:ext cx="782181" cy="779890"/>
            <a:chOff x="2238710" y="1060223"/>
            <a:chExt cx="1173272" cy="1169835"/>
          </a:xfrm>
        </p:grpSpPr>
        <p:pic>
          <p:nvPicPr>
            <p:cNvPr descr="Funcionário de escritório" id="600" name="Google Shape;600;p32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2393015" y="1060223"/>
              <a:ext cx="864662" cy="86465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01" name="Google Shape;601;p32"/>
            <p:cNvSpPr txBox="1"/>
            <p:nvPr/>
          </p:nvSpPr>
          <p:spPr>
            <a:xfrm>
              <a:off x="2238710" y="1852691"/>
              <a:ext cx="1173272" cy="37736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12875" lIns="25750" spcFirstLastPara="1" rIns="25750" wrap="square" tIns="12875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pt-BR" sz="733" u="none" cap="none" strike="noStrike">
                  <a:solidFill>
                    <a:srgbClr val="0A3041"/>
                  </a:solidFill>
                  <a:latin typeface="Play"/>
                  <a:ea typeface="Play"/>
                  <a:cs typeface="Play"/>
                  <a:sym typeface="Play"/>
                </a:rPr>
                <a:t>Representativo do mercado</a:t>
              </a:r>
              <a:endParaRPr/>
            </a:p>
          </p:txBody>
        </p:sp>
      </p:grpSp>
      <p:sp>
        <p:nvSpPr>
          <p:cNvPr id="602" name="Google Shape;602;p32"/>
          <p:cNvSpPr/>
          <p:nvPr/>
        </p:nvSpPr>
        <p:spPr>
          <a:xfrm>
            <a:off x="5475743" y="2229852"/>
            <a:ext cx="4881672" cy="3666200"/>
          </a:xfrm>
          <a:prstGeom prst="roundRect">
            <a:avLst>
              <a:gd fmla="val 3995" name="adj"/>
            </a:avLst>
          </a:prstGeom>
          <a:solidFill>
            <a:srgbClr val="E7E6E6"/>
          </a:solidFill>
          <a:ln cap="flat" cmpd="sng" w="9525">
            <a:solidFill>
              <a:srgbClr val="BFBFB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30850" lIns="61700" spcFirstLastPara="1" rIns="61700" wrap="square" tIns="308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 cap="none" strike="noStrike">
              <a:solidFill>
                <a:srgbClr val="595959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pic>
        <p:nvPicPr>
          <p:cNvPr descr="Funcionário de escritório" id="603" name="Google Shape;603;p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021924" y="5175317"/>
            <a:ext cx="599741" cy="59973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Funcionário de escritório" id="604" name="Google Shape;604;p3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341572" y="2865683"/>
            <a:ext cx="599741" cy="59973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Funcionário de escritório" id="605" name="Google Shape;605;p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505806" y="3953568"/>
            <a:ext cx="599741" cy="59973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Funcionário de escritório" id="606" name="Google Shape;606;p3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9444194" y="5214617"/>
            <a:ext cx="599741" cy="59973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Funcionário de escritório" id="607" name="Google Shape;607;p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636916" y="4609083"/>
            <a:ext cx="599741" cy="59973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Funcionário de escritório" id="608" name="Google Shape;608;p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920362" y="4159020"/>
            <a:ext cx="599741" cy="59973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Funcionário de escritório" id="609" name="Google Shape;609;p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250308" y="2343697"/>
            <a:ext cx="599741" cy="59973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Funcionário de escritório" id="610" name="Google Shape;610;p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447148" y="2865683"/>
            <a:ext cx="599741" cy="59973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Funcionário de escritório" id="611" name="Google Shape;611;p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924051" y="4609083"/>
            <a:ext cx="599741" cy="59973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Funcionário de escritório" id="612" name="Google Shape;612;p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938466" y="3409859"/>
            <a:ext cx="599741" cy="59973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Funcionário de escritório" id="613" name="Google Shape;613;p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790778" y="3280303"/>
            <a:ext cx="599741" cy="59973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Funcionário de escritório" id="614" name="Google Shape;614;p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807038" y="4062201"/>
            <a:ext cx="599741" cy="59973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Funcionário de escritório" id="615" name="Google Shape;615;p3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897872" y="2238969"/>
            <a:ext cx="599741" cy="59973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Funcionário de escritório" id="616" name="Google Shape;616;p3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631264" y="2832520"/>
            <a:ext cx="599741" cy="59973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Funcionário de escritório" id="617" name="Google Shape;617;p3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917439" y="4616795"/>
            <a:ext cx="599741" cy="59973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Funcionário de escritório" id="618" name="Google Shape;618;p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91739" y="3565469"/>
            <a:ext cx="599741" cy="59973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Funcionário de escritório" id="619" name="Google Shape;619;p3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386219" y="2219168"/>
            <a:ext cx="599741" cy="59973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Funcionário de escritório" id="620" name="Google Shape;620;p3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623794" y="3302813"/>
            <a:ext cx="599741" cy="59973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Funcionário de escritório" id="621" name="Google Shape;621;p3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9592922" y="4481148"/>
            <a:ext cx="599741" cy="59973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Funcionário de escritório" id="622" name="Google Shape;622;p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117764" y="2298271"/>
            <a:ext cx="599741" cy="59973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Funcionário de escritório" id="623" name="Google Shape;623;p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844452" y="3282433"/>
            <a:ext cx="599741" cy="59973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Funcionário de escritório" id="624" name="Google Shape;624;p3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7733060" y="5148379"/>
            <a:ext cx="599741" cy="59973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Funcionário de escritório" id="625" name="Google Shape;625;p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248568" y="4458889"/>
            <a:ext cx="599741" cy="59973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Funcionário de escritório" id="626" name="Google Shape;626;p3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376960" y="3551955"/>
            <a:ext cx="599741" cy="59973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Funcionário de escritório" id="627" name="Google Shape;627;p3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579698" y="4724308"/>
            <a:ext cx="599741" cy="59973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Funcionário de escritório" id="628" name="Google Shape;628;p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588628" y="5208821"/>
            <a:ext cx="599741" cy="59973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Funcionário de escritório" id="629" name="Google Shape;629;p3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877492" y="5079204"/>
            <a:ext cx="599741" cy="59973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Funcionário de escritório" id="630" name="Google Shape;630;p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979656" y="4050712"/>
            <a:ext cx="599741" cy="59973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Funcionário de escritório" id="631" name="Google Shape;631;p3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255180" y="4345135"/>
            <a:ext cx="599741" cy="59973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Funcionário de escritório" id="632" name="Google Shape;632;p3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479887" y="3775028"/>
            <a:ext cx="599741" cy="59973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Funcionário de escritório" id="633" name="Google Shape;633;p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954959" y="3829435"/>
            <a:ext cx="599741" cy="59973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Funcionário de escritório" id="634" name="Google Shape;634;p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598552" y="2727164"/>
            <a:ext cx="599741" cy="59973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Funcionário de escritório" id="635" name="Google Shape;635;p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353100" y="3751775"/>
            <a:ext cx="599741" cy="59973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Funcionário de escritório" id="636" name="Google Shape;636;p3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144864" y="3158443"/>
            <a:ext cx="599741" cy="59973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Funcionário de escritório" id="637" name="Google Shape;637;p3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9204742" y="2896039"/>
            <a:ext cx="599741" cy="59973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Funcionário de escritório" id="638" name="Google Shape;638;p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825136" y="2698947"/>
            <a:ext cx="599741" cy="59973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Funcionário de escritório" id="639" name="Google Shape;639;p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641576" y="2343697"/>
            <a:ext cx="599741" cy="599739"/>
          </a:xfrm>
          <a:prstGeom prst="rect">
            <a:avLst/>
          </a:prstGeom>
          <a:noFill/>
          <a:ln>
            <a:noFill/>
          </a:ln>
        </p:spPr>
      </p:pic>
      <p:sp>
        <p:nvSpPr>
          <p:cNvPr id="640" name="Google Shape;640;p32"/>
          <p:cNvSpPr/>
          <p:nvPr/>
        </p:nvSpPr>
        <p:spPr>
          <a:xfrm>
            <a:off x="5475743" y="1603631"/>
            <a:ext cx="4881671" cy="563075"/>
          </a:xfrm>
          <a:prstGeom prst="roundRect">
            <a:avLst>
              <a:gd fmla="val 12519" name="adj"/>
            </a:avLst>
          </a:prstGeom>
          <a:solidFill>
            <a:schemeClr val="dk2"/>
          </a:solidFill>
          <a:ln>
            <a:noFill/>
          </a:ln>
        </p:spPr>
        <p:txBody>
          <a:bodyPr anchorCtr="0" anchor="ctr" bIns="30850" lIns="61700" spcFirstLastPara="1" rIns="61700" wrap="square" tIns="308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2133" u="none" cap="none" strike="noStrike">
                <a:solidFill>
                  <a:schemeClr val="lt1"/>
                </a:solidFill>
                <a:latin typeface="Play"/>
                <a:ea typeface="Play"/>
                <a:cs typeface="Play"/>
                <a:sym typeface="Play"/>
              </a:rPr>
              <a:t>Mercado privado</a:t>
            </a:r>
            <a:endParaRPr/>
          </a:p>
        </p:txBody>
      </p:sp>
      <p:grpSp>
        <p:nvGrpSpPr>
          <p:cNvPr id="641" name="Google Shape;641;p32"/>
          <p:cNvGrpSpPr/>
          <p:nvPr/>
        </p:nvGrpSpPr>
        <p:grpSpPr>
          <a:xfrm>
            <a:off x="1865134" y="3677491"/>
            <a:ext cx="1269239" cy="1076432"/>
            <a:chOff x="847764" y="2083472"/>
            <a:chExt cx="951929" cy="807324"/>
          </a:xfrm>
        </p:grpSpPr>
        <p:sp>
          <p:nvSpPr>
            <p:cNvPr id="642" name="Google Shape;642;p32"/>
            <p:cNvSpPr txBox="1"/>
            <p:nvPr/>
          </p:nvSpPr>
          <p:spPr>
            <a:xfrm>
              <a:off x="847764" y="2682467"/>
              <a:ext cx="951929" cy="20832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25750" lIns="51500" spcFirstLastPara="1" rIns="51500" wrap="square" tIns="2575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pt-BR" sz="1467" u="none" cap="none" strike="noStrike">
                  <a:solidFill>
                    <a:srgbClr val="0A3041"/>
                  </a:solidFill>
                  <a:latin typeface="Play"/>
                  <a:ea typeface="Play"/>
                  <a:cs typeface="Play"/>
                  <a:sym typeface="Play"/>
                </a:rPr>
                <a:t>Público</a:t>
              </a:r>
              <a:endParaRPr/>
            </a:p>
          </p:txBody>
        </p:sp>
        <p:grpSp>
          <p:nvGrpSpPr>
            <p:cNvPr id="643" name="Google Shape;643;p32"/>
            <p:cNvGrpSpPr/>
            <p:nvPr/>
          </p:nvGrpSpPr>
          <p:grpSpPr>
            <a:xfrm>
              <a:off x="1027499" y="2083472"/>
              <a:ext cx="592458" cy="576517"/>
              <a:chOff x="1027500" y="2083472"/>
              <a:chExt cx="592458" cy="576517"/>
            </a:xfrm>
          </p:grpSpPr>
          <p:sp>
            <p:nvSpPr>
              <p:cNvPr id="644" name="Google Shape;644;p32"/>
              <p:cNvSpPr/>
              <p:nvPr/>
            </p:nvSpPr>
            <p:spPr>
              <a:xfrm>
                <a:off x="1027500" y="2083472"/>
                <a:ext cx="592458" cy="576517"/>
              </a:xfrm>
              <a:prstGeom prst="ellipse">
                <a:avLst/>
              </a:prstGeom>
              <a:solidFill>
                <a:srgbClr val="1F2541"/>
              </a:solidFill>
              <a:ln>
                <a:noFill/>
              </a:ln>
            </p:spPr>
            <p:txBody>
              <a:bodyPr anchorCtr="0" anchor="b" bIns="0" lIns="58375" spcFirstLastPara="1" rIns="58375" wrap="square" tIns="29175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44546A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pic>
            <p:nvPicPr>
              <p:cNvPr descr="Banco com preenchimento sólido" id="645" name="Google Shape;645;p32"/>
              <p:cNvPicPr preferRelativeResize="0"/>
              <p:nvPr/>
            </p:nvPicPr>
            <p:blipFill rotWithShape="1">
              <a:blip r:embed="rId7">
                <a:alphaModFix/>
              </a:blip>
              <a:srcRect b="9403" l="0" r="0" t="9403"/>
              <a:stretch/>
            </p:blipFill>
            <p:spPr>
              <a:xfrm>
                <a:off x="1097415" y="2187977"/>
                <a:ext cx="452628" cy="367507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sp>
        <p:nvSpPr>
          <p:cNvPr id="646" name="Google Shape;646;p32"/>
          <p:cNvSpPr/>
          <p:nvPr/>
        </p:nvSpPr>
        <p:spPr>
          <a:xfrm>
            <a:off x="3408197" y="4031952"/>
            <a:ext cx="1682417" cy="356581"/>
          </a:xfrm>
          <a:prstGeom prst="rightArrow">
            <a:avLst>
              <a:gd fmla="val 50000" name="adj1"/>
              <a:gd fmla="val 33773" name="adj2"/>
            </a:avLst>
          </a:prstGeom>
          <a:solidFill>
            <a:srgbClr val="BFBFBF"/>
          </a:solidFill>
          <a:ln>
            <a:noFill/>
          </a:ln>
        </p:spPr>
        <p:txBody>
          <a:bodyPr anchorCtr="0" anchor="ctr" bIns="67050" lIns="134100" spcFirstLastPara="1" rIns="134100" wrap="square" tIns="670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 cap="none" strike="noStrike">
              <a:solidFill>
                <a:schemeClr val="dk2"/>
              </a:solidFill>
              <a:latin typeface="Play"/>
              <a:ea typeface="Play"/>
              <a:cs typeface="Play"/>
              <a:sym typeface="Play"/>
            </a:endParaRPr>
          </a:p>
        </p:txBody>
      </p:sp>
      <p:pic>
        <p:nvPicPr>
          <p:cNvPr id="647" name="Google Shape;647;p32"/>
          <p:cNvPicPr preferRelativeResize="0"/>
          <p:nvPr/>
        </p:nvPicPr>
        <p:blipFill rotWithShape="1">
          <a:blip r:embed="rId8">
            <a:alphaModFix/>
          </a:blip>
          <a:srcRect b="24482" l="0" r="0" t="0"/>
          <a:stretch/>
        </p:blipFill>
        <p:spPr>
          <a:xfrm>
            <a:off x="3773753" y="3434688"/>
            <a:ext cx="822960" cy="62148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1" name="Shape 6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2" name="Google Shape;652;p33"/>
          <p:cNvSpPr txBox="1"/>
          <p:nvPr>
            <p:ph type="title"/>
          </p:nvPr>
        </p:nvSpPr>
        <p:spPr>
          <a:xfrm>
            <a:off x="187232" y="99319"/>
            <a:ext cx="10638083" cy="59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80808"/>
              <a:buNone/>
            </a:pPr>
            <a:r>
              <a:rPr lang="pt-BR" sz="4400">
                <a:latin typeface="Play"/>
                <a:ea typeface="Play"/>
                <a:cs typeface="Play"/>
                <a:sym typeface="Play"/>
              </a:rPr>
              <a:t>Objetivo da seleção</a:t>
            </a:r>
            <a:endParaRPr/>
          </a:p>
        </p:txBody>
      </p:sp>
      <p:grpSp>
        <p:nvGrpSpPr>
          <p:cNvPr id="653" name="Google Shape;653;p33"/>
          <p:cNvGrpSpPr/>
          <p:nvPr/>
        </p:nvGrpSpPr>
        <p:grpSpPr>
          <a:xfrm>
            <a:off x="1865134" y="3677491"/>
            <a:ext cx="1269239" cy="1076432"/>
            <a:chOff x="847764" y="2083472"/>
            <a:chExt cx="951929" cy="807324"/>
          </a:xfrm>
        </p:grpSpPr>
        <p:sp>
          <p:nvSpPr>
            <p:cNvPr id="654" name="Google Shape;654;p33"/>
            <p:cNvSpPr txBox="1"/>
            <p:nvPr/>
          </p:nvSpPr>
          <p:spPr>
            <a:xfrm>
              <a:off x="847764" y="2682467"/>
              <a:ext cx="951929" cy="20832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25750" lIns="51500" spcFirstLastPara="1" rIns="51500" wrap="square" tIns="2575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pt-BR" sz="1467" u="none" cap="none" strike="noStrike">
                  <a:solidFill>
                    <a:srgbClr val="0A3041"/>
                  </a:solidFill>
                  <a:latin typeface="Play"/>
                  <a:ea typeface="Play"/>
                  <a:cs typeface="Play"/>
                  <a:sym typeface="Play"/>
                </a:rPr>
                <a:t>Público</a:t>
              </a:r>
              <a:endParaRPr/>
            </a:p>
          </p:txBody>
        </p:sp>
        <p:grpSp>
          <p:nvGrpSpPr>
            <p:cNvPr id="655" name="Google Shape;655;p33"/>
            <p:cNvGrpSpPr/>
            <p:nvPr/>
          </p:nvGrpSpPr>
          <p:grpSpPr>
            <a:xfrm>
              <a:off x="1027499" y="2083472"/>
              <a:ext cx="592458" cy="576517"/>
              <a:chOff x="1027500" y="2083472"/>
              <a:chExt cx="592458" cy="576517"/>
            </a:xfrm>
          </p:grpSpPr>
          <p:sp>
            <p:nvSpPr>
              <p:cNvPr id="656" name="Google Shape;656;p33"/>
              <p:cNvSpPr/>
              <p:nvPr/>
            </p:nvSpPr>
            <p:spPr>
              <a:xfrm>
                <a:off x="1027500" y="2083472"/>
                <a:ext cx="592458" cy="576517"/>
              </a:xfrm>
              <a:prstGeom prst="ellipse">
                <a:avLst/>
              </a:prstGeom>
              <a:solidFill>
                <a:srgbClr val="1F2541"/>
              </a:solidFill>
              <a:ln>
                <a:noFill/>
              </a:ln>
            </p:spPr>
            <p:txBody>
              <a:bodyPr anchorCtr="0" anchor="b" bIns="0" lIns="58375" spcFirstLastPara="1" rIns="58375" wrap="square" tIns="29175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44546A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pic>
            <p:nvPicPr>
              <p:cNvPr descr="Banco com preenchimento sólido" id="657" name="Google Shape;657;p33"/>
              <p:cNvPicPr preferRelativeResize="0"/>
              <p:nvPr/>
            </p:nvPicPr>
            <p:blipFill rotWithShape="1">
              <a:blip r:embed="rId3">
                <a:alphaModFix/>
              </a:blip>
              <a:srcRect b="9403" l="0" r="0" t="9403"/>
              <a:stretch/>
            </p:blipFill>
            <p:spPr>
              <a:xfrm>
                <a:off x="1097415" y="2187977"/>
                <a:ext cx="452628" cy="367507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sp>
        <p:nvSpPr>
          <p:cNvPr id="658" name="Google Shape;658;p33"/>
          <p:cNvSpPr/>
          <p:nvPr/>
        </p:nvSpPr>
        <p:spPr>
          <a:xfrm>
            <a:off x="3408197" y="4031952"/>
            <a:ext cx="1682417" cy="356581"/>
          </a:xfrm>
          <a:prstGeom prst="rightArrow">
            <a:avLst>
              <a:gd fmla="val 50000" name="adj1"/>
              <a:gd fmla="val 33773" name="adj2"/>
            </a:avLst>
          </a:prstGeom>
          <a:solidFill>
            <a:srgbClr val="BFBFBF"/>
          </a:solidFill>
          <a:ln>
            <a:noFill/>
          </a:ln>
        </p:spPr>
        <p:txBody>
          <a:bodyPr anchorCtr="0" anchor="ctr" bIns="67050" lIns="134100" spcFirstLastPara="1" rIns="134100" wrap="square" tIns="670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 cap="none" strike="noStrike">
              <a:solidFill>
                <a:schemeClr val="dk2"/>
              </a:solidFill>
              <a:latin typeface="Play"/>
              <a:ea typeface="Play"/>
              <a:cs typeface="Play"/>
              <a:sym typeface="Play"/>
            </a:endParaRPr>
          </a:p>
        </p:txBody>
      </p:sp>
      <p:pic>
        <p:nvPicPr>
          <p:cNvPr id="659" name="Google Shape;659;p33"/>
          <p:cNvPicPr preferRelativeResize="0"/>
          <p:nvPr/>
        </p:nvPicPr>
        <p:blipFill rotWithShape="1">
          <a:blip r:embed="rId4">
            <a:alphaModFix/>
          </a:blip>
          <a:srcRect b="24482" l="0" r="0" t="0"/>
          <a:stretch/>
        </p:blipFill>
        <p:spPr>
          <a:xfrm>
            <a:off x="3773753" y="3434688"/>
            <a:ext cx="822960" cy="62148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60" name="Google Shape;660;p33"/>
          <p:cNvGrpSpPr/>
          <p:nvPr/>
        </p:nvGrpSpPr>
        <p:grpSpPr>
          <a:xfrm>
            <a:off x="7134397" y="3276283"/>
            <a:ext cx="1564362" cy="1559779"/>
            <a:chOff x="2238710" y="1060223"/>
            <a:chExt cx="1173272" cy="1169835"/>
          </a:xfrm>
        </p:grpSpPr>
        <p:pic>
          <p:nvPicPr>
            <p:cNvPr descr="Funcionário de escritório" id="661" name="Google Shape;661;p33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2393015" y="1060223"/>
              <a:ext cx="864662" cy="86465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62" name="Google Shape;662;p33"/>
            <p:cNvSpPr txBox="1"/>
            <p:nvPr/>
          </p:nvSpPr>
          <p:spPr>
            <a:xfrm>
              <a:off x="2238710" y="1852691"/>
              <a:ext cx="1173272" cy="37736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25750" lIns="51500" spcFirstLastPara="1" rIns="51500" wrap="square" tIns="2575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pt-BR" sz="1466" u="none" cap="none" strike="noStrike">
                  <a:solidFill>
                    <a:srgbClr val="0A3041"/>
                  </a:solidFill>
                  <a:latin typeface="Play"/>
                  <a:ea typeface="Play"/>
                  <a:cs typeface="Play"/>
                  <a:sym typeface="Play"/>
                </a:rPr>
                <a:t>Representativo do mercado</a:t>
              </a:r>
              <a:endParaRPr/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6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</a:pPr>
            <a:r>
              <a:rPr lang="pt-BR"/>
              <a:t>Agenda</a:t>
            </a:r>
            <a:endParaRPr/>
          </a:p>
        </p:txBody>
      </p:sp>
      <p:sp>
        <p:nvSpPr>
          <p:cNvPr id="102" name="Google Shape;102;p16"/>
          <p:cNvSpPr txBox="1"/>
          <p:nvPr>
            <p:ph idx="1" type="body"/>
          </p:nvPr>
        </p:nvSpPr>
        <p:spPr>
          <a:xfrm>
            <a:off x="1374227" y="1690688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514350" lvl="1" marL="97155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lay"/>
              <a:buAutoNum type="arabicPeriod"/>
            </a:pPr>
            <a:r>
              <a:rPr lang="pt-BR" sz="2000"/>
              <a:t>Ponto de partida: a fase de estruturação</a:t>
            </a:r>
            <a:endParaRPr/>
          </a:p>
          <a:p>
            <a:pPr indent="-514350" lvl="1" marL="97155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lay"/>
              <a:buAutoNum type="arabicPeriod"/>
            </a:pPr>
            <a:r>
              <a:rPr lang="pt-BR" sz="2000"/>
              <a:t>A formação do preço licitatório</a:t>
            </a:r>
            <a:endParaRPr/>
          </a:p>
          <a:p>
            <a:pPr indent="-514350" lvl="1" marL="97155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lay"/>
              <a:buAutoNum type="arabicPeriod"/>
            </a:pPr>
            <a:r>
              <a:rPr lang="pt-BR" sz="2000"/>
              <a:t>Definição de Cenário Base</a:t>
            </a:r>
            <a:endParaRPr/>
          </a:p>
          <a:p>
            <a:pPr indent="-514350" lvl="1" marL="97155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lay"/>
              <a:buAutoNum type="arabicPeriod"/>
            </a:pPr>
            <a:r>
              <a:rPr lang="pt-BR" sz="2000"/>
              <a:t>Aspetos legais</a:t>
            </a:r>
            <a:endParaRPr/>
          </a:p>
          <a:p>
            <a:pPr indent="-514350" lvl="1" marL="97155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lay"/>
              <a:buAutoNum type="arabicPeriod"/>
            </a:pPr>
            <a:r>
              <a:rPr lang="pt-BR" sz="2000"/>
              <a:t>Aspectos técnicos</a:t>
            </a:r>
            <a:endParaRPr/>
          </a:p>
          <a:p>
            <a:pPr indent="-514350" lvl="1" marL="97155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lay"/>
              <a:buAutoNum type="arabicPeriod"/>
            </a:pPr>
            <a:r>
              <a:rPr lang="pt-BR" sz="2000"/>
              <a:t>Objetivo da seleção</a:t>
            </a:r>
            <a:endParaRPr/>
          </a:p>
          <a:p>
            <a:pPr indent="-514350" lvl="1" marL="97155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lay"/>
              <a:buAutoNum type="arabicPeriod"/>
            </a:pPr>
            <a:r>
              <a:rPr lang="pt-BR" sz="2000"/>
              <a:t>Diretrizes para mensuração do preço licitatório</a:t>
            </a:r>
            <a:endParaRPr/>
          </a:p>
          <a:p>
            <a:pPr indent="-514350" lvl="1" marL="97155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lay"/>
              <a:buAutoNum type="arabicPeriod"/>
            </a:pPr>
            <a:r>
              <a:rPr lang="pt-BR" sz="2000"/>
              <a:t>Eficiência na alocação do risco</a:t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66" name="Shape 6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7" name="Google Shape;667;p34"/>
          <p:cNvSpPr txBox="1"/>
          <p:nvPr>
            <p:ph type="title"/>
          </p:nvPr>
        </p:nvSpPr>
        <p:spPr>
          <a:xfrm>
            <a:off x="69275" y="99585"/>
            <a:ext cx="9841343" cy="54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Play"/>
              <a:buNone/>
            </a:pPr>
            <a:r>
              <a:rPr lang="pt-BR" sz="4400">
                <a:solidFill>
                  <a:schemeClr val="dk1"/>
                </a:solidFill>
              </a:rPr>
              <a:t>Diretrizes para mensuração do preço licitatório</a:t>
            </a:r>
            <a:endParaRPr/>
          </a:p>
        </p:txBody>
      </p:sp>
      <p:cxnSp>
        <p:nvCxnSpPr>
          <p:cNvPr id="668" name="Google Shape;668;p34"/>
          <p:cNvCxnSpPr/>
          <p:nvPr/>
        </p:nvCxnSpPr>
        <p:spPr>
          <a:xfrm>
            <a:off x="2334414" y="2594801"/>
            <a:ext cx="8342743" cy="0"/>
          </a:xfrm>
          <a:prstGeom prst="straightConnector1">
            <a:avLst/>
          </a:prstGeom>
          <a:noFill/>
          <a:ln cap="flat" cmpd="sng" w="25400">
            <a:solidFill>
              <a:schemeClr val="dk2"/>
            </a:solidFill>
            <a:prstDash val="solid"/>
            <a:miter lim="800000"/>
            <a:headEnd len="sm" w="sm" type="none"/>
            <a:tailEnd len="med" w="med" type="triangle"/>
          </a:ln>
        </p:spPr>
      </p:cxnSp>
      <p:sp>
        <p:nvSpPr>
          <p:cNvPr id="669" name="Google Shape;669;p34"/>
          <p:cNvSpPr/>
          <p:nvPr/>
        </p:nvSpPr>
        <p:spPr>
          <a:xfrm rot="-5400000">
            <a:off x="3396064" y="1239004"/>
            <a:ext cx="374072" cy="2088138"/>
          </a:xfrm>
          <a:prstGeom prst="rightBrace">
            <a:avLst>
              <a:gd fmla="val 79629" name="adj1"/>
              <a:gd fmla="val 50000" name="adj2"/>
            </a:avLst>
          </a:prstGeom>
          <a:noFill/>
          <a:ln cap="flat" cmpd="sng" w="12700">
            <a:solidFill>
              <a:srgbClr val="0A1D3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Play"/>
              <a:ea typeface="Play"/>
              <a:cs typeface="Play"/>
              <a:sym typeface="Play"/>
            </a:endParaRPr>
          </a:p>
        </p:txBody>
      </p:sp>
      <p:sp>
        <p:nvSpPr>
          <p:cNvPr id="670" name="Google Shape;670;p34"/>
          <p:cNvSpPr txBox="1"/>
          <p:nvPr/>
        </p:nvSpPr>
        <p:spPr>
          <a:xfrm>
            <a:off x="2316120" y="1355835"/>
            <a:ext cx="2533960" cy="598346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1200" u="none" cap="none" strike="noStrike">
                <a:solidFill>
                  <a:schemeClr val="dk2"/>
                </a:solidFill>
                <a:latin typeface="Play"/>
                <a:ea typeface="Play"/>
                <a:cs typeface="Play"/>
                <a:sym typeface="Play"/>
              </a:rPr>
              <a:t>Preços</a:t>
            </a:r>
            <a:r>
              <a:rPr b="1" i="0" lang="pt-BR" sz="1200" u="none" cap="none" strike="noStrike">
                <a:solidFill>
                  <a:schemeClr val="accent2"/>
                </a:solidFill>
                <a:latin typeface="Play"/>
                <a:ea typeface="Play"/>
                <a:cs typeface="Play"/>
                <a:sym typeface="Play"/>
              </a:rPr>
              <a:t> </a:t>
            </a:r>
            <a:r>
              <a:rPr b="0" i="0" lang="pt-BR" sz="1200" u="none" cap="none" strike="noStrike">
                <a:solidFill>
                  <a:schemeClr val="dk2"/>
                </a:solidFill>
                <a:latin typeface="Play"/>
                <a:ea typeface="Play"/>
                <a:cs typeface="Play"/>
                <a:sym typeface="Play"/>
              </a:rPr>
              <a:t>em que Poder Público </a:t>
            </a:r>
            <a:r>
              <a:rPr b="1" i="0" lang="pt-BR" sz="1200" u="none" cap="none" strike="noStrike">
                <a:solidFill>
                  <a:schemeClr val="accent2"/>
                </a:solidFill>
                <a:latin typeface="Play"/>
                <a:ea typeface="Play"/>
                <a:cs typeface="Play"/>
                <a:sym typeface="Play"/>
              </a:rPr>
              <a:t>não</a:t>
            </a:r>
            <a:r>
              <a:rPr b="0" i="0" lang="pt-BR" sz="1200" u="none" cap="none" strike="noStrike">
                <a:solidFill>
                  <a:schemeClr val="dk2"/>
                </a:solidFill>
                <a:latin typeface="Play"/>
                <a:ea typeface="Play"/>
                <a:cs typeface="Play"/>
                <a:sym typeface="Play"/>
              </a:rPr>
              <a:t> </a:t>
            </a:r>
            <a:r>
              <a:rPr b="1" i="0" lang="pt-BR" sz="1200" u="none" cap="none" strike="noStrike">
                <a:solidFill>
                  <a:schemeClr val="accent2"/>
                </a:solidFill>
                <a:latin typeface="Play"/>
                <a:ea typeface="Play"/>
                <a:cs typeface="Play"/>
                <a:sym typeface="Play"/>
              </a:rPr>
              <a:t>identifica vantagem</a:t>
            </a:r>
            <a:r>
              <a:rPr b="0" i="0" lang="pt-BR" sz="1200" u="none" cap="none" strike="noStrike">
                <a:solidFill>
                  <a:schemeClr val="dk2"/>
                </a:solidFill>
                <a:latin typeface="Play"/>
                <a:ea typeface="Play"/>
                <a:cs typeface="Play"/>
                <a:sym typeface="Play"/>
              </a:rPr>
              <a:t> em fazer licitação</a:t>
            </a:r>
            <a:endParaRPr/>
          </a:p>
        </p:txBody>
      </p:sp>
      <p:sp>
        <p:nvSpPr>
          <p:cNvPr id="671" name="Google Shape;671;p34"/>
          <p:cNvSpPr/>
          <p:nvPr/>
        </p:nvSpPr>
        <p:spPr>
          <a:xfrm rot="-5400000">
            <a:off x="7613069" y="-537961"/>
            <a:ext cx="374072" cy="5642067"/>
          </a:xfrm>
          <a:prstGeom prst="rightBrace">
            <a:avLst>
              <a:gd fmla="val 146852" name="adj1"/>
              <a:gd fmla="val 50000" name="adj2"/>
            </a:avLst>
          </a:prstGeom>
          <a:noFill/>
          <a:ln cap="flat" cmpd="sng" w="12700">
            <a:solidFill>
              <a:srgbClr val="0A1D3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Play"/>
              <a:ea typeface="Play"/>
              <a:cs typeface="Play"/>
              <a:sym typeface="Play"/>
            </a:endParaRPr>
          </a:p>
        </p:txBody>
      </p:sp>
      <p:sp>
        <p:nvSpPr>
          <p:cNvPr id="672" name="Google Shape;672;p34"/>
          <p:cNvSpPr txBox="1"/>
          <p:nvPr/>
        </p:nvSpPr>
        <p:spPr>
          <a:xfrm>
            <a:off x="6011686" y="1355835"/>
            <a:ext cx="3772394" cy="598346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1200" u="none" cap="none" strike="noStrike">
                <a:solidFill>
                  <a:schemeClr val="dk2"/>
                </a:solidFill>
                <a:latin typeface="Play"/>
                <a:ea typeface="Play"/>
                <a:cs typeface="Play"/>
                <a:sym typeface="Play"/>
              </a:rPr>
              <a:t>Preços com vantagem para Poder Público fazer licitação</a:t>
            </a:r>
            <a:endParaRPr/>
          </a:p>
        </p:txBody>
      </p:sp>
      <p:sp>
        <p:nvSpPr>
          <p:cNvPr id="673" name="Google Shape;673;p34"/>
          <p:cNvSpPr/>
          <p:nvPr/>
        </p:nvSpPr>
        <p:spPr>
          <a:xfrm>
            <a:off x="4807269" y="2576801"/>
            <a:ext cx="5778289" cy="36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674" name="Google Shape;674;p34"/>
          <p:cNvCxnSpPr>
            <a:endCxn id="675" idx="0"/>
          </p:cNvCxnSpPr>
          <p:nvPr/>
        </p:nvCxnSpPr>
        <p:spPr>
          <a:xfrm>
            <a:off x="4807269" y="2442401"/>
            <a:ext cx="0" cy="476400"/>
          </a:xfrm>
          <a:prstGeom prst="straightConnector1">
            <a:avLst/>
          </a:prstGeom>
          <a:noFill/>
          <a:ln cap="flat" cmpd="sng" w="25400">
            <a:solidFill>
              <a:schemeClr val="dk2"/>
            </a:solidFill>
            <a:prstDash val="solid"/>
            <a:miter lim="800000"/>
            <a:headEnd len="sm" w="sm" type="none"/>
            <a:tailEnd len="sm" w="sm" type="none"/>
          </a:ln>
        </p:spPr>
      </p:cxnSp>
      <p:grpSp>
        <p:nvGrpSpPr>
          <p:cNvPr id="676" name="Google Shape;676;p34"/>
          <p:cNvGrpSpPr/>
          <p:nvPr/>
        </p:nvGrpSpPr>
        <p:grpSpPr>
          <a:xfrm>
            <a:off x="4257828" y="2442400"/>
            <a:ext cx="1098882" cy="1310693"/>
            <a:chOff x="4257828" y="2442400"/>
            <a:chExt cx="1098882" cy="1310693"/>
          </a:xfrm>
        </p:grpSpPr>
        <p:grpSp>
          <p:nvGrpSpPr>
            <p:cNvPr id="677" name="Google Shape;677;p34"/>
            <p:cNvGrpSpPr/>
            <p:nvPr/>
          </p:nvGrpSpPr>
          <p:grpSpPr>
            <a:xfrm>
              <a:off x="4257828" y="2918801"/>
              <a:ext cx="1098882" cy="834292"/>
              <a:chOff x="4463158" y="3183017"/>
              <a:chExt cx="1098882" cy="834292"/>
            </a:xfrm>
          </p:grpSpPr>
          <p:sp>
            <p:nvSpPr>
              <p:cNvPr id="675" name="Google Shape;675;p34"/>
              <p:cNvSpPr/>
              <p:nvPr/>
            </p:nvSpPr>
            <p:spPr>
              <a:xfrm>
                <a:off x="4723050" y="3183017"/>
                <a:ext cx="579098" cy="568438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36575" lIns="73150" spcFirstLastPara="1" rIns="73150" wrap="square" tIns="36575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Play"/>
                  <a:ea typeface="Play"/>
                  <a:cs typeface="Play"/>
                  <a:sym typeface="Play"/>
                </a:endParaRPr>
              </a:p>
            </p:txBody>
          </p:sp>
          <p:sp>
            <p:nvSpPr>
              <p:cNvPr id="678" name="Google Shape;678;p34"/>
              <p:cNvSpPr txBox="1"/>
              <p:nvPr/>
            </p:nvSpPr>
            <p:spPr>
              <a:xfrm>
                <a:off x="4463158" y="3789554"/>
                <a:ext cx="1098882" cy="227755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t" bIns="36575" lIns="73150" spcFirstLastPara="1" rIns="73150" wrap="square" tIns="36575">
                <a:sp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0" i="0" lang="pt-BR" sz="1000" u="none" cap="none" strike="noStrike">
                    <a:solidFill>
                      <a:schemeClr val="dk2"/>
                    </a:solidFill>
                    <a:latin typeface="Play"/>
                    <a:ea typeface="Play"/>
                    <a:cs typeface="Play"/>
                    <a:sym typeface="Play"/>
                  </a:rPr>
                  <a:t>Preço licitatório</a:t>
                </a:r>
                <a:endParaRPr/>
              </a:p>
            </p:txBody>
          </p:sp>
          <p:pic>
            <p:nvPicPr>
              <p:cNvPr descr="Rótulo" id="679" name="Google Shape;679;p34"/>
              <p:cNvPicPr preferRelativeResize="0"/>
              <p:nvPr/>
            </p:nvPicPr>
            <p:blipFill rotWithShape="1">
              <a:blip r:embed="rId3">
                <a:alphaModFix/>
              </a:blip>
              <a:srcRect b="0" l="0" r="0" t="0"/>
              <a:stretch/>
            </p:blipFill>
            <p:spPr>
              <a:xfrm>
                <a:off x="4816691" y="3271327"/>
                <a:ext cx="391817" cy="391817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cxnSp>
          <p:nvCxnSpPr>
            <p:cNvPr id="680" name="Google Shape;680;p34"/>
            <p:cNvCxnSpPr/>
            <p:nvPr/>
          </p:nvCxnSpPr>
          <p:spPr>
            <a:xfrm>
              <a:off x="4807269" y="2442400"/>
              <a:ext cx="0" cy="324000"/>
            </a:xfrm>
            <a:prstGeom prst="straightConnector1">
              <a:avLst/>
            </a:prstGeom>
            <a:noFill/>
            <a:ln cap="flat" cmpd="sng" w="25400">
              <a:solidFill>
                <a:schemeClr val="dk2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84" name="Shape 6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5" name="Google Shape;685;p35"/>
          <p:cNvSpPr txBox="1"/>
          <p:nvPr>
            <p:ph type="title"/>
          </p:nvPr>
        </p:nvSpPr>
        <p:spPr>
          <a:xfrm>
            <a:off x="69275" y="99585"/>
            <a:ext cx="9841343" cy="54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Play"/>
              <a:buNone/>
            </a:pPr>
            <a:r>
              <a:rPr lang="pt-BR" sz="4400">
                <a:solidFill>
                  <a:schemeClr val="dk1"/>
                </a:solidFill>
              </a:rPr>
              <a:t>Diretrizes para mensuração do preço licitatório</a:t>
            </a:r>
            <a:endParaRPr/>
          </a:p>
        </p:txBody>
      </p:sp>
      <p:cxnSp>
        <p:nvCxnSpPr>
          <p:cNvPr id="686" name="Google Shape;686;p35"/>
          <p:cNvCxnSpPr/>
          <p:nvPr/>
        </p:nvCxnSpPr>
        <p:spPr>
          <a:xfrm>
            <a:off x="2334414" y="2594801"/>
            <a:ext cx="8342743" cy="0"/>
          </a:xfrm>
          <a:prstGeom prst="straightConnector1">
            <a:avLst/>
          </a:prstGeom>
          <a:noFill/>
          <a:ln cap="flat" cmpd="sng" w="25400">
            <a:solidFill>
              <a:schemeClr val="dk2"/>
            </a:solidFill>
            <a:prstDash val="solid"/>
            <a:miter lim="800000"/>
            <a:headEnd len="sm" w="sm" type="none"/>
            <a:tailEnd len="med" w="med" type="triangle"/>
          </a:ln>
        </p:spPr>
      </p:cxnSp>
      <p:sp>
        <p:nvSpPr>
          <p:cNvPr id="687" name="Google Shape;687;p35"/>
          <p:cNvSpPr/>
          <p:nvPr/>
        </p:nvSpPr>
        <p:spPr>
          <a:xfrm rot="-5400000">
            <a:off x="3396064" y="1239004"/>
            <a:ext cx="374072" cy="2088138"/>
          </a:xfrm>
          <a:prstGeom prst="rightBrace">
            <a:avLst>
              <a:gd fmla="val 79629" name="adj1"/>
              <a:gd fmla="val 50000" name="adj2"/>
            </a:avLst>
          </a:prstGeom>
          <a:noFill/>
          <a:ln cap="flat" cmpd="sng" w="12700">
            <a:solidFill>
              <a:srgbClr val="0A1D3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Play"/>
              <a:ea typeface="Play"/>
              <a:cs typeface="Play"/>
              <a:sym typeface="Play"/>
            </a:endParaRPr>
          </a:p>
        </p:txBody>
      </p:sp>
      <p:sp>
        <p:nvSpPr>
          <p:cNvPr id="688" name="Google Shape;688;p35"/>
          <p:cNvSpPr/>
          <p:nvPr/>
        </p:nvSpPr>
        <p:spPr>
          <a:xfrm rot="-5400000">
            <a:off x="7613069" y="-537961"/>
            <a:ext cx="374072" cy="5642067"/>
          </a:xfrm>
          <a:prstGeom prst="rightBrace">
            <a:avLst>
              <a:gd fmla="val 146852" name="adj1"/>
              <a:gd fmla="val 50000" name="adj2"/>
            </a:avLst>
          </a:prstGeom>
          <a:noFill/>
          <a:ln cap="flat" cmpd="sng" w="12700">
            <a:solidFill>
              <a:srgbClr val="0A1D3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Play"/>
              <a:ea typeface="Play"/>
              <a:cs typeface="Play"/>
              <a:sym typeface="Play"/>
            </a:endParaRPr>
          </a:p>
        </p:txBody>
      </p:sp>
      <p:sp>
        <p:nvSpPr>
          <p:cNvPr id="689" name="Google Shape;689;p35"/>
          <p:cNvSpPr/>
          <p:nvPr/>
        </p:nvSpPr>
        <p:spPr>
          <a:xfrm>
            <a:off x="4807269" y="2576801"/>
            <a:ext cx="5778289" cy="36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690" name="Google Shape;690;p35"/>
          <p:cNvCxnSpPr>
            <a:endCxn id="691" idx="0"/>
          </p:cNvCxnSpPr>
          <p:nvPr/>
        </p:nvCxnSpPr>
        <p:spPr>
          <a:xfrm>
            <a:off x="4807269" y="2442401"/>
            <a:ext cx="0" cy="476400"/>
          </a:xfrm>
          <a:prstGeom prst="straightConnector1">
            <a:avLst/>
          </a:prstGeom>
          <a:noFill/>
          <a:ln cap="flat" cmpd="sng" w="25400">
            <a:solidFill>
              <a:schemeClr val="dk2"/>
            </a:solidFill>
            <a:prstDash val="solid"/>
            <a:miter lim="800000"/>
            <a:headEnd len="sm" w="sm" type="none"/>
            <a:tailEnd len="sm" w="sm" type="none"/>
          </a:ln>
        </p:spPr>
      </p:cxnSp>
      <p:grpSp>
        <p:nvGrpSpPr>
          <p:cNvPr id="692" name="Google Shape;692;p35"/>
          <p:cNvGrpSpPr/>
          <p:nvPr/>
        </p:nvGrpSpPr>
        <p:grpSpPr>
          <a:xfrm>
            <a:off x="4257828" y="2442400"/>
            <a:ext cx="1098882" cy="1310693"/>
            <a:chOff x="4257828" y="2442400"/>
            <a:chExt cx="1098882" cy="1310693"/>
          </a:xfrm>
        </p:grpSpPr>
        <p:grpSp>
          <p:nvGrpSpPr>
            <p:cNvPr id="693" name="Google Shape;693;p35"/>
            <p:cNvGrpSpPr/>
            <p:nvPr/>
          </p:nvGrpSpPr>
          <p:grpSpPr>
            <a:xfrm>
              <a:off x="4257828" y="2918801"/>
              <a:ext cx="1098882" cy="834292"/>
              <a:chOff x="4463158" y="3183017"/>
              <a:chExt cx="1098882" cy="834292"/>
            </a:xfrm>
          </p:grpSpPr>
          <p:sp>
            <p:nvSpPr>
              <p:cNvPr id="691" name="Google Shape;691;p35"/>
              <p:cNvSpPr/>
              <p:nvPr/>
            </p:nvSpPr>
            <p:spPr>
              <a:xfrm>
                <a:off x="4723050" y="3183017"/>
                <a:ext cx="579098" cy="568438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36575" lIns="73150" spcFirstLastPara="1" rIns="73150" wrap="square" tIns="36575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Play"/>
                  <a:ea typeface="Play"/>
                  <a:cs typeface="Play"/>
                  <a:sym typeface="Play"/>
                </a:endParaRPr>
              </a:p>
            </p:txBody>
          </p:sp>
          <p:sp>
            <p:nvSpPr>
              <p:cNvPr id="694" name="Google Shape;694;p35"/>
              <p:cNvSpPr txBox="1"/>
              <p:nvPr/>
            </p:nvSpPr>
            <p:spPr>
              <a:xfrm>
                <a:off x="4463158" y="3789554"/>
                <a:ext cx="1098882" cy="227755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t" bIns="36575" lIns="73150" spcFirstLastPara="1" rIns="73150" wrap="square" tIns="36575">
                <a:sp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0" i="0" lang="pt-BR" sz="1000" u="none" cap="none" strike="noStrike">
                    <a:solidFill>
                      <a:schemeClr val="dk2"/>
                    </a:solidFill>
                    <a:latin typeface="Play"/>
                    <a:ea typeface="Play"/>
                    <a:cs typeface="Play"/>
                    <a:sym typeface="Play"/>
                  </a:rPr>
                  <a:t>Preço licitatório</a:t>
                </a:r>
                <a:endParaRPr/>
              </a:p>
            </p:txBody>
          </p:sp>
          <p:pic>
            <p:nvPicPr>
              <p:cNvPr descr="Rótulo" id="695" name="Google Shape;695;p35"/>
              <p:cNvPicPr preferRelativeResize="0"/>
              <p:nvPr/>
            </p:nvPicPr>
            <p:blipFill rotWithShape="1">
              <a:blip r:embed="rId3">
                <a:alphaModFix/>
              </a:blip>
              <a:srcRect b="0" l="0" r="0" t="0"/>
              <a:stretch/>
            </p:blipFill>
            <p:spPr>
              <a:xfrm>
                <a:off x="4816691" y="3271327"/>
                <a:ext cx="391817" cy="391817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cxnSp>
          <p:nvCxnSpPr>
            <p:cNvPr id="696" name="Google Shape;696;p35"/>
            <p:cNvCxnSpPr/>
            <p:nvPr/>
          </p:nvCxnSpPr>
          <p:spPr>
            <a:xfrm>
              <a:off x="4807269" y="2442400"/>
              <a:ext cx="0" cy="324000"/>
            </a:xfrm>
            <a:prstGeom prst="straightConnector1">
              <a:avLst/>
            </a:prstGeom>
            <a:noFill/>
            <a:ln cap="flat" cmpd="sng" w="25400">
              <a:solidFill>
                <a:schemeClr val="dk2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</p:grpSp>
      <p:sp>
        <p:nvSpPr>
          <p:cNvPr id="697" name="Google Shape;697;p35"/>
          <p:cNvSpPr/>
          <p:nvPr/>
        </p:nvSpPr>
        <p:spPr>
          <a:xfrm>
            <a:off x="4871066" y="2674294"/>
            <a:ext cx="255181" cy="192396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8" name="Google Shape;698;p35"/>
          <p:cNvSpPr txBox="1"/>
          <p:nvPr/>
        </p:nvSpPr>
        <p:spPr>
          <a:xfrm>
            <a:off x="2316120" y="1355835"/>
            <a:ext cx="2533960" cy="598346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1200" u="none" cap="none" strike="noStrike">
                <a:solidFill>
                  <a:schemeClr val="dk2"/>
                </a:solidFill>
                <a:latin typeface="Play"/>
                <a:ea typeface="Play"/>
                <a:cs typeface="Play"/>
                <a:sym typeface="Play"/>
              </a:rPr>
              <a:t>Preços</a:t>
            </a:r>
            <a:r>
              <a:rPr b="1" i="0" lang="pt-BR" sz="1200" u="none" cap="none" strike="noStrike">
                <a:solidFill>
                  <a:schemeClr val="accent2"/>
                </a:solidFill>
                <a:latin typeface="Play"/>
                <a:ea typeface="Play"/>
                <a:cs typeface="Play"/>
                <a:sym typeface="Play"/>
              </a:rPr>
              <a:t> </a:t>
            </a:r>
            <a:r>
              <a:rPr b="0" i="0" lang="pt-BR" sz="1200" u="none" cap="none" strike="noStrike">
                <a:solidFill>
                  <a:schemeClr val="dk2"/>
                </a:solidFill>
                <a:latin typeface="Play"/>
                <a:ea typeface="Play"/>
                <a:cs typeface="Play"/>
                <a:sym typeface="Play"/>
              </a:rPr>
              <a:t>em que Poder Público </a:t>
            </a:r>
            <a:r>
              <a:rPr b="1" i="0" lang="pt-BR" sz="1200" u="none" cap="none" strike="noStrike">
                <a:solidFill>
                  <a:schemeClr val="accent2"/>
                </a:solidFill>
                <a:latin typeface="Play"/>
                <a:ea typeface="Play"/>
                <a:cs typeface="Play"/>
                <a:sym typeface="Play"/>
              </a:rPr>
              <a:t>não</a:t>
            </a:r>
            <a:r>
              <a:rPr b="0" i="0" lang="pt-BR" sz="1200" u="none" cap="none" strike="noStrike">
                <a:solidFill>
                  <a:schemeClr val="dk2"/>
                </a:solidFill>
                <a:latin typeface="Play"/>
                <a:ea typeface="Play"/>
                <a:cs typeface="Play"/>
                <a:sym typeface="Play"/>
              </a:rPr>
              <a:t> </a:t>
            </a:r>
            <a:r>
              <a:rPr b="1" i="0" lang="pt-BR" sz="1200" u="none" cap="none" strike="noStrike">
                <a:solidFill>
                  <a:schemeClr val="accent2"/>
                </a:solidFill>
                <a:latin typeface="Play"/>
                <a:ea typeface="Play"/>
                <a:cs typeface="Play"/>
                <a:sym typeface="Play"/>
              </a:rPr>
              <a:t>identifica vantagem</a:t>
            </a:r>
            <a:r>
              <a:rPr b="0" i="0" lang="pt-BR" sz="1200" u="none" cap="none" strike="noStrike">
                <a:solidFill>
                  <a:schemeClr val="dk2"/>
                </a:solidFill>
                <a:latin typeface="Play"/>
                <a:ea typeface="Play"/>
                <a:cs typeface="Play"/>
                <a:sym typeface="Play"/>
              </a:rPr>
              <a:t> em fazer licitação</a:t>
            </a:r>
            <a:endParaRPr/>
          </a:p>
        </p:txBody>
      </p:sp>
      <p:sp>
        <p:nvSpPr>
          <p:cNvPr id="699" name="Google Shape;699;p35"/>
          <p:cNvSpPr txBox="1"/>
          <p:nvPr/>
        </p:nvSpPr>
        <p:spPr>
          <a:xfrm>
            <a:off x="6011686" y="1355835"/>
            <a:ext cx="3772394" cy="598346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1200" u="none" cap="none" strike="noStrike">
                <a:solidFill>
                  <a:schemeClr val="dk2"/>
                </a:solidFill>
                <a:latin typeface="Play"/>
                <a:ea typeface="Play"/>
                <a:cs typeface="Play"/>
                <a:sym typeface="Play"/>
              </a:rPr>
              <a:t>Preços com vantagem para Poder Público fazer licitação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03" name="Shape 7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4" name="Google Shape;704;p36"/>
          <p:cNvSpPr txBox="1"/>
          <p:nvPr>
            <p:ph type="title"/>
          </p:nvPr>
        </p:nvSpPr>
        <p:spPr>
          <a:xfrm>
            <a:off x="69275" y="99585"/>
            <a:ext cx="9841343" cy="54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Play"/>
              <a:buNone/>
            </a:pPr>
            <a:r>
              <a:rPr lang="pt-BR" sz="4400">
                <a:solidFill>
                  <a:schemeClr val="dk1"/>
                </a:solidFill>
              </a:rPr>
              <a:t>Diretrizes para mensuração do preço licitatório</a:t>
            </a:r>
            <a:endParaRPr/>
          </a:p>
        </p:txBody>
      </p:sp>
      <p:cxnSp>
        <p:nvCxnSpPr>
          <p:cNvPr id="705" name="Google Shape;705;p36"/>
          <p:cNvCxnSpPr/>
          <p:nvPr/>
        </p:nvCxnSpPr>
        <p:spPr>
          <a:xfrm>
            <a:off x="2334414" y="2594801"/>
            <a:ext cx="8342743" cy="0"/>
          </a:xfrm>
          <a:prstGeom prst="straightConnector1">
            <a:avLst/>
          </a:prstGeom>
          <a:noFill/>
          <a:ln cap="flat" cmpd="sng" w="25400">
            <a:solidFill>
              <a:schemeClr val="dk2"/>
            </a:solidFill>
            <a:prstDash val="solid"/>
            <a:miter lim="800000"/>
            <a:headEnd len="sm" w="sm" type="none"/>
            <a:tailEnd len="med" w="med" type="triangle"/>
          </a:ln>
        </p:spPr>
      </p:cxnSp>
      <p:sp>
        <p:nvSpPr>
          <p:cNvPr id="706" name="Google Shape;706;p36"/>
          <p:cNvSpPr/>
          <p:nvPr/>
        </p:nvSpPr>
        <p:spPr>
          <a:xfrm>
            <a:off x="4807269" y="2576801"/>
            <a:ext cx="5778289" cy="36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Funcionário de escritório" id="707" name="Google Shape;707;p3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620294" y="2046897"/>
            <a:ext cx="464360" cy="46436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Funcionário de escritório" id="708" name="Google Shape;708;p3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280125" y="2046897"/>
            <a:ext cx="464360" cy="46436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Funcionário de escritório" id="709" name="Google Shape;709;p3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836367" y="2046897"/>
            <a:ext cx="464360" cy="46436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Funcionário de escritório" id="710" name="Google Shape;710;p3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417517" y="2046897"/>
            <a:ext cx="464360" cy="46436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Funcionário de escritório" id="711" name="Google Shape;711;p3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210317" y="2046897"/>
            <a:ext cx="464360" cy="46436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Funcionário de escritório" id="712" name="Google Shape;712;p3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923754" y="2046897"/>
            <a:ext cx="464360" cy="46436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Funcionário de escritório" id="713" name="Google Shape;713;p3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928001" y="2046897"/>
            <a:ext cx="464360" cy="46436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714" name="Google Shape;714;p36"/>
          <p:cNvCxnSpPr>
            <a:endCxn id="715" idx="0"/>
          </p:cNvCxnSpPr>
          <p:nvPr/>
        </p:nvCxnSpPr>
        <p:spPr>
          <a:xfrm>
            <a:off x="4807269" y="2442401"/>
            <a:ext cx="0" cy="476400"/>
          </a:xfrm>
          <a:prstGeom prst="straightConnector1">
            <a:avLst/>
          </a:prstGeom>
          <a:noFill/>
          <a:ln cap="flat" cmpd="sng" w="25400">
            <a:solidFill>
              <a:schemeClr val="dk2"/>
            </a:solidFill>
            <a:prstDash val="solid"/>
            <a:miter lim="800000"/>
            <a:headEnd len="sm" w="sm" type="none"/>
            <a:tailEnd len="sm" w="sm" type="none"/>
          </a:ln>
        </p:spPr>
      </p:cxnSp>
      <p:grpSp>
        <p:nvGrpSpPr>
          <p:cNvPr id="716" name="Google Shape;716;p36"/>
          <p:cNvGrpSpPr/>
          <p:nvPr/>
        </p:nvGrpSpPr>
        <p:grpSpPr>
          <a:xfrm>
            <a:off x="4257828" y="2442400"/>
            <a:ext cx="1098882" cy="1310693"/>
            <a:chOff x="4257828" y="2442400"/>
            <a:chExt cx="1098882" cy="1310693"/>
          </a:xfrm>
        </p:grpSpPr>
        <p:grpSp>
          <p:nvGrpSpPr>
            <p:cNvPr id="717" name="Google Shape;717;p36"/>
            <p:cNvGrpSpPr/>
            <p:nvPr/>
          </p:nvGrpSpPr>
          <p:grpSpPr>
            <a:xfrm>
              <a:off x="4257828" y="2918801"/>
              <a:ext cx="1098882" cy="834292"/>
              <a:chOff x="4463158" y="3183017"/>
              <a:chExt cx="1098882" cy="834292"/>
            </a:xfrm>
          </p:grpSpPr>
          <p:sp>
            <p:nvSpPr>
              <p:cNvPr id="715" name="Google Shape;715;p36"/>
              <p:cNvSpPr/>
              <p:nvPr/>
            </p:nvSpPr>
            <p:spPr>
              <a:xfrm>
                <a:off x="4723050" y="3183017"/>
                <a:ext cx="579098" cy="568438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36575" lIns="73150" spcFirstLastPara="1" rIns="73150" wrap="square" tIns="36575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Play"/>
                  <a:ea typeface="Play"/>
                  <a:cs typeface="Play"/>
                  <a:sym typeface="Play"/>
                </a:endParaRPr>
              </a:p>
            </p:txBody>
          </p:sp>
          <p:sp>
            <p:nvSpPr>
              <p:cNvPr id="718" name="Google Shape;718;p36"/>
              <p:cNvSpPr txBox="1"/>
              <p:nvPr/>
            </p:nvSpPr>
            <p:spPr>
              <a:xfrm>
                <a:off x="4463158" y="3789554"/>
                <a:ext cx="1098882" cy="227755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t" bIns="36575" lIns="73150" spcFirstLastPara="1" rIns="73150" wrap="square" tIns="36575">
                <a:sp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0" i="0" lang="pt-BR" sz="1000" u="none" cap="none" strike="noStrike">
                    <a:solidFill>
                      <a:schemeClr val="dk2"/>
                    </a:solidFill>
                    <a:latin typeface="Play"/>
                    <a:ea typeface="Play"/>
                    <a:cs typeface="Play"/>
                    <a:sym typeface="Play"/>
                  </a:rPr>
                  <a:t>Preço licitatório</a:t>
                </a:r>
                <a:endParaRPr/>
              </a:p>
            </p:txBody>
          </p:sp>
          <p:pic>
            <p:nvPicPr>
              <p:cNvPr descr="Rótulo" id="719" name="Google Shape;719;p36"/>
              <p:cNvPicPr preferRelativeResize="0"/>
              <p:nvPr/>
            </p:nvPicPr>
            <p:blipFill rotWithShape="1">
              <a:blip r:embed="rId5">
                <a:alphaModFix/>
              </a:blip>
              <a:srcRect b="0" l="0" r="0" t="0"/>
              <a:stretch/>
            </p:blipFill>
            <p:spPr>
              <a:xfrm>
                <a:off x="4816691" y="3271327"/>
                <a:ext cx="391817" cy="391817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cxnSp>
          <p:nvCxnSpPr>
            <p:cNvPr id="720" name="Google Shape;720;p36"/>
            <p:cNvCxnSpPr/>
            <p:nvPr/>
          </p:nvCxnSpPr>
          <p:spPr>
            <a:xfrm>
              <a:off x="4807269" y="2442400"/>
              <a:ext cx="0" cy="324000"/>
            </a:xfrm>
            <a:prstGeom prst="straightConnector1">
              <a:avLst/>
            </a:prstGeom>
            <a:noFill/>
            <a:ln cap="flat" cmpd="sng" w="25400">
              <a:solidFill>
                <a:schemeClr val="dk2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</p:grp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24" name="Shape 7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5" name="Google Shape;725;p37"/>
          <p:cNvSpPr txBox="1"/>
          <p:nvPr>
            <p:ph type="title"/>
          </p:nvPr>
        </p:nvSpPr>
        <p:spPr>
          <a:xfrm>
            <a:off x="69275" y="99585"/>
            <a:ext cx="9841343" cy="54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Play"/>
              <a:buNone/>
            </a:pPr>
            <a:r>
              <a:rPr lang="pt-BR" sz="4400">
                <a:solidFill>
                  <a:schemeClr val="dk1"/>
                </a:solidFill>
              </a:rPr>
              <a:t>Diretrizes para mensuração do preço licitatório</a:t>
            </a:r>
            <a:endParaRPr/>
          </a:p>
        </p:txBody>
      </p:sp>
      <p:cxnSp>
        <p:nvCxnSpPr>
          <p:cNvPr id="726" name="Google Shape;726;p37"/>
          <p:cNvCxnSpPr/>
          <p:nvPr/>
        </p:nvCxnSpPr>
        <p:spPr>
          <a:xfrm>
            <a:off x="2334414" y="2594801"/>
            <a:ext cx="8342743" cy="0"/>
          </a:xfrm>
          <a:prstGeom prst="straightConnector1">
            <a:avLst/>
          </a:prstGeom>
          <a:noFill/>
          <a:ln cap="flat" cmpd="sng" w="25400">
            <a:solidFill>
              <a:schemeClr val="dk2"/>
            </a:solidFill>
            <a:prstDash val="solid"/>
            <a:miter lim="800000"/>
            <a:headEnd len="sm" w="sm" type="none"/>
            <a:tailEnd len="med" w="med" type="triangle"/>
          </a:ln>
        </p:spPr>
      </p:cxnSp>
      <p:sp>
        <p:nvSpPr>
          <p:cNvPr id="727" name="Google Shape;727;p37"/>
          <p:cNvSpPr/>
          <p:nvPr/>
        </p:nvSpPr>
        <p:spPr>
          <a:xfrm>
            <a:off x="4807269" y="2576801"/>
            <a:ext cx="5778289" cy="36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28" name="Google Shape;728;p37"/>
          <p:cNvGrpSpPr/>
          <p:nvPr/>
        </p:nvGrpSpPr>
        <p:grpSpPr>
          <a:xfrm>
            <a:off x="6055720" y="2442400"/>
            <a:ext cx="1098882" cy="1310693"/>
            <a:chOff x="4257828" y="2442400"/>
            <a:chExt cx="1098882" cy="1310693"/>
          </a:xfrm>
        </p:grpSpPr>
        <p:grpSp>
          <p:nvGrpSpPr>
            <p:cNvPr id="729" name="Google Shape;729;p37"/>
            <p:cNvGrpSpPr/>
            <p:nvPr/>
          </p:nvGrpSpPr>
          <p:grpSpPr>
            <a:xfrm>
              <a:off x="4257828" y="2918801"/>
              <a:ext cx="1098882" cy="834292"/>
              <a:chOff x="4463158" y="3183017"/>
              <a:chExt cx="1098882" cy="834292"/>
            </a:xfrm>
          </p:grpSpPr>
          <p:sp>
            <p:nvSpPr>
              <p:cNvPr id="730" name="Google Shape;730;p37"/>
              <p:cNvSpPr/>
              <p:nvPr/>
            </p:nvSpPr>
            <p:spPr>
              <a:xfrm>
                <a:off x="4723050" y="3183017"/>
                <a:ext cx="579098" cy="568438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36575" lIns="73150" spcFirstLastPara="1" rIns="73150" wrap="square" tIns="36575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Play"/>
                  <a:ea typeface="Play"/>
                  <a:cs typeface="Play"/>
                  <a:sym typeface="Play"/>
                </a:endParaRPr>
              </a:p>
            </p:txBody>
          </p:sp>
          <p:sp>
            <p:nvSpPr>
              <p:cNvPr id="731" name="Google Shape;731;p37"/>
              <p:cNvSpPr txBox="1"/>
              <p:nvPr/>
            </p:nvSpPr>
            <p:spPr>
              <a:xfrm>
                <a:off x="4463158" y="3789554"/>
                <a:ext cx="1098882" cy="227755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t" bIns="36575" lIns="73150" spcFirstLastPara="1" rIns="73150" wrap="square" tIns="36575">
                <a:sp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0" i="0" lang="pt-BR" sz="1000" u="none" cap="none" strike="noStrike">
                    <a:solidFill>
                      <a:schemeClr val="dk2"/>
                    </a:solidFill>
                    <a:latin typeface="Play"/>
                    <a:ea typeface="Play"/>
                    <a:cs typeface="Play"/>
                    <a:sym typeface="Play"/>
                  </a:rPr>
                  <a:t>Preço licitatório</a:t>
                </a:r>
                <a:endParaRPr/>
              </a:p>
            </p:txBody>
          </p:sp>
          <p:pic>
            <p:nvPicPr>
              <p:cNvPr descr="Rótulo" id="732" name="Google Shape;732;p37"/>
              <p:cNvPicPr preferRelativeResize="0"/>
              <p:nvPr/>
            </p:nvPicPr>
            <p:blipFill rotWithShape="1">
              <a:blip r:embed="rId3">
                <a:alphaModFix/>
              </a:blip>
              <a:srcRect b="0" l="0" r="0" t="0"/>
              <a:stretch/>
            </p:blipFill>
            <p:spPr>
              <a:xfrm>
                <a:off x="4816691" y="3271327"/>
                <a:ext cx="391817" cy="391817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cxnSp>
          <p:nvCxnSpPr>
            <p:cNvPr id="733" name="Google Shape;733;p37"/>
            <p:cNvCxnSpPr/>
            <p:nvPr/>
          </p:nvCxnSpPr>
          <p:spPr>
            <a:xfrm>
              <a:off x="4807269" y="2442400"/>
              <a:ext cx="0" cy="324000"/>
            </a:xfrm>
            <a:prstGeom prst="straightConnector1">
              <a:avLst/>
            </a:prstGeom>
            <a:noFill/>
            <a:ln cap="flat" cmpd="sng" w="25400">
              <a:solidFill>
                <a:schemeClr val="dk2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</p:grpSp>
      <p:pic>
        <p:nvPicPr>
          <p:cNvPr descr="Funcionário de escritório" id="734" name="Google Shape;734;p3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620294" y="2046897"/>
            <a:ext cx="464360" cy="46436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Funcionário de escritório" id="735" name="Google Shape;735;p3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280125" y="2046897"/>
            <a:ext cx="464360" cy="46436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Funcionário de escritório" id="736" name="Google Shape;736;p3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836367" y="2046897"/>
            <a:ext cx="464360" cy="46436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Funcionário de escritório" id="737" name="Google Shape;737;p3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417517" y="2046897"/>
            <a:ext cx="464360" cy="46436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Funcionário de escritório" id="738" name="Google Shape;738;p3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210317" y="2046897"/>
            <a:ext cx="464360" cy="46436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Funcionário de escritório" id="739" name="Google Shape;739;p3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923754" y="2046897"/>
            <a:ext cx="464360" cy="46436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Funcionário de escritório" id="740" name="Google Shape;740;p3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928001" y="2046897"/>
            <a:ext cx="464360" cy="464360"/>
          </a:xfrm>
          <a:prstGeom prst="rect">
            <a:avLst/>
          </a:prstGeom>
          <a:noFill/>
          <a:ln>
            <a:noFill/>
          </a:ln>
        </p:spPr>
      </p:pic>
      <p:sp>
        <p:nvSpPr>
          <p:cNvPr id="741" name="Google Shape;741;p37"/>
          <p:cNvSpPr/>
          <p:nvPr/>
        </p:nvSpPr>
        <p:spPr>
          <a:xfrm>
            <a:off x="4724126" y="4164227"/>
            <a:ext cx="3762071" cy="1087696"/>
          </a:xfrm>
          <a:prstGeom prst="roundRect">
            <a:avLst>
              <a:gd fmla="val 6619" name="adj"/>
            </a:avLst>
          </a:prstGeom>
          <a:solidFill>
            <a:srgbClr val="E7E6E6"/>
          </a:solidFill>
          <a:ln>
            <a:noFill/>
          </a:ln>
        </p:spPr>
        <p:txBody>
          <a:bodyPr anchorCtr="0" anchor="ctr" bIns="30850" lIns="61700" spcFirstLastPara="1" rIns="61700" wrap="square" tIns="308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1600" u="none" cap="none" strike="noStrike">
                <a:solidFill>
                  <a:schemeClr val="dk2"/>
                </a:solidFill>
                <a:latin typeface="Play"/>
                <a:ea typeface="Play"/>
                <a:cs typeface="Play"/>
                <a:sym typeface="Play"/>
              </a:rPr>
              <a:t>Valor aderente com </a:t>
            </a:r>
            <a:r>
              <a:rPr b="1" i="0" lang="pt-BR" sz="1600" u="none" cap="none" strike="noStrike">
                <a:solidFill>
                  <a:schemeClr val="accent2"/>
                </a:solidFill>
                <a:latin typeface="Play"/>
                <a:ea typeface="Play"/>
                <a:cs typeface="Play"/>
                <a:sym typeface="Play"/>
              </a:rPr>
              <a:t>capacidade média de mercado</a:t>
            </a:r>
            <a:endParaRPr/>
          </a:p>
        </p:txBody>
      </p:sp>
      <p:sp>
        <p:nvSpPr>
          <p:cNvPr id="742" name="Google Shape;742;p37"/>
          <p:cNvSpPr/>
          <p:nvPr/>
        </p:nvSpPr>
        <p:spPr>
          <a:xfrm>
            <a:off x="4724126" y="5420213"/>
            <a:ext cx="3762071" cy="1087696"/>
          </a:xfrm>
          <a:prstGeom prst="roundRect">
            <a:avLst>
              <a:gd fmla="val 6619" name="adj"/>
            </a:avLst>
          </a:prstGeom>
          <a:solidFill>
            <a:srgbClr val="E7E6E6"/>
          </a:solidFill>
          <a:ln>
            <a:noFill/>
          </a:ln>
        </p:spPr>
        <p:txBody>
          <a:bodyPr anchorCtr="0" anchor="ctr" bIns="30850" lIns="61700" spcFirstLastPara="1" rIns="61700" wrap="square" tIns="308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1600" u="none" cap="none" strike="noStrike">
                <a:solidFill>
                  <a:schemeClr val="dk2"/>
                </a:solidFill>
                <a:latin typeface="Play"/>
                <a:ea typeface="Play"/>
                <a:cs typeface="Play"/>
                <a:sym typeface="Play"/>
              </a:rPr>
              <a:t>Definir </a:t>
            </a:r>
            <a:r>
              <a:rPr b="1" i="0" lang="pt-BR" sz="1600" u="none" cap="none" strike="noStrike">
                <a:solidFill>
                  <a:schemeClr val="accent2"/>
                </a:solidFill>
                <a:latin typeface="Play"/>
                <a:ea typeface="Play"/>
                <a:cs typeface="Play"/>
                <a:sym typeface="Play"/>
              </a:rPr>
              <a:t>premissas razoáveis</a:t>
            </a:r>
            <a:r>
              <a:rPr b="0" i="0" lang="pt-BR" sz="1600" u="none" cap="none" strike="noStrike">
                <a:solidFill>
                  <a:schemeClr val="dk2"/>
                </a:solidFill>
                <a:latin typeface="Play"/>
                <a:ea typeface="Play"/>
                <a:cs typeface="Play"/>
                <a:sym typeface="Play"/>
              </a:rPr>
              <a:t> para que o preço licitatório reflita um padrão esperado de mercado</a:t>
            </a:r>
            <a:endParaRPr b="1" i="0" sz="1600" u="none" cap="none" strike="noStrike">
              <a:solidFill>
                <a:schemeClr val="accent2"/>
              </a:solidFill>
              <a:latin typeface="Play"/>
              <a:ea typeface="Play"/>
              <a:cs typeface="Play"/>
              <a:sym typeface="Play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46" name="Shape 7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" name="Google Shape;747;p38"/>
          <p:cNvSpPr txBox="1"/>
          <p:nvPr>
            <p:ph type="title"/>
          </p:nvPr>
        </p:nvSpPr>
        <p:spPr>
          <a:xfrm>
            <a:off x="69275" y="99585"/>
            <a:ext cx="9841343" cy="54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Play"/>
              <a:buNone/>
            </a:pPr>
            <a:r>
              <a:rPr lang="pt-BR" sz="4400">
                <a:solidFill>
                  <a:schemeClr val="dk1"/>
                </a:solidFill>
              </a:rPr>
              <a:t>Diretrizes para mensuração do preço licitatório</a:t>
            </a:r>
            <a:endParaRPr/>
          </a:p>
        </p:txBody>
      </p:sp>
      <p:cxnSp>
        <p:nvCxnSpPr>
          <p:cNvPr id="748" name="Google Shape;748;p38"/>
          <p:cNvCxnSpPr/>
          <p:nvPr/>
        </p:nvCxnSpPr>
        <p:spPr>
          <a:xfrm>
            <a:off x="2334414" y="2594801"/>
            <a:ext cx="8342743" cy="0"/>
          </a:xfrm>
          <a:prstGeom prst="straightConnector1">
            <a:avLst/>
          </a:prstGeom>
          <a:noFill/>
          <a:ln cap="flat" cmpd="sng" w="25400">
            <a:solidFill>
              <a:schemeClr val="dk2"/>
            </a:solidFill>
            <a:prstDash val="solid"/>
            <a:miter lim="800000"/>
            <a:headEnd len="sm" w="sm" type="none"/>
            <a:tailEnd len="med" w="med" type="triangle"/>
          </a:ln>
        </p:spPr>
      </p:cxnSp>
      <p:sp>
        <p:nvSpPr>
          <p:cNvPr id="749" name="Google Shape;749;p38"/>
          <p:cNvSpPr/>
          <p:nvPr/>
        </p:nvSpPr>
        <p:spPr>
          <a:xfrm>
            <a:off x="4807269" y="2576801"/>
            <a:ext cx="5778289" cy="36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50" name="Google Shape;750;p38"/>
          <p:cNvGrpSpPr/>
          <p:nvPr/>
        </p:nvGrpSpPr>
        <p:grpSpPr>
          <a:xfrm>
            <a:off x="8868076" y="2442400"/>
            <a:ext cx="1098882" cy="1310693"/>
            <a:chOff x="4257828" y="2442400"/>
            <a:chExt cx="1098882" cy="1310693"/>
          </a:xfrm>
        </p:grpSpPr>
        <p:grpSp>
          <p:nvGrpSpPr>
            <p:cNvPr id="751" name="Google Shape;751;p38"/>
            <p:cNvGrpSpPr/>
            <p:nvPr/>
          </p:nvGrpSpPr>
          <p:grpSpPr>
            <a:xfrm>
              <a:off x="4257828" y="2918801"/>
              <a:ext cx="1098882" cy="834292"/>
              <a:chOff x="4463158" y="3183017"/>
              <a:chExt cx="1098882" cy="834292"/>
            </a:xfrm>
          </p:grpSpPr>
          <p:sp>
            <p:nvSpPr>
              <p:cNvPr id="752" name="Google Shape;752;p38"/>
              <p:cNvSpPr/>
              <p:nvPr/>
            </p:nvSpPr>
            <p:spPr>
              <a:xfrm>
                <a:off x="4723050" y="3183017"/>
                <a:ext cx="579098" cy="568438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36575" lIns="73150" spcFirstLastPara="1" rIns="73150" wrap="square" tIns="36575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Play"/>
                  <a:ea typeface="Play"/>
                  <a:cs typeface="Play"/>
                  <a:sym typeface="Play"/>
                </a:endParaRPr>
              </a:p>
            </p:txBody>
          </p:sp>
          <p:sp>
            <p:nvSpPr>
              <p:cNvPr id="753" name="Google Shape;753;p38"/>
              <p:cNvSpPr txBox="1"/>
              <p:nvPr/>
            </p:nvSpPr>
            <p:spPr>
              <a:xfrm>
                <a:off x="4463158" y="3789554"/>
                <a:ext cx="1098882" cy="227755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t" bIns="36575" lIns="73150" spcFirstLastPara="1" rIns="73150" wrap="square" tIns="36575">
                <a:sp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0" i="0" lang="pt-BR" sz="1000" u="none" cap="none" strike="noStrike">
                    <a:solidFill>
                      <a:schemeClr val="dk2"/>
                    </a:solidFill>
                    <a:latin typeface="Play"/>
                    <a:ea typeface="Play"/>
                    <a:cs typeface="Play"/>
                    <a:sym typeface="Play"/>
                  </a:rPr>
                  <a:t>Preço licitatório</a:t>
                </a:r>
                <a:endParaRPr/>
              </a:p>
            </p:txBody>
          </p:sp>
          <p:pic>
            <p:nvPicPr>
              <p:cNvPr descr="Rótulo" id="754" name="Google Shape;754;p38"/>
              <p:cNvPicPr preferRelativeResize="0"/>
              <p:nvPr/>
            </p:nvPicPr>
            <p:blipFill rotWithShape="1">
              <a:blip r:embed="rId3">
                <a:alphaModFix/>
              </a:blip>
              <a:srcRect b="0" l="0" r="0" t="0"/>
              <a:stretch/>
            </p:blipFill>
            <p:spPr>
              <a:xfrm>
                <a:off x="4816691" y="3271327"/>
                <a:ext cx="391817" cy="391817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cxnSp>
          <p:nvCxnSpPr>
            <p:cNvPr id="755" name="Google Shape;755;p38"/>
            <p:cNvCxnSpPr/>
            <p:nvPr/>
          </p:nvCxnSpPr>
          <p:spPr>
            <a:xfrm>
              <a:off x="4807269" y="2442400"/>
              <a:ext cx="0" cy="324000"/>
            </a:xfrm>
            <a:prstGeom prst="straightConnector1">
              <a:avLst/>
            </a:prstGeom>
            <a:noFill/>
            <a:ln cap="flat" cmpd="sng" w="25400">
              <a:solidFill>
                <a:schemeClr val="dk2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</p:grpSp>
      <p:pic>
        <p:nvPicPr>
          <p:cNvPr descr="Funcionário de escritório" id="756" name="Google Shape;756;p3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620294" y="2046897"/>
            <a:ext cx="464360" cy="46436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Funcionário de escritório" id="757" name="Google Shape;757;p3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280125" y="2046897"/>
            <a:ext cx="464360" cy="46436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Funcionário de escritório" id="758" name="Google Shape;758;p3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836367" y="2046897"/>
            <a:ext cx="464360" cy="46436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Funcionário de escritório" id="759" name="Google Shape;759;p3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9417517" y="2046897"/>
            <a:ext cx="464360" cy="46436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Funcionário de escritório" id="760" name="Google Shape;760;p3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210317" y="2046897"/>
            <a:ext cx="464360" cy="46436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Funcionário de escritório" id="761" name="Google Shape;761;p3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923754" y="2046897"/>
            <a:ext cx="464360" cy="46436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Funcionário de escritório" id="762" name="Google Shape;762;p3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928001" y="2046897"/>
            <a:ext cx="464360" cy="464360"/>
          </a:xfrm>
          <a:prstGeom prst="rect">
            <a:avLst/>
          </a:prstGeom>
          <a:noFill/>
          <a:ln>
            <a:noFill/>
          </a:ln>
        </p:spPr>
      </p:pic>
      <p:sp>
        <p:nvSpPr>
          <p:cNvPr id="763" name="Google Shape;763;p38"/>
          <p:cNvSpPr/>
          <p:nvPr/>
        </p:nvSpPr>
        <p:spPr>
          <a:xfrm>
            <a:off x="7536481" y="4164227"/>
            <a:ext cx="3762071" cy="1087696"/>
          </a:xfrm>
          <a:prstGeom prst="roundRect">
            <a:avLst>
              <a:gd fmla="val 6619" name="adj"/>
            </a:avLst>
          </a:prstGeom>
          <a:solidFill>
            <a:srgbClr val="E7E6E6"/>
          </a:solidFill>
          <a:ln>
            <a:noFill/>
          </a:ln>
        </p:spPr>
        <p:txBody>
          <a:bodyPr anchorCtr="0" anchor="ctr" bIns="30850" lIns="61700" spcFirstLastPara="1" rIns="61700" wrap="square" tIns="308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16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Não particularizar</a:t>
            </a:r>
            <a:endParaRPr/>
          </a:p>
        </p:txBody>
      </p:sp>
      <p:sp>
        <p:nvSpPr>
          <p:cNvPr id="764" name="Google Shape;764;p38"/>
          <p:cNvSpPr/>
          <p:nvPr/>
        </p:nvSpPr>
        <p:spPr>
          <a:xfrm>
            <a:off x="7536481" y="5420213"/>
            <a:ext cx="3762071" cy="1087696"/>
          </a:xfrm>
          <a:prstGeom prst="roundRect">
            <a:avLst>
              <a:gd fmla="val 6619" name="adj"/>
            </a:avLst>
          </a:prstGeom>
          <a:solidFill>
            <a:srgbClr val="E7E6E6"/>
          </a:solidFill>
          <a:ln>
            <a:noFill/>
          </a:ln>
        </p:spPr>
        <p:txBody>
          <a:bodyPr anchorCtr="0" anchor="ctr" bIns="30850" lIns="61700" spcFirstLastPara="1" rIns="61700" wrap="square" tIns="308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16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Não é </a:t>
            </a:r>
            <a:r>
              <a:rPr b="0" i="0" lang="pt-BR" sz="16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a estimativa para </a:t>
            </a:r>
            <a:r>
              <a:rPr b="1" i="0" lang="pt-BR" sz="16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o preço do vencedor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68" name="Shape 7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Uma imagem contendo Diagrama&#10;&#10;O conteúdo gerado por IA pode estar incorreto." id="769" name="Google Shape;769;p3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770" name="Google Shape;770;p39"/>
          <p:cNvSpPr txBox="1"/>
          <p:nvPr>
            <p:ph type="title"/>
          </p:nvPr>
        </p:nvSpPr>
        <p:spPr>
          <a:xfrm>
            <a:off x="69275" y="99585"/>
            <a:ext cx="9841343" cy="54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Play"/>
              <a:buNone/>
            </a:pPr>
            <a:r>
              <a:rPr lang="pt-BR" sz="4400">
                <a:solidFill>
                  <a:schemeClr val="dk1"/>
                </a:solidFill>
              </a:rPr>
              <a:t>Eficiência na alocação do risco</a:t>
            </a:r>
            <a:endParaRPr/>
          </a:p>
        </p:txBody>
      </p:sp>
      <p:sp>
        <p:nvSpPr>
          <p:cNvPr id="771" name="Google Shape;771;p39"/>
          <p:cNvSpPr/>
          <p:nvPr/>
        </p:nvSpPr>
        <p:spPr>
          <a:xfrm>
            <a:off x="1533218" y="2055168"/>
            <a:ext cx="4200175" cy="2863674"/>
          </a:xfrm>
          <a:prstGeom prst="roundRect">
            <a:avLst>
              <a:gd fmla="val 2514" name="adj"/>
            </a:avLst>
          </a:prstGeom>
          <a:solidFill>
            <a:srgbClr val="E7E6E6"/>
          </a:solidFill>
          <a:ln>
            <a:noFill/>
          </a:ln>
        </p:spPr>
        <p:txBody>
          <a:bodyPr anchorCtr="0" anchor="ctr" bIns="30850" lIns="61700" spcFirstLastPara="1" rIns="61700" wrap="square" tIns="308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2400" u="none" cap="none" strike="noStrike">
                <a:solidFill>
                  <a:schemeClr val="dk2"/>
                </a:solidFill>
                <a:latin typeface="Play"/>
                <a:ea typeface="Play"/>
                <a:cs typeface="Play"/>
                <a:sym typeface="Play"/>
              </a:rPr>
              <a:t>O objetivo não é</a:t>
            </a:r>
            <a:r>
              <a:rPr b="1" i="0" lang="pt-BR" sz="2400" u="none" cap="none" strike="noStrike">
                <a:solidFill>
                  <a:schemeClr val="accent2"/>
                </a:solidFill>
                <a:latin typeface="Play"/>
                <a:ea typeface="Play"/>
                <a:cs typeface="Play"/>
                <a:sym typeface="Play"/>
              </a:rPr>
              <a:t> eliminar o erro</a:t>
            </a:r>
            <a:r>
              <a:rPr b="1" i="0" lang="pt-BR" sz="2400" u="none" cap="none" strike="noStrike">
                <a:solidFill>
                  <a:schemeClr val="dk2"/>
                </a:solidFill>
                <a:latin typeface="Play"/>
                <a:ea typeface="Play"/>
                <a:cs typeface="Play"/>
                <a:sym typeface="Play"/>
              </a:rPr>
              <a:t>, mas é adequado </a:t>
            </a:r>
            <a:r>
              <a:rPr b="1" i="0" lang="pt-BR" sz="2400" u="none" cap="none" strike="noStrike">
                <a:solidFill>
                  <a:schemeClr val="accent2"/>
                </a:solidFill>
                <a:latin typeface="Play"/>
                <a:ea typeface="Play"/>
                <a:cs typeface="Play"/>
                <a:sym typeface="Play"/>
              </a:rPr>
              <a:t>repartir riscos </a:t>
            </a:r>
            <a:r>
              <a:rPr b="1" i="0" lang="pt-BR" sz="2400" u="none" cap="none" strike="noStrike">
                <a:solidFill>
                  <a:schemeClr val="dk2"/>
                </a:solidFill>
                <a:latin typeface="Play"/>
                <a:ea typeface="Play"/>
                <a:cs typeface="Play"/>
                <a:sym typeface="Play"/>
              </a:rPr>
              <a:t>de forma </a:t>
            </a:r>
            <a:r>
              <a:rPr b="1" i="0" lang="pt-BR" sz="2400" u="none" cap="none" strike="noStrike">
                <a:solidFill>
                  <a:schemeClr val="accent2"/>
                </a:solidFill>
                <a:latin typeface="Play"/>
                <a:ea typeface="Play"/>
                <a:cs typeface="Play"/>
                <a:sym typeface="Play"/>
              </a:rPr>
              <a:t>eficiente</a:t>
            </a:r>
            <a:r>
              <a:rPr b="1" i="0" lang="pt-BR" sz="2400" u="none" cap="none" strike="noStrike">
                <a:solidFill>
                  <a:schemeClr val="dk2"/>
                </a:solidFill>
                <a:latin typeface="Play"/>
                <a:ea typeface="Play"/>
                <a:cs typeface="Play"/>
                <a:sym typeface="Play"/>
              </a:rPr>
              <a:t> entre poder público e parceiro privado</a:t>
            </a:r>
            <a:endParaRPr/>
          </a:p>
        </p:txBody>
      </p:sp>
      <p:sp>
        <p:nvSpPr>
          <p:cNvPr id="772" name="Google Shape;772;p39"/>
          <p:cNvSpPr/>
          <p:nvPr/>
        </p:nvSpPr>
        <p:spPr>
          <a:xfrm>
            <a:off x="6483588" y="2055169"/>
            <a:ext cx="4200175" cy="2863674"/>
          </a:xfrm>
          <a:prstGeom prst="roundRect">
            <a:avLst>
              <a:gd fmla="val 2514" name="adj"/>
            </a:avLst>
          </a:prstGeom>
          <a:solidFill>
            <a:srgbClr val="E7E6E6"/>
          </a:solidFill>
          <a:ln>
            <a:noFill/>
          </a:ln>
        </p:spPr>
        <p:txBody>
          <a:bodyPr anchorCtr="0" anchor="ctr" bIns="30850" lIns="61700" spcFirstLastPara="1" rIns="61700" wrap="square" tIns="308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2400" u="none" cap="none" strike="noStrike">
                <a:solidFill>
                  <a:schemeClr val="dk2"/>
                </a:solidFill>
                <a:latin typeface="Play"/>
                <a:ea typeface="Play"/>
                <a:cs typeface="Play"/>
                <a:sym typeface="Play"/>
              </a:rPr>
              <a:t>Identificado o erro, </a:t>
            </a:r>
            <a:r>
              <a:rPr b="1" i="0" lang="pt-BR" sz="2400" u="none" cap="none" strike="noStrike">
                <a:solidFill>
                  <a:schemeClr val="accent2"/>
                </a:solidFill>
                <a:latin typeface="Play"/>
                <a:ea typeface="Play"/>
                <a:cs typeface="Play"/>
                <a:sym typeface="Play"/>
              </a:rPr>
              <a:t>repartir </a:t>
            </a:r>
            <a:r>
              <a:rPr b="1" i="0" lang="pt-BR" sz="2400" u="none" cap="none" strike="noStrike">
                <a:solidFill>
                  <a:schemeClr val="dk2"/>
                </a:solidFill>
                <a:latin typeface="Play"/>
                <a:ea typeface="Play"/>
                <a:cs typeface="Play"/>
                <a:sym typeface="Play"/>
              </a:rPr>
              <a:t>considerando quem tem </a:t>
            </a:r>
            <a:r>
              <a:rPr b="1" i="0" lang="pt-BR" sz="2400" u="none" cap="none" strike="noStrike">
                <a:solidFill>
                  <a:schemeClr val="accent2"/>
                </a:solidFill>
                <a:latin typeface="Play"/>
                <a:ea typeface="Play"/>
                <a:cs typeface="Play"/>
                <a:sym typeface="Play"/>
              </a:rPr>
              <a:t>melhores informações </a:t>
            </a:r>
            <a:r>
              <a:rPr b="1" i="0" lang="pt-BR" sz="2400" u="none" cap="none" strike="noStrike">
                <a:solidFill>
                  <a:schemeClr val="dk2"/>
                </a:solidFill>
                <a:latin typeface="Play"/>
                <a:ea typeface="Play"/>
                <a:cs typeface="Play"/>
                <a:sym typeface="Play"/>
              </a:rPr>
              <a:t>e </a:t>
            </a:r>
            <a:r>
              <a:rPr b="1" i="0" lang="pt-BR" sz="2400" u="none" cap="none" strike="noStrike">
                <a:solidFill>
                  <a:schemeClr val="accent2"/>
                </a:solidFill>
                <a:latin typeface="Play"/>
                <a:ea typeface="Play"/>
                <a:cs typeface="Play"/>
                <a:sym typeface="Play"/>
              </a:rPr>
              <a:t>gestão</a:t>
            </a:r>
            <a:r>
              <a:rPr b="1" i="0" lang="pt-BR" sz="2400" u="none" cap="none" strike="noStrike">
                <a:solidFill>
                  <a:schemeClr val="dk2"/>
                </a:solidFill>
                <a:latin typeface="Play"/>
                <a:ea typeface="Play"/>
                <a:cs typeface="Play"/>
                <a:sym typeface="Play"/>
              </a:rPr>
              <a:t> sobre ele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76" name="Shape 7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7" name="Google Shape;777;p4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1"/>
          </a:xfrm>
          <a:prstGeom prst="rect">
            <a:avLst/>
          </a:prstGeom>
          <a:noFill/>
          <a:ln>
            <a:noFill/>
          </a:ln>
        </p:spPr>
      </p:pic>
      <p:sp>
        <p:nvSpPr>
          <p:cNvPr id="778" name="Google Shape;778;p40"/>
          <p:cNvSpPr txBox="1"/>
          <p:nvPr/>
        </p:nvSpPr>
        <p:spPr>
          <a:xfrm>
            <a:off x="1524000" y="1822352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Play"/>
              <a:buNone/>
            </a:pPr>
            <a:r>
              <a:rPr b="1" i="0" lang="pt-BR" sz="4400" u="none" cap="none" strike="noStrike">
                <a:solidFill>
                  <a:schemeClr val="dk2"/>
                </a:solidFill>
                <a:latin typeface="Play"/>
                <a:ea typeface="Play"/>
                <a:cs typeface="Play"/>
                <a:sym typeface="Play"/>
              </a:rPr>
              <a:t>Perguntas?</a:t>
            </a:r>
            <a:endParaRPr b="0" i="0" sz="4400" u="none" cap="none" strike="noStrike">
              <a:solidFill>
                <a:schemeClr val="dk1"/>
              </a:solidFill>
              <a:latin typeface="Play"/>
              <a:ea typeface="Play"/>
              <a:cs typeface="Play"/>
              <a:sym typeface="Play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17"/>
          <p:cNvSpPr txBox="1"/>
          <p:nvPr>
            <p:ph type="title"/>
          </p:nvPr>
        </p:nvSpPr>
        <p:spPr>
          <a:xfrm>
            <a:off x="69275" y="81113"/>
            <a:ext cx="9841343" cy="54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80808"/>
              <a:buNone/>
            </a:pPr>
            <a:r>
              <a:rPr lang="pt-BR" sz="4400">
                <a:latin typeface="Play"/>
                <a:ea typeface="Play"/>
                <a:cs typeface="Play"/>
                <a:sym typeface="Play"/>
              </a:rPr>
              <a:t>Apresentação</a:t>
            </a:r>
            <a:endParaRPr/>
          </a:p>
        </p:txBody>
      </p:sp>
      <p:sp>
        <p:nvSpPr>
          <p:cNvPr id="108" name="Google Shape;108;p17"/>
          <p:cNvSpPr/>
          <p:nvPr/>
        </p:nvSpPr>
        <p:spPr>
          <a:xfrm>
            <a:off x="1908282" y="1215492"/>
            <a:ext cx="9483618" cy="4918608"/>
          </a:xfrm>
          <a:prstGeom prst="roundRect">
            <a:avLst>
              <a:gd fmla="val 2277" name="adj"/>
            </a:avLst>
          </a:prstGeom>
          <a:noFill/>
          <a:ln cap="flat" cmpd="sng" w="9525">
            <a:solidFill>
              <a:srgbClr val="BBB5A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36575" lIns="73150" spcFirstLastPara="1" rIns="73150" wrap="square" tIns="365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Play"/>
              <a:ea typeface="Play"/>
              <a:cs typeface="Play"/>
              <a:sym typeface="Play"/>
            </a:endParaRPr>
          </a:p>
        </p:txBody>
      </p:sp>
      <p:grpSp>
        <p:nvGrpSpPr>
          <p:cNvPr id="109" name="Google Shape;109;p17"/>
          <p:cNvGrpSpPr/>
          <p:nvPr/>
        </p:nvGrpSpPr>
        <p:grpSpPr>
          <a:xfrm>
            <a:off x="2362708" y="1618100"/>
            <a:ext cx="5003435" cy="1037592"/>
            <a:chOff x="2084668" y="1337087"/>
            <a:chExt cx="6254294" cy="1296990"/>
          </a:xfrm>
        </p:grpSpPr>
        <p:sp>
          <p:nvSpPr>
            <p:cNvPr id="110" name="Google Shape;110;p17"/>
            <p:cNvSpPr txBox="1"/>
            <p:nvPr/>
          </p:nvSpPr>
          <p:spPr>
            <a:xfrm>
              <a:off x="3516046" y="1337087"/>
              <a:ext cx="4822916" cy="129586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36575" lIns="73150" spcFirstLastPara="1" rIns="73150" wrap="square" tIns="36575">
              <a:spAutoFit/>
            </a:bodyPr>
            <a:lstStyle/>
            <a:p>
              <a:pPr indent="-274320" lvl="0" marL="274320" marR="0" rtl="0" algn="just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440"/>
                <a:buFont typeface="Arial"/>
                <a:buChar char="•"/>
              </a:pPr>
              <a:r>
                <a:rPr b="0" i="0" lang="pt-BR" sz="1440" u="none" cap="none" strike="noStrike">
                  <a:solidFill>
                    <a:schemeClr val="dk2"/>
                  </a:solidFill>
                  <a:latin typeface="Play"/>
                  <a:ea typeface="Play"/>
                  <a:cs typeface="Play"/>
                  <a:sym typeface="Play"/>
                </a:rPr>
                <a:t>Economista – UFSCar</a:t>
              </a:r>
              <a:endParaRPr/>
            </a:p>
            <a:p>
              <a:pPr indent="-274320" lvl="0" marL="274320" marR="0" rtl="0" algn="just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440"/>
                <a:buFont typeface="Arial"/>
                <a:buChar char="•"/>
              </a:pPr>
              <a:r>
                <a:rPr b="0" i="0" lang="pt-BR" sz="1440" u="none" cap="none" strike="noStrike">
                  <a:solidFill>
                    <a:schemeClr val="dk2"/>
                  </a:solidFill>
                  <a:latin typeface="Play"/>
                  <a:ea typeface="Play"/>
                  <a:cs typeface="Play"/>
                  <a:sym typeface="Play"/>
                </a:rPr>
                <a:t>Mestre em Economia pela FEA-USP</a:t>
              </a:r>
              <a:endParaRPr/>
            </a:p>
            <a:p>
              <a:pPr indent="-274320" lvl="0" marL="274320" marR="0" rtl="0" algn="just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440"/>
                <a:buFont typeface="Arial"/>
                <a:buChar char="•"/>
              </a:pPr>
              <a:r>
                <a:rPr b="0" i="0" lang="pt-BR" sz="1440" u="none" cap="none" strike="noStrike">
                  <a:solidFill>
                    <a:schemeClr val="dk2"/>
                  </a:solidFill>
                  <a:latin typeface="Play"/>
                  <a:ea typeface="Play"/>
                  <a:cs typeface="Play"/>
                  <a:sym typeface="Play"/>
                </a:rPr>
                <a:t>Doutor em Economia pela FEA-USP</a:t>
              </a:r>
              <a:endParaRPr/>
            </a:p>
          </p:txBody>
        </p:sp>
        <p:grpSp>
          <p:nvGrpSpPr>
            <p:cNvPr id="111" name="Google Shape;111;p17"/>
            <p:cNvGrpSpPr/>
            <p:nvPr/>
          </p:nvGrpSpPr>
          <p:grpSpPr>
            <a:xfrm>
              <a:off x="2084668" y="1395075"/>
              <a:ext cx="1022954" cy="1239002"/>
              <a:chOff x="1961604" y="1755242"/>
              <a:chExt cx="1022954" cy="1239002"/>
            </a:xfrm>
          </p:grpSpPr>
          <p:grpSp>
            <p:nvGrpSpPr>
              <p:cNvPr id="112" name="Google Shape;112;p17"/>
              <p:cNvGrpSpPr/>
              <p:nvPr/>
            </p:nvGrpSpPr>
            <p:grpSpPr>
              <a:xfrm>
                <a:off x="2001322" y="1755242"/>
                <a:ext cx="943519" cy="943519"/>
                <a:chOff x="2015848" y="6083300"/>
                <a:chExt cx="1179398" cy="1179398"/>
              </a:xfrm>
            </p:grpSpPr>
            <p:sp>
              <p:nvSpPr>
                <p:cNvPr id="113" name="Google Shape;113;p17"/>
                <p:cNvSpPr/>
                <p:nvPr/>
              </p:nvSpPr>
              <p:spPr>
                <a:xfrm>
                  <a:off x="2015848" y="6083300"/>
                  <a:ext cx="1179398" cy="1179398"/>
                </a:xfrm>
                <a:prstGeom prst="ellipse">
                  <a:avLst/>
                </a:prstGeom>
                <a:solidFill>
                  <a:schemeClr val="dk2"/>
                </a:solidFill>
                <a:ln>
                  <a:noFill/>
                </a:ln>
              </p:spPr>
              <p:txBody>
                <a:bodyPr anchorCtr="0" anchor="ctr" bIns="29250" lIns="58500" spcFirstLastPara="1" rIns="58500" wrap="square" tIns="2925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Play"/>
                    <a:ea typeface="Play"/>
                    <a:cs typeface="Play"/>
                    <a:sym typeface="Play"/>
                  </a:endParaRPr>
                </a:p>
              </p:txBody>
            </p:sp>
            <p:pic>
              <p:nvPicPr>
                <p:cNvPr descr="Canudo de diploma com preenchimento sólido" id="114" name="Google Shape;114;p17"/>
                <p:cNvPicPr preferRelativeResize="0"/>
                <p:nvPr/>
              </p:nvPicPr>
              <p:blipFill rotWithShape="1">
                <a:blip r:embed="rId3">
                  <a:alphaModFix/>
                </a:blip>
                <a:srcRect b="0" l="0" r="0" t="0"/>
                <a:stretch/>
              </p:blipFill>
              <p:spPr>
                <a:xfrm>
                  <a:off x="2139821" y="6207273"/>
                  <a:ext cx="931452" cy="931452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  <p:sp>
            <p:nvSpPr>
              <p:cNvPr id="115" name="Google Shape;115;p17"/>
              <p:cNvSpPr txBox="1"/>
              <p:nvPr/>
            </p:nvSpPr>
            <p:spPr>
              <a:xfrm>
                <a:off x="1961604" y="2698761"/>
                <a:ext cx="1022954" cy="29548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29250" lIns="58500" spcFirstLastPara="1" rIns="58500" wrap="square" tIns="29250">
                <a:sp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i="0" lang="pt-BR" sz="1152" u="none" cap="none" strike="noStrike">
                    <a:solidFill>
                      <a:schemeClr val="dk2"/>
                    </a:solidFill>
                    <a:latin typeface="Play"/>
                    <a:ea typeface="Play"/>
                    <a:cs typeface="Play"/>
                    <a:sym typeface="Play"/>
                  </a:rPr>
                  <a:t>Formação</a:t>
                </a:r>
                <a:endParaRPr b="0" i="0" sz="1152" u="none" cap="none" strike="noStrike">
                  <a:solidFill>
                    <a:schemeClr val="dk1"/>
                  </a:solidFill>
                  <a:latin typeface="Play"/>
                  <a:ea typeface="Play"/>
                  <a:cs typeface="Play"/>
                  <a:sym typeface="Play"/>
                </a:endParaRPr>
              </a:p>
            </p:txBody>
          </p:sp>
        </p:grpSp>
      </p:grpSp>
      <p:grpSp>
        <p:nvGrpSpPr>
          <p:cNvPr id="116" name="Google Shape;116;p17"/>
          <p:cNvGrpSpPr/>
          <p:nvPr/>
        </p:nvGrpSpPr>
        <p:grpSpPr>
          <a:xfrm>
            <a:off x="2297864" y="3228759"/>
            <a:ext cx="948051" cy="1168492"/>
            <a:chOff x="1880549" y="3406706"/>
            <a:chExt cx="1185064" cy="1460616"/>
          </a:xfrm>
        </p:grpSpPr>
        <p:grpSp>
          <p:nvGrpSpPr>
            <p:cNvPr id="117" name="Google Shape;117;p17"/>
            <p:cNvGrpSpPr/>
            <p:nvPr/>
          </p:nvGrpSpPr>
          <p:grpSpPr>
            <a:xfrm>
              <a:off x="2001322" y="3406706"/>
              <a:ext cx="943519" cy="943519"/>
              <a:chOff x="2015848" y="6083300"/>
              <a:chExt cx="1179398" cy="1179398"/>
            </a:xfrm>
          </p:grpSpPr>
          <p:sp>
            <p:nvSpPr>
              <p:cNvPr id="118" name="Google Shape;118;p17"/>
              <p:cNvSpPr/>
              <p:nvPr/>
            </p:nvSpPr>
            <p:spPr>
              <a:xfrm>
                <a:off x="2015848" y="6083300"/>
                <a:ext cx="1179398" cy="1179398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29250" lIns="58500" spcFirstLastPara="1" rIns="58500" wrap="square" tIns="2925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Play"/>
                  <a:ea typeface="Play"/>
                  <a:cs typeface="Play"/>
                  <a:sym typeface="Play"/>
                </a:endParaRPr>
              </a:p>
            </p:txBody>
          </p:sp>
          <p:pic>
            <p:nvPicPr>
              <p:cNvPr descr="Maleta com preenchimento sólido" id="119" name="Google Shape;119;p17"/>
              <p:cNvPicPr preferRelativeResize="0"/>
              <p:nvPr/>
            </p:nvPicPr>
            <p:blipFill rotWithShape="1">
              <a:blip r:embed="rId4">
                <a:alphaModFix/>
              </a:blip>
              <a:srcRect b="0" l="0" r="0" t="0"/>
              <a:stretch/>
            </p:blipFill>
            <p:spPr>
              <a:xfrm>
                <a:off x="2139821" y="6207273"/>
                <a:ext cx="931452" cy="931452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sp>
          <p:nvSpPr>
            <p:cNvPr id="120" name="Google Shape;120;p17"/>
            <p:cNvSpPr txBox="1"/>
            <p:nvPr/>
          </p:nvSpPr>
          <p:spPr>
            <a:xfrm>
              <a:off x="1880549" y="4350224"/>
              <a:ext cx="1185064" cy="51709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29250" lIns="58500" spcFirstLastPara="1" rIns="58500" wrap="square" tIns="2925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pt-BR" sz="1152" u="none" cap="none" strike="noStrike">
                  <a:solidFill>
                    <a:schemeClr val="dk2"/>
                  </a:solidFill>
                  <a:latin typeface="Play"/>
                  <a:ea typeface="Play"/>
                  <a:cs typeface="Play"/>
                  <a:sym typeface="Play"/>
                </a:rPr>
                <a:t>Experiência Profissional</a:t>
              </a:r>
              <a:endParaRPr/>
            </a:p>
          </p:txBody>
        </p:sp>
      </p:grpSp>
      <p:grpSp>
        <p:nvGrpSpPr>
          <p:cNvPr id="121" name="Google Shape;121;p17"/>
          <p:cNvGrpSpPr/>
          <p:nvPr/>
        </p:nvGrpSpPr>
        <p:grpSpPr>
          <a:xfrm>
            <a:off x="2362708" y="4811474"/>
            <a:ext cx="7439222" cy="943923"/>
            <a:chOff x="2084668" y="4822387"/>
            <a:chExt cx="9299027" cy="1179904"/>
          </a:xfrm>
        </p:grpSpPr>
        <p:grpSp>
          <p:nvGrpSpPr>
            <p:cNvPr id="122" name="Google Shape;122;p17"/>
            <p:cNvGrpSpPr/>
            <p:nvPr/>
          </p:nvGrpSpPr>
          <p:grpSpPr>
            <a:xfrm>
              <a:off x="2084668" y="4822387"/>
              <a:ext cx="1022954" cy="1179904"/>
              <a:chOff x="1961604" y="3406706"/>
              <a:chExt cx="1022954" cy="1179904"/>
            </a:xfrm>
          </p:grpSpPr>
          <p:grpSp>
            <p:nvGrpSpPr>
              <p:cNvPr id="123" name="Google Shape;123;p17"/>
              <p:cNvGrpSpPr/>
              <p:nvPr/>
            </p:nvGrpSpPr>
            <p:grpSpPr>
              <a:xfrm>
                <a:off x="2001322" y="3406706"/>
                <a:ext cx="943519" cy="943519"/>
                <a:chOff x="2015848" y="6083300"/>
                <a:chExt cx="1179398" cy="1179398"/>
              </a:xfrm>
            </p:grpSpPr>
            <p:sp>
              <p:nvSpPr>
                <p:cNvPr id="124" name="Google Shape;124;p17"/>
                <p:cNvSpPr/>
                <p:nvPr/>
              </p:nvSpPr>
              <p:spPr>
                <a:xfrm>
                  <a:off x="2015848" y="6083300"/>
                  <a:ext cx="1179398" cy="1179398"/>
                </a:xfrm>
                <a:prstGeom prst="ellipse">
                  <a:avLst/>
                </a:prstGeom>
                <a:solidFill>
                  <a:schemeClr val="dk2"/>
                </a:solidFill>
                <a:ln>
                  <a:noFill/>
                </a:ln>
              </p:spPr>
              <p:txBody>
                <a:bodyPr anchorCtr="0" anchor="ctr" bIns="29250" lIns="58500" spcFirstLastPara="1" rIns="58500" wrap="square" tIns="2925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Play"/>
                    <a:ea typeface="Play"/>
                    <a:cs typeface="Play"/>
                    <a:sym typeface="Play"/>
                  </a:endParaRPr>
                </a:p>
              </p:txBody>
            </p:sp>
            <p:pic>
              <p:nvPicPr>
                <p:cNvPr descr="Envelope com preenchimento sólido" id="125" name="Google Shape;125;p17"/>
                <p:cNvPicPr preferRelativeResize="0"/>
                <p:nvPr/>
              </p:nvPicPr>
              <p:blipFill rotWithShape="1">
                <a:blip r:embed="rId5">
                  <a:alphaModFix/>
                </a:blip>
                <a:srcRect b="0" l="0" r="0" t="0"/>
                <a:stretch/>
              </p:blipFill>
              <p:spPr>
                <a:xfrm>
                  <a:off x="2139820" y="6207272"/>
                  <a:ext cx="931452" cy="931452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  <p:sp>
            <p:nvSpPr>
              <p:cNvPr id="126" name="Google Shape;126;p17"/>
              <p:cNvSpPr txBox="1"/>
              <p:nvPr/>
            </p:nvSpPr>
            <p:spPr>
              <a:xfrm>
                <a:off x="1961604" y="4350224"/>
                <a:ext cx="1022954" cy="23638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29250" lIns="58500" spcFirstLastPara="1" rIns="58500" wrap="square" tIns="29250">
                <a:sp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i="0" lang="pt-BR" sz="1152" u="none" cap="none" strike="noStrike">
                    <a:solidFill>
                      <a:schemeClr val="dk2"/>
                    </a:solidFill>
                    <a:latin typeface="Play"/>
                    <a:ea typeface="Play"/>
                    <a:cs typeface="Play"/>
                    <a:sym typeface="Play"/>
                  </a:rPr>
                  <a:t>Contato</a:t>
                </a:r>
                <a:endParaRPr/>
              </a:p>
            </p:txBody>
          </p:sp>
        </p:grpSp>
        <p:sp>
          <p:nvSpPr>
            <p:cNvPr id="127" name="Google Shape;127;p17"/>
            <p:cNvSpPr txBox="1"/>
            <p:nvPr/>
          </p:nvSpPr>
          <p:spPr>
            <a:xfrm>
              <a:off x="3516045" y="5049033"/>
              <a:ext cx="7867650" cy="50622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36575" lIns="73150" spcFirstLastPara="1" rIns="73150" wrap="square" tIns="36575">
              <a:spAutoFit/>
            </a:bodyPr>
            <a:lstStyle/>
            <a:p>
              <a:pPr indent="0" lvl="0" marL="0" marR="0" rtl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pt-BR" sz="1600" u="sng" cap="none" strike="noStrike">
                  <a:solidFill>
                    <a:schemeClr val="dk2"/>
                  </a:solidFill>
                  <a:latin typeface="Play"/>
                  <a:ea typeface="Play"/>
                  <a:cs typeface="Play"/>
                  <a:sym typeface="Play"/>
                </a:rPr>
                <a:t>eliascavalcante@fipe.org.br</a:t>
              </a:r>
              <a:endParaRPr/>
            </a:p>
          </p:txBody>
        </p:sp>
      </p:grpSp>
      <p:pic>
        <p:nvPicPr>
          <p:cNvPr descr="Banco Itaú - sua conta no app on the App Store" id="128" name="Google Shape;128;p17"/>
          <p:cNvPicPr preferRelativeResize="0"/>
          <p:nvPr/>
        </p:nvPicPr>
        <p:blipFill rotWithShape="1">
          <a:blip r:embed="rId6">
            <a:alphaModFix/>
          </a:blip>
          <a:srcRect b="0" l="24409" r="25929" t="0"/>
          <a:stretch/>
        </p:blipFill>
        <p:spPr>
          <a:xfrm>
            <a:off x="3630884" y="3252815"/>
            <a:ext cx="818363" cy="86513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Tudo que você precisa saber sobre a tabela Fipe | Comprecar" id="129" name="Google Shape;129;p17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6190002" y="3474655"/>
            <a:ext cx="632183" cy="42145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onfiança Empresarial sobe 1,5 ponto em dezembro ante novembro, afirma FGV  | CEISE Br" id="130" name="Google Shape;130;p17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4959528" y="3430759"/>
            <a:ext cx="649994" cy="50924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31" name="Google Shape;131;p17"/>
          <p:cNvGrpSpPr/>
          <p:nvPr/>
        </p:nvGrpSpPr>
        <p:grpSpPr>
          <a:xfrm>
            <a:off x="6982582" y="1570571"/>
            <a:ext cx="1657834" cy="975569"/>
            <a:chOff x="7176123" y="1772816"/>
            <a:chExt cx="2210445" cy="1300759"/>
          </a:xfrm>
        </p:grpSpPr>
        <p:pic>
          <p:nvPicPr>
            <p:cNvPr descr="Universidade Federal de São Carlos – Wikipédia, a enciclopédia livre" id="132" name="Google Shape;132;p17"/>
            <p:cNvPicPr preferRelativeResize="0"/>
            <p:nvPr/>
          </p:nvPicPr>
          <p:blipFill rotWithShape="1">
            <a:blip r:embed="rId9">
              <a:alphaModFix/>
            </a:blip>
            <a:srcRect b="0" l="0" r="0" t="0"/>
            <a:stretch/>
          </p:blipFill>
          <p:spPr>
            <a:xfrm>
              <a:off x="7176123" y="1772816"/>
              <a:ext cx="1036513" cy="75669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Faculdade de Economia, Administração e Contabilidade da Universidade de São  Paulo – Wikipédia, a enciclopédia livre" id="133" name="Google Shape;133;p17"/>
            <p:cNvPicPr preferRelativeResize="0"/>
            <p:nvPr/>
          </p:nvPicPr>
          <p:blipFill rotWithShape="1">
            <a:blip r:embed="rId10">
              <a:alphaModFix/>
            </a:blip>
            <a:srcRect b="0" l="0" r="0" t="0"/>
            <a:stretch/>
          </p:blipFill>
          <p:spPr>
            <a:xfrm>
              <a:off x="8595685" y="2151163"/>
              <a:ext cx="790883" cy="922412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34" name="Google Shape;134;p17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323288" y="1215492"/>
            <a:ext cx="1286828" cy="1286828"/>
          </a:xfrm>
          <a:prstGeom prst="ellipse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35" name="Google Shape;135;p17"/>
          <p:cNvSpPr txBox="1"/>
          <p:nvPr/>
        </p:nvSpPr>
        <p:spPr>
          <a:xfrm>
            <a:off x="228228" y="2516076"/>
            <a:ext cx="1476948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1200" u="none" cap="none" strike="noStrike">
                <a:solidFill>
                  <a:schemeClr val="dk2"/>
                </a:solidFill>
                <a:latin typeface="Play"/>
                <a:ea typeface="Play"/>
                <a:cs typeface="Play"/>
                <a:sym typeface="Play"/>
              </a:rPr>
              <a:t>Elias Cavalcante Filho</a:t>
            </a:r>
            <a:endParaRPr b="1" i="0" sz="1200" u="none" cap="none" strike="noStrike">
              <a:solidFill>
                <a:schemeClr val="dk1"/>
              </a:solidFill>
              <a:latin typeface="Play"/>
              <a:ea typeface="Play"/>
              <a:cs typeface="Play"/>
              <a:sym typeface="Play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18"/>
          <p:cNvSpPr txBox="1"/>
          <p:nvPr>
            <p:ph type="title"/>
          </p:nvPr>
        </p:nvSpPr>
        <p:spPr>
          <a:xfrm>
            <a:off x="187232" y="99319"/>
            <a:ext cx="10638083" cy="59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Play"/>
              <a:buNone/>
            </a:pPr>
            <a:r>
              <a:rPr lang="pt-BR" sz="4400">
                <a:solidFill>
                  <a:schemeClr val="dk1"/>
                </a:solidFill>
              </a:rPr>
              <a:t>Ponto de partida: a fase de estruturação</a:t>
            </a:r>
            <a:endParaRPr/>
          </a:p>
        </p:txBody>
      </p:sp>
      <p:cxnSp>
        <p:nvCxnSpPr>
          <p:cNvPr id="141" name="Google Shape;141;p18"/>
          <p:cNvCxnSpPr/>
          <p:nvPr/>
        </p:nvCxnSpPr>
        <p:spPr>
          <a:xfrm>
            <a:off x="0" y="1991171"/>
            <a:ext cx="12192000" cy="0"/>
          </a:xfrm>
          <a:prstGeom prst="straightConnector1">
            <a:avLst/>
          </a:prstGeom>
          <a:noFill/>
          <a:ln cap="flat" cmpd="sng" w="127000">
            <a:solidFill>
              <a:srgbClr val="A5A5A5"/>
            </a:solidFill>
            <a:prstDash val="solid"/>
            <a:miter lim="800000"/>
            <a:headEnd len="sm" w="sm" type="none"/>
            <a:tailEnd len="sm" w="sm" type="none"/>
          </a:ln>
        </p:spPr>
      </p:cxnSp>
      <p:grpSp>
        <p:nvGrpSpPr>
          <p:cNvPr id="142" name="Google Shape;142;p18"/>
          <p:cNvGrpSpPr/>
          <p:nvPr/>
        </p:nvGrpSpPr>
        <p:grpSpPr>
          <a:xfrm>
            <a:off x="763724" y="1561600"/>
            <a:ext cx="938927" cy="1288281"/>
            <a:chOff x="380683" y="5141556"/>
            <a:chExt cx="938927" cy="1288281"/>
          </a:xfrm>
        </p:grpSpPr>
        <p:sp>
          <p:nvSpPr>
            <p:cNvPr id="143" name="Google Shape;143;p18"/>
            <p:cNvSpPr txBox="1"/>
            <p:nvPr/>
          </p:nvSpPr>
          <p:spPr>
            <a:xfrm>
              <a:off x="380683" y="6039726"/>
              <a:ext cx="938927" cy="39011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28575" lIns="76200" spcFirstLastPara="1" rIns="76200" wrap="square" tIns="28575">
              <a:sp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pt-BR" sz="1200" u="none" cap="none" strike="noStrike">
                  <a:solidFill>
                    <a:schemeClr val="dk2"/>
                  </a:solidFill>
                  <a:latin typeface="Play"/>
                  <a:ea typeface="Play"/>
                  <a:cs typeface="Play"/>
                  <a:sym typeface="Play"/>
                </a:rPr>
                <a:t>Priorização de projetos</a:t>
              </a:r>
              <a:endParaRPr/>
            </a:p>
          </p:txBody>
        </p:sp>
        <p:grpSp>
          <p:nvGrpSpPr>
            <p:cNvPr id="144" name="Google Shape;144;p18"/>
            <p:cNvGrpSpPr/>
            <p:nvPr/>
          </p:nvGrpSpPr>
          <p:grpSpPr>
            <a:xfrm>
              <a:off x="420575" y="5141556"/>
              <a:ext cx="859142" cy="859142"/>
              <a:chOff x="420576" y="5141556"/>
              <a:chExt cx="859142" cy="859142"/>
            </a:xfrm>
          </p:grpSpPr>
          <p:sp>
            <p:nvSpPr>
              <p:cNvPr id="145" name="Google Shape;145;p18"/>
              <p:cNvSpPr/>
              <p:nvPr/>
            </p:nvSpPr>
            <p:spPr>
              <a:xfrm>
                <a:off x="420576" y="5141556"/>
                <a:ext cx="859142" cy="859142"/>
              </a:xfrm>
              <a:prstGeom prst="ellipse">
                <a:avLst/>
              </a:prstGeom>
              <a:solidFill>
                <a:schemeClr val="dk2"/>
              </a:solidFill>
              <a:ln cap="flat" cmpd="sng" w="63500">
                <a:solidFill>
                  <a:schemeClr val="l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Play"/>
                  <a:ea typeface="Play"/>
                  <a:cs typeface="Play"/>
                  <a:sym typeface="Play"/>
                </a:endParaRPr>
              </a:p>
            </p:txBody>
          </p:sp>
          <p:pic>
            <p:nvPicPr>
              <p:cNvPr descr="Apresentação com organograma com preenchimento sólido" id="146" name="Google Shape;146;p18"/>
              <p:cNvPicPr preferRelativeResize="0"/>
              <p:nvPr/>
            </p:nvPicPr>
            <p:blipFill rotWithShape="1">
              <a:blip r:embed="rId3">
                <a:alphaModFix/>
              </a:blip>
              <a:srcRect b="0" l="0" r="0" t="0"/>
              <a:stretch/>
            </p:blipFill>
            <p:spPr>
              <a:xfrm>
                <a:off x="601794" y="5322774"/>
                <a:ext cx="496706" cy="496706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grpSp>
        <p:nvGrpSpPr>
          <p:cNvPr id="147" name="Google Shape;147;p18"/>
          <p:cNvGrpSpPr/>
          <p:nvPr/>
        </p:nvGrpSpPr>
        <p:grpSpPr>
          <a:xfrm>
            <a:off x="4681380" y="1561600"/>
            <a:ext cx="1031861" cy="1194795"/>
            <a:chOff x="2907076" y="5141556"/>
            <a:chExt cx="1031861" cy="1194795"/>
          </a:xfrm>
        </p:grpSpPr>
        <p:sp>
          <p:nvSpPr>
            <p:cNvPr id="148" name="Google Shape;148;p18"/>
            <p:cNvSpPr txBox="1"/>
            <p:nvPr/>
          </p:nvSpPr>
          <p:spPr>
            <a:xfrm>
              <a:off x="2907076" y="6112440"/>
              <a:ext cx="1031861" cy="22391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28575" lIns="76200" spcFirstLastPara="1" rIns="76200" wrap="square" tIns="28575">
              <a:sp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pt-BR" sz="1200" u="none" cap="none" strike="noStrike">
                  <a:solidFill>
                    <a:srgbClr val="344051"/>
                  </a:solidFill>
                  <a:latin typeface="Play"/>
                  <a:ea typeface="Play"/>
                  <a:cs typeface="Play"/>
                  <a:sym typeface="Play"/>
                </a:rPr>
                <a:t>Licitação</a:t>
              </a:r>
              <a:endParaRPr/>
            </a:p>
          </p:txBody>
        </p:sp>
        <p:grpSp>
          <p:nvGrpSpPr>
            <p:cNvPr id="149" name="Google Shape;149;p18"/>
            <p:cNvGrpSpPr/>
            <p:nvPr/>
          </p:nvGrpSpPr>
          <p:grpSpPr>
            <a:xfrm>
              <a:off x="2993435" y="5141556"/>
              <a:ext cx="859142" cy="859142"/>
              <a:chOff x="1843834" y="5141556"/>
              <a:chExt cx="859142" cy="859142"/>
            </a:xfrm>
          </p:grpSpPr>
          <p:sp>
            <p:nvSpPr>
              <p:cNvPr id="150" name="Google Shape;150;p18"/>
              <p:cNvSpPr/>
              <p:nvPr/>
            </p:nvSpPr>
            <p:spPr>
              <a:xfrm>
                <a:off x="1843834" y="5141556"/>
                <a:ext cx="859142" cy="859142"/>
              </a:xfrm>
              <a:prstGeom prst="ellipse">
                <a:avLst/>
              </a:prstGeom>
              <a:solidFill>
                <a:schemeClr val="dk2"/>
              </a:solidFill>
              <a:ln cap="flat" cmpd="sng" w="63500">
                <a:solidFill>
                  <a:schemeClr val="l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Play"/>
                  <a:ea typeface="Play"/>
                  <a:cs typeface="Play"/>
                  <a:sym typeface="Play"/>
                </a:endParaRPr>
              </a:p>
            </p:txBody>
          </p:sp>
          <p:pic>
            <p:nvPicPr>
              <p:cNvPr descr="Martelo" id="151" name="Google Shape;151;p18"/>
              <p:cNvPicPr preferRelativeResize="0"/>
              <p:nvPr/>
            </p:nvPicPr>
            <p:blipFill rotWithShape="1">
              <a:blip r:embed="rId4">
                <a:alphaModFix/>
              </a:blip>
              <a:srcRect b="0" l="0" r="0" t="0"/>
              <a:stretch/>
            </p:blipFill>
            <p:spPr>
              <a:xfrm>
                <a:off x="2025005" y="5322727"/>
                <a:ext cx="496800" cy="49680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grpSp>
        <p:nvGrpSpPr>
          <p:cNvPr id="152" name="Google Shape;152;p18"/>
          <p:cNvGrpSpPr/>
          <p:nvPr/>
        </p:nvGrpSpPr>
        <p:grpSpPr>
          <a:xfrm>
            <a:off x="6733142" y="1561600"/>
            <a:ext cx="927465" cy="1221339"/>
            <a:chOff x="5566296" y="5141556"/>
            <a:chExt cx="927465" cy="1221339"/>
          </a:xfrm>
        </p:grpSpPr>
        <p:sp>
          <p:nvSpPr>
            <p:cNvPr id="153" name="Google Shape;153;p18"/>
            <p:cNvSpPr/>
            <p:nvPr/>
          </p:nvSpPr>
          <p:spPr>
            <a:xfrm>
              <a:off x="5576522" y="6085896"/>
              <a:ext cx="917239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b="1" i="0" lang="pt-BR" sz="1200" u="none" cap="none" strike="noStrike">
                  <a:solidFill>
                    <a:srgbClr val="344051"/>
                  </a:solidFill>
                  <a:latin typeface="Play"/>
                  <a:ea typeface="Play"/>
                  <a:cs typeface="Play"/>
                  <a:sym typeface="Play"/>
                </a:rPr>
                <a:t>Concessão</a:t>
              </a:r>
              <a:endParaRPr b="1" i="0" sz="1200" u="none" cap="none" strike="noStrike">
                <a:solidFill>
                  <a:srgbClr val="344051"/>
                </a:solidFill>
                <a:latin typeface="Play"/>
                <a:ea typeface="Play"/>
                <a:cs typeface="Play"/>
                <a:sym typeface="Play"/>
              </a:endParaRPr>
            </a:p>
          </p:txBody>
        </p:sp>
        <p:grpSp>
          <p:nvGrpSpPr>
            <p:cNvPr id="154" name="Google Shape;154;p18"/>
            <p:cNvGrpSpPr/>
            <p:nvPr/>
          </p:nvGrpSpPr>
          <p:grpSpPr>
            <a:xfrm>
              <a:off x="5566296" y="5141556"/>
              <a:ext cx="859142" cy="859142"/>
              <a:chOff x="3267092" y="5141556"/>
              <a:chExt cx="859142" cy="859142"/>
            </a:xfrm>
          </p:grpSpPr>
          <p:sp>
            <p:nvSpPr>
              <p:cNvPr id="155" name="Google Shape;155;p18"/>
              <p:cNvSpPr/>
              <p:nvPr/>
            </p:nvSpPr>
            <p:spPr>
              <a:xfrm>
                <a:off x="3267092" y="5141556"/>
                <a:ext cx="859142" cy="859142"/>
              </a:xfrm>
              <a:prstGeom prst="ellipse">
                <a:avLst/>
              </a:prstGeom>
              <a:solidFill>
                <a:schemeClr val="dk2"/>
              </a:solidFill>
              <a:ln cap="flat" cmpd="sng" w="63500">
                <a:solidFill>
                  <a:schemeClr val="l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Play"/>
                  <a:ea typeface="Play"/>
                  <a:cs typeface="Play"/>
                  <a:sym typeface="Play"/>
                </a:endParaRPr>
              </a:p>
            </p:txBody>
          </p:sp>
          <p:pic>
            <p:nvPicPr>
              <p:cNvPr descr="Estrada" id="156" name="Google Shape;156;p18"/>
              <p:cNvPicPr preferRelativeResize="0"/>
              <p:nvPr/>
            </p:nvPicPr>
            <p:blipFill rotWithShape="1">
              <a:blip r:embed="rId5">
                <a:alphaModFix/>
              </a:blip>
              <a:srcRect b="0" l="0" r="0" t="0"/>
              <a:stretch/>
            </p:blipFill>
            <p:spPr>
              <a:xfrm>
                <a:off x="3448263" y="5322727"/>
                <a:ext cx="496800" cy="49680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grpSp>
        <p:nvGrpSpPr>
          <p:cNvPr id="157" name="Google Shape;157;p18"/>
          <p:cNvGrpSpPr/>
          <p:nvPr/>
        </p:nvGrpSpPr>
        <p:grpSpPr>
          <a:xfrm>
            <a:off x="10663946" y="1561600"/>
            <a:ext cx="1031861" cy="1277895"/>
            <a:chOff x="10663946" y="5141556"/>
            <a:chExt cx="1031861" cy="1277895"/>
          </a:xfrm>
        </p:grpSpPr>
        <p:sp>
          <p:nvSpPr>
            <p:cNvPr id="158" name="Google Shape;158;p18"/>
            <p:cNvSpPr txBox="1"/>
            <p:nvPr/>
          </p:nvSpPr>
          <p:spPr>
            <a:xfrm>
              <a:off x="10663946" y="6029340"/>
              <a:ext cx="1031861" cy="39011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28575" lIns="76200" spcFirstLastPara="1" rIns="76200" wrap="square" tIns="28575">
              <a:sp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pt-BR" sz="1200" u="none" cap="none" strike="noStrike">
                  <a:solidFill>
                    <a:srgbClr val="344051"/>
                  </a:solidFill>
                  <a:latin typeface="Play"/>
                  <a:ea typeface="Play"/>
                  <a:cs typeface="Play"/>
                  <a:sym typeface="Play"/>
                </a:rPr>
                <a:t>Extinção do contrato</a:t>
              </a:r>
              <a:endParaRPr/>
            </a:p>
          </p:txBody>
        </p:sp>
        <p:grpSp>
          <p:nvGrpSpPr>
            <p:cNvPr id="159" name="Google Shape;159;p18"/>
            <p:cNvGrpSpPr/>
            <p:nvPr/>
          </p:nvGrpSpPr>
          <p:grpSpPr>
            <a:xfrm>
              <a:off x="10750305" y="5141556"/>
              <a:ext cx="859142" cy="859142"/>
              <a:chOff x="10712014" y="5141556"/>
              <a:chExt cx="859142" cy="859142"/>
            </a:xfrm>
          </p:grpSpPr>
          <p:sp>
            <p:nvSpPr>
              <p:cNvPr id="160" name="Google Shape;160;p18"/>
              <p:cNvSpPr/>
              <p:nvPr/>
            </p:nvSpPr>
            <p:spPr>
              <a:xfrm>
                <a:off x="10712014" y="5141556"/>
                <a:ext cx="859142" cy="859142"/>
              </a:xfrm>
              <a:prstGeom prst="ellipse">
                <a:avLst/>
              </a:prstGeom>
              <a:solidFill>
                <a:schemeClr val="dk2"/>
              </a:solidFill>
              <a:ln cap="flat" cmpd="sng" w="63500">
                <a:solidFill>
                  <a:schemeClr val="l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Play"/>
                  <a:ea typeface="Play"/>
                  <a:cs typeface="Play"/>
                  <a:sym typeface="Play"/>
                </a:endParaRPr>
              </a:p>
            </p:txBody>
          </p:sp>
          <p:pic>
            <p:nvPicPr>
              <p:cNvPr descr="Contrato" id="161" name="Google Shape;161;p18"/>
              <p:cNvPicPr preferRelativeResize="0"/>
              <p:nvPr/>
            </p:nvPicPr>
            <p:blipFill rotWithShape="1">
              <a:blip r:embed="rId6">
                <a:alphaModFix/>
              </a:blip>
              <a:srcRect b="0" l="0" r="0" t="0"/>
              <a:stretch/>
            </p:blipFill>
            <p:spPr>
              <a:xfrm>
                <a:off x="10893185" y="5322727"/>
                <a:ext cx="496800" cy="49680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grpSp>
        <p:nvGrpSpPr>
          <p:cNvPr id="162" name="Google Shape;162;p18"/>
          <p:cNvGrpSpPr/>
          <p:nvPr/>
        </p:nvGrpSpPr>
        <p:grpSpPr>
          <a:xfrm>
            <a:off x="8612185" y="1561600"/>
            <a:ext cx="1031861" cy="1277895"/>
            <a:chOff x="8091086" y="5141556"/>
            <a:chExt cx="1031861" cy="1277895"/>
          </a:xfrm>
        </p:grpSpPr>
        <p:sp>
          <p:nvSpPr>
            <p:cNvPr id="163" name="Google Shape;163;p18"/>
            <p:cNvSpPr txBox="1"/>
            <p:nvPr/>
          </p:nvSpPr>
          <p:spPr>
            <a:xfrm>
              <a:off x="8091086" y="6029340"/>
              <a:ext cx="1031861" cy="39011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28575" lIns="76200" spcFirstLastPara="1" rIns="76200" wrap="square" tIns="28575">
              <a:sp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pt-BR" sz="1200" u="none" cap="none" strike="noStrike">
                  <a:solidFill>
                    <a:srgbClr val="344051"/>
                  </a:solidFill>
                  <a:latin typeface="Play"/>
                  <a:ea typeface="Play"/>
                  <a:cs typeface="Play"/>
                  <a:sym typeface="Play"/>
                </a:rPr>
                <a:t>Disputas Contratuais</a:t>
              </a:r>
              <a:endParaRPr/>
            </a:p>
          </p:txBody>
        </p:sp>
        <p:grpSp>
          <p:nvGrpSpPr>
            <p:cNvPr id="164" name="Google Shape;164;p18"/>
            <p:cNvGrpSpPr/>
            <p:nvPr/>
          </p:nvGrpSpPr>
          <p:grpSpPr>
            <a:xfrm>
              <a:off x="8177445" y="5141556"/>
              <a:ext cx="859142" cy="859142"/>
              <a:chOff x="4690350" y="5141556"/>
              <a:chExt cx="859142" cy="859142"/>
            </a:xfrm>
          </p:grpSpPr>
          <p:sp>
            <p:nvSpPr>
              <p:cNvPr id="165" name="Google Shape;165;p18"/>
              <p:cNvSpPr/>
              <p:nvPr/>
            </p:nvSpPr>
            <p:spPr>
              <a:xfrm>
                <a:off x="4690350" y="5141556"/>
                <a:ext cx="859142" cy="859142"/>
              </a:xfrm>
              <a:prstGeom prst="ellipse">
                <a:avLst/>
              </a:prstGeom>
              <a:solidFill>
                <a:schemeClr val="dk2"/>
              </a:solidFill>
              <a:ln cap="flat" cmpd="sng" w="63500">
                <a:solidFill>
                  <a:schemeClr val="l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Play"/>
                  <a:ea typeface="Play"/>
                  <a:cs typeface="Play"/>
                  <a:sym typeface="Play"/>
                </a:endParaRPr>
              </a:p>
            </p:txBody>
          </p:sp>
          <p:pic>
            <p:nvPicPr>
              <p:cNvPr descr="Pesos Desiguais" id="166" name="Google Shape;166;p18"/>
              <p:cNvPicPr preferRelativeResize="0"/>
              <p:nvPr/>
            </p:nvPicPr>
            <p:blipFill rotWithShape="1">
              <a:blip r:embed="rId7">
                <a:alphaModFix/>
              </a:blip>
              <a:srcRect b="0" l="0" r="0" t="0"/>
              <a:stretch/>
            </p:blipFill>
            <p:spPr>
              <a:xfrm>
                <a:off x="4871521" y="5322727"/>
                <a:ext cx="496800" cy="49680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grpSp>
        <p:nvGrpSpPr>
          <p:cNvPr id="167" name="Google Shape;167;p18"/>
          <p:cNvGrpSpPr/>
          <p:nvPr/>
        </p:nvGrpSpPr>
        <p:grpSpPr>
          <a:xfrm>
            <a:off x="2688390" y="1561600"/>
            <a:ext cx="1007250" cy="1206208"/>
            <a:chOff x="346521" y="5141556"/>
            <a:chExt cx="1007250" cy="1206208"/>
          </a:xfrm>
        </p:grpSpPr>
        <p:sp>
          <p:nvSpPr>
            <p:cNvPr id="168" name="Google Shape;168;p18"/>
            <p:cNvSpPr txBox="1"/>
            <p:nvPr/>
          </p:nvSpPr>
          <p:spPr>
            <a:xfrm>
              <a:off x="346521" y="6122827"/>
              <a:ext cx="1007250" cy="22493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28575" lIns="76200" spcFirstLastPara="1" rIns="76200" wrap="square" tIns="28575">
              <a:sp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pt-BR" sz="1200" u="none" cap="none" strike="noStrike">
                  <a:solidFill>
                    <a:schemeClr val="dk2"/>
                  </a:solidFill>
                  <a:latin typeface="Play"/>
                  <a:ea typeface="Play"/>
                  <a:cs typeface="Play"/>
                  <a:sym typeface="Play"/>
                </a:rPr>
                <a:t>Estruturação</a:t>
              </a:r>
              <a:endParaRPr/>
            </a:p>
          </p:txBody>
        </p:sp>
        <p:grpSp>
          <p:nvGrpSpPr>
            <p:cNvPr id="169" name="Google Shape;169;p18"/>
            <p:cNvGrpSpPr/>
            <p:nvPr/>
          </p:nvGrpSpPr>
          <p:grpSpPr>
            <a:xfrm>
              <a:off x="420575" y="5141556"/>
              <a:ext cx="859142" cy="859142"/>
              <a:chOff x="420576" y="5141556"/>
              <a:chExt cx="859142" cy="859142"/>
            </a:xfrm>
          </p:grpSpPr>
          <p:sp>
            <p:nvSpPr>
              <p:cNvPr id="170" name="Google Shape;170;p18"/>
              <p:cNvSpPr/>
              <p:nvPr/>
            </p:nvSpPr>
            <p:spPr>
              <a:xfrm>
                <a:off x="420576" y="5141556"/>
                <a:ext cx="859142" cy="859142"/>
              </a:xfrm>
              <a:prstGeom prst="ellipse">
                <a:avLst/>
              </a:prstGeom>
              <a:solidFill>
                <a:schemeClr val="dk2"/>
              </a:solidFill>
              <a:ln cap="flat" cmpd="sng" w="63500">
                <a:solidFill>
                  <a:schemeClr val="l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Play"/>
                  <a:ea typeface="Play"/>
                  <a:cs typeface="Play"/>
                  <a:sym typeface="Play"/>
                </a:endParaRPr>
              </a:p>
            </p:txBody>
          </p:sp>
          <p:pic>
            <p:nvPicPr>
              <p:cNvPr descr="Arquitetura" id="171" name="Google Shape;171;p18"/>
              <p:cNvPicPr preferRelativeResize="0"/>
              <p:nvPr/>
            </p:nvPicPr>
            <p:blipFill rotWithShape="1">
              <a:blip r:embed="rId8">
                <a:alphaModFix/>
              </a:blip>
              <a:srcRect b="0" l="0" r="0" t="0"/>
              <a:stretch/>
            </p:blipFill>
            <p:spPr>
              <a:xfrm>
                <a:off x="620844" y="5322727"/>
                <a:ext cx="496706" cy="49680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grpSp>
        <p:nvGrpSpPr>
          <p:cNvPr id="172" name="Google Shape;172;p18"/>
          <p:cNvGrpSpPr/>
          <p:nvPr/>
        </p:nvGrpSpPr>
        <p:grpSpPr>
          <a:xfrm>
            <a:off x="1391107" y="1457717"/>
            <a:ext cx="375285" cy="375285"/>
            <a:chOff x="1365250" y="2530038"/>
            <a:chExt cx="1250950" cy="1250950"/>
          </a:xfrm>
        </p:grpSpPr>
        <p:sp>
          <p:nvSpPr>
            <p:cNvPr id="173" name="Google Shape;173;p18"/>
            <p:cNvSpPr/>
            <p:nvPr/>
          </p:nvSpPr>
          <p:spPr>
            <a:xfrm>
              <a:off x="1365250" y="2530038"/>
              <a:ext cx="1250950" cy="1250950"/>
            </a:xfrm>
            <a:prstGeom prst="ellipse">
              <a:avLst/>
            </a:prstGeom>
            <a:solidFill>
              <a:srgbClr val="D8D8D8"/>
            </a:solidFill>
            <a:ln>
              <a:noFill/>
            </a:ln>
          </p:spPr>
          <p:txBody>
            <a:bodyPr anchorCtr="0" anchor="ctr" bIns="13700" lIns="27425" spcFirstLastPara="1" rIns="27425" wrap="square" tIns="13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Play"/>
                <a:ea typeface="Play"/>
                <a:cs typeface="Play"/>
                <a:sym typeface="Play"/>
              </a:endParaRPr>
            </a:p>
          </p:txBody>
        </p:sp>
        <p:pic>
          <p:nvPicPr>
            <p:cNvPr descr="Marca de seleção" id="174" name="Google Shape;174;p18"/>
            <p:cNvPicPr preferRelativeResize="0"/>
            <p:nvPr/>
          </p:nvPicPr>
          <p:blipFill rotWithShape="1">
            <a:blip r:embed="rId9">
              <a:alphaModFix/>
            </a:blip>
            <a:srcRect b="0" l="0" r="0" t="0"/>
            <a:stretch/>
          </p:blipFill>
          <p:spPr>
            <a:xfrm>
              <a:off x="1533525" y="2698313"/>
              <a:ext cx="914400" cy="9144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75" name="Google Shape;175;p18"/>
          <p:cNvGrpSpPr/>
          <p:nvPr/>
        </p:nvGrpSpPr>
        <p:grpSpPr>
          <a:xfrm>
            <a:off x="2412640" y="3196656"/>
            <a:ext cx="1558751" cy="1263894"/>
            <a:chOff x="2557524" y="2515908"/>
            <a:chExt cx="1558991" cy="1264089"/>
          </a:xfrm>
        </p:grpSpPr>
        <p:sp>
          <p:nvSpPr>
            <p:cNvPr id="176" name="Google Shape;176;p18"/>
            <p:cNvSpPr/>
            <p:nvPr/>
          </p:nvSpPr>
          <p:spPr>
            <a:xfrm>
              <a:off x="2982949" y="2515908"/>
              <a:ext cx="708141" cy="708141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38025" lIns="76050" spcFirstLastPara="1" rIns="76050" wrap="square" tIns="3802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700" u="none" cap="none" strike="noStrike">
                <a:solidFill>
                  <a:schemeClr val="lt1"/>
                </a:solidFill>
                <a:latin typeface="Play"/>
                <a:ea typeface="Play"/>
                <a:cs typeface="Play"/>
                <a:sym typeface="Play"/>
              </a:endParaRPr>
            </a:p>
          </p:txBody>
        </p:sp>
        <p:pic>
          <p:nvPicPr>
            <p:cNvPr descr="Marcador com preenchimento sólido" id="177" name="Google Shape;177;p18"/>
            <p:cNvPicPr preferRelativeResize="0"/>
            <p:nvPr/>
          </p:nvPicPr>
          <p:blipFill rotWithShape="1">
            <a:blip r:embed="rId10">
              <a:alphaModFix/>
            </a:blip>
            <a:srcRect b="0" l="0" r="0" t="0"/>
            <a:stretch/>
          </p:blipFill>
          <p:spPr>
            <a:xfrm>
              <a:off x="3093510" y="2626467"/>
              <a:ext cx="487020" cy="48702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78" name="Google Shape;178;p18"/>
            <p:cNvSpPr txBox="1"/>
            <p:nvPr/>
          </p:nvSpPr>
          <p:spPr>
            <a:xfrm>
              <a:off x="2557524" y="3279457"/>
              <a:ext cx="1558991" cy="50054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38025" lIns="76050" spcFirstLastPara="1" rIns="76050" wrap="square" tIns="3802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pt-BR" sz="1500" u="none" cap="none" strike="noStrike">
                  <a:solidFill>
                    <a:schemeClr val="dk2"/>
                  </a:solidFill>
                  <a:latin typeface="Play"/>
                  <a:ea typeface="Play"/>
                  <a:cs typeface="Play"/>
                  <a:sym typeface="Play"/>
                </a:rPr>
                <a:t>Ponto de partida</a:t>
              </a:r>
              <a:endParaRPr/>
            </a:p>
          </p:txBody>
        </p:sp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19"/>
          <p:cNvSpPr txBox="1"/>
          <p:nvPr>
            <p:ph type="title"/>
          </p:nvPr>
        </p:nvSpPr>
        <p:spPr>
          <a:xfrm>
            <a:off x="187232" y="99319"/>
            <a:ext cx="10638083" cy="59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Play"/>
              <a:buNone/>
            </a:pPr>
            <a:r>
              <a:rPr lang="pt-BR" sz="4400">
                <a:solidFill>
                  <a:schemeClr val="dk1"/>
                </a:solidFill>
              </a:rPr>
              <a:t>Ponto de partida: a fase de estruturação</a:t>
            </a:r>
            <a:endParaRPr/>
          </a:p>
        </p:txBody>
      </p:sp>
      <p:cxnSp>
        <p:nvCxnSpPr>
          <p:cNvPr id="184" name="Google Shape;184;p19"/>
          <p:cNvCxnSpPr/>
          <p:nvPr/>
        </p:nvCxnSpPr>
        <p:spPr>
          <a:xfrm>
            <a:off x="0" y="6079127"/>
            <a:ext cx="12192000" cy="0"/>
          </a:xfrm>
          <a:prstGeom prst="straightConnector1">
            <a:avLst/>
          </a:prstGeom>
          <a:noFill/>
          <a:ln cap="flat" cmpd="sng" w="127000">
            <a:solidFill>
              <a:srgbClr val="A5A5A5"/>
            </a:solidFill>
            <a:prstDash val="solid"/>
            <a:miter lim="800000"/>
            <a:headEnd len="sm" w="sm" type="none"/>
            <a:tailEnd len="sm" w="sm" type="none"/>
          </a:ln>
        </p:spPr>
      </p:cxnSp>
      <p:grpSp>
        <p:nvGrpSpPr>
          <p:cNvPr id="185" name="Google Shape;185;p19"/>
          <p:cNvGrpSpPr/>
          <p:nvPr/>
        </p:nvGrpSpPr>
        <p:grpSpPr>
          <a:xfrm>
            <a:off x="380683" y="4750913"/>
            <a:ext cx="1651317" cy="2005099"/>
            <a:chOff x="380683" y="5141556"/>
            <a:chExt cx="938927" cy="1140085"/>
          </a:xfrm>
        </p:grpSpPr>
        <p:sp>
          <p:nvSpPr>
            <p:cNvPr id="186" name="Google Shape;186;p19"/>
            <p:cNvSpPr txBox="1"/>
            <p:nvPr/>
          </p:nvSpPr>
          <p:spPr>
            <a:xfrm>
              <a:off x="380683" y="6122827"/>
              <a:ext cx="938927" cy="15881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28575" lIns="76200" spcFirstLastPara="1" rIns="76200" wrap="square" tIns="28575">
              <a:sp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pt-BR" sz="1600" u="none" cap="none" strike="noStrike">
                  <a:solidFill>
                    <a:schemeClr val="dk2"/>
                  </a:solidFill>
                  <a:latin typeface="Play"/>
                  <a:ea typeface="Play"/>
                  <a:cs typeface="Play"/>
                  <a:sym typeface="Play"/>
                </a:rPr>
                <a:t>Estruturação</a:t>
              </a:r>
              <a:endParaRPr/>
            </a:p>
          </p:txBody>
        </p:sp>
        <p:grpSp>
          <p:nvGrpSpPr>
            <p:cNvPr id="187" name="Google Shape;187;p19"/>
            <p:cNvGrpSpPr/>
            <p:nvPr/>
          </p:nvGrpSpPr>
          <p:grpSpPr>
            <a:xfrm>
              <a:off x="420575" y="5141556"/>
              <a:ext cx="859142" cy="859142"/>
              <a:chOff x="420576" y="5141556"/>
              <a:chExt cx="859142" cy="859142"/>
            </a:xfrm>
          </p:grpSpPr>
          <p:sp>
            <p:nvSpPr>
              <p:cNvPr id="188" name="Google Shape;188;p19"/>
              <p:cNvSpPr/>
              <p:nvPr/>
            </p:nvSpPr>
            <p:spPr>
              <a:xfrm>
                <a:off x="420576" y="5141556"/>
                <a:ext cx="859142" cy="859142"/>
              </a:xfrm>
              <a:prstGeom prst="ellipse">
                <a:avLst/>
              </a:prstGeom>
              <a:solidFill>
                <a:schemeClr val="dk2"/>
              </a:solidFill>
              <a:ln cap="flat" cmpd="sng" w="63500">
                <a:solidFill>
                  <a:schemeClr val="l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Play"/>
                  <a:ea typeface="Play"/>
                  <a:cs typeface="Play"/>
                  <a:sym typeface="Play"/>
                </a:endParaRPr>
              </a:p>
            </p:txBody>
          </p:sp>
          <p:pic>
            <p:nvPicPr>
              <p:cNvPr descr="Arquitetura" id="189" name="Google Shape;189;p19"/>
              <p:cNvPicPr preferRelativeResize="0"/>
              <p:nvPr/>
            </p:nvPicPr>
            <p:blipFill rotWithShape="1">
              <a:blip r:embed="rId3">
                <a:alphaModFix/>
              </a:blip>
              <a:srcRect b="0" l="0" r="0" t="0"/>
              <a:stretch/>
            </p:blipFill>
            <p:spPr>
              <a:xfrm>
                <a:off x="620844" y="5322727"/>
                <a:ext cx="496706" cy="49680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sp>
        <p:nvSpPr>
          <p:cNvPr id="190" name="Google Shape;190;p19"/>
          <p:cNvSpPr/>
          <p:nvPr/>
        </p:nvSpPr>
        <p:spPr>
          <a:xfrm flipH="1" rot="5400000">
            <a:off x="8305341" y="3063699"/>
            <a:ext cx="1231543" cy="245713"/>
          </a:xfrm>
          <a:prstGeom prst="triangle">
            <a:avLst>
              <a:gd fmla="val 50000" name="adj"/>
            </a:avLst>
          </a:prstGeom>
          <a:solidFill>
            <a:srgbClr val="BFBFB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Play"/>
              <a:ea typeface="Play"/>
              <a:cs typeface="Play"/>
              <a:sym typeface="Play"/>
            </a:endParaRPr>
          </a:p>
        </p:txBody>
      </p:sp>
      <p:pic>
        <p:nvPicPr>
          <p:cNvPr descr="Seta circular com preenchimento sólido" id="191" name="Google Shape;191;p1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652173" y="1682861"/>
            <a:ext cx="2831578" cy="283157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92" name="Google Shape;192;p19"/>
          <p:cNvGrpSpPr/>
          <p:nvPr/>
        </p:nvGrpSpPr>
        <p:grpSpPr>
          <a:xfrm>
            <a:off x="3877063" y="1738232"/>
            <a:ext cx="1603302" cy="1019022"/>
            <a:chOff x="3627098" y="3279875"/>
            <a:chExt cx="1162318" cy="738743"/>
          </a:xfrm>
        </p:grpSpPr>
        <p:sp>
          <p:nvSpPr>
            <p:cNvPr id="193" name="Google Shape;193;p19"/>
            <p:cNvSpPr/>
            <p:nvPr/>
          </p:nvSpPr>
          <p:spPr>
            <a:xfrm>
              <a:off x="3999583" y="3279875"/>
              <a:ext cx="417348" cy="417348"/>
            </a:xfrm>
            <a:prstGeom prst="ellipse">
              <a:avLst/>
            </a:prstGeom>
            <a:solidFill>
              <a:schemeClr val="dk2"/>
            </a:solidFill>
            <a:ln cap="flat" cmpd="sng" w="5255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63050" lIns="126125" spcFirstLastPara="1" rIns="126125" wrap="square" tIns="630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Play"/>
                <a:ea typeface="Play"/>
                <a:cs typeface="Play"/>
                <a:sym typeface="Play"/>
              </a:endParaRPr>
            </a:p>
          </p:txBody>
        </p:sp>
        <p:pic>
          <p:nvPicPr>
            <p:cNvPr descr="Trabalhador de construção com preenchimento sólido" id="194" name="Google Shape;194;p19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4055764" y="3336053"/>
              <a:ext cx="304988" cy="30498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95" name="Google Shape;195;p19"/>
            <p:cNvSpPr txBox="1"/>
            <p:nvPr/>
          </p:nvSpPr>
          <p:spPr>
            <a:xfrm>
              <a:off x="3627098" y="3710864"/>
              <a:ext cx="1162318" cy="30775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63050" lIns="126125" spcFirstLastPara="1" rIns="126125" wrap="square" tIns="6305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66"/>
                <a:buFont typeface="Arial"/>
                <a:buNone/>
              </a:pPr>
              <a:r>
                <a:rPr b="1" i="0" lang="pt-BR" sz="966" u="none" cap="none" strike="noStrike">
                  <a:solidFill>
                    <a:schemeClr val="dk2"/>
                  </a:solidFill>
                  <a:latin typeface="Play"/>
                  <a:ea typeface="Play"/>
                  <a:cs typeface="Play"/>
                  <a:sym typeface="Play"/>
                </a:rPr>
                <a:t>Modelagem</a:t>
              </a:r>
              <a:endParaRPr/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66"/>
                <a:buFont typeface="Arial"/>
                <a:buNone/>
              </a:pPr>
              <a:r>
                <a:rPr b="1" i="0" lang="pt-BR" sz="966" u="none" cap="none" strike="noStrike">
                  <a:solidFill>
                    <a:schemeClr val="dk2"/>
                  </a:solidFill>
                  <a:latin typeface="Play"/>
                  <a:ea typeface="Play"/>
                  <a:cs typeface="Play"/>
                  <a:sym typeface="Play"/>
                </a:rPr>
                <a:t>Técnica</a:t>
              </a:r>
              <a:endParaRPr/>
            </a:p>
          </p:txBody>
        </p:sp>
      </p:grpSp>
      <p:grpSp>
        <p:nvGrpSpPr>
          <p:cNvPr id="196" name="Google Shape;196;p19"/>
          <p:cNvGrpSpPr/>
          <p:nvPr/>
        </p:nvGrpSpPr>
        <p:grpSpPr>
          <a:xfrm>
            <a:off x="6682098" y="1966451"/>
            <a:ext cx="1603302" cy="1019022"/>
            <a:chOff x="5587481" y="3279875"/>
            <a:chExt cx="1162318" cy="738743"/>
          </a:xfrm>
        </p:grpSpPr>
        <p:sp>
          <p:nvSpPr>
            <p:cNvPr id="197" name="Google Shape;197;p19"/>
            <p:cNvSpPr/>
            <p:nvPr/>
          </p:nvSpPr>
          <p:spPr>
            <a:xfrm>
              <a:off x="5959967" y="3279875"/>
              <a:ext cx="417348" cy="417348"/>
            </a:xfrm>
            <a:prstGeom prst="ellipse">
              <a:avLst/>
            </a:prstGeom>
            <a:solidFill>
              <a:schemeClr val="dk2"/>
            </a:solidFill>
            <a:ln cap="flat" cmpd="sng" w="5255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63050" lIns="126125" spcFirstLastPara="1" rIns="126125" wrap="square" tIns="630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Play"/>
                <a:ea typeface="Play"/>
                <a:cs typeface="Play"/>
                <a:sym typeface="Play"/>
              </a:endParaRPr>
            </a:p>
          </p:txBody>
        </p:sp>
        <p:pic>
          <p:nvPicPr>
            <p:cNvPr descr="Dólar com preenchimento sólido" id="198" name="Google Shape;198;p19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6016147" y="3336053"/>
              <a:ext cx="304988" cy="30498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99" name="Google Shape;199;p19"/>
            <p:cNvSpPr txBox="1"/>
            <p:nvPr/>
          </p:nvSpPr>
          <p:spPr>
            <a:xfrm>
              <a:off x="5587481" y="3710864"/>
              <a:ext cx="1162318" cy="30775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63050" lIns="126125" spcFirstLastPara="1" rIns="126125" wrap="square" tIns="6305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66"/>
                <a:buFont typeface="Arial"/>
                <a:buNone/>
              </a:pPr>
              <a:r>
                <a:rPr b="1" i="0" lang="pt-BR" sz="966" u="none" cap="none" strike="noStrike">
                  <a:solidFill>
                    <a:schemeClr val="dk2"/>
                  </a:solidFill>
                  <a:latin typeface="Play"/>
                  <a:ea typeface="Play"/>
                  <a:cs typeface="Play"/>
                  <a:sym typeface="Play"/>
                </a:rPr>
                <a:t>Modelagem</a:t>
              </a:r>
              <a:endParaRPr/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66"/>
                <a:buFont typeface="Arial"/>
                <a:buNone/>
              </a:pPr>
              <a:r>
                <a:rPr b="1" i="0" lang="pt-BR" sz="966" u="none" cap="none" strike="noStrike">
                  <a:solidFill>
                    <a:schemeClr val="dk2"/>
                  </a:solidFill>
                  <a:latin typeface="Play"/>
                  <a:ea typeface="Play"/>
                  <a:cs typeface="Play"/>
                  <a:sym typeface="Play"/>
                </a:rPr>
                <a:t>Econômica</a:t>
              </a:r>
              <a:endParaRPr/>
            </a:p>
          </p:txBody>
        </p:sp>
      </p:grpSp>
      <p:grpSp>
        <p:nvGrpSpPr>
          <p:cNvPr id="200" name="Google Shape;200;p19"/>
          <p:cNvGrpSpPr/>
          <p:nvPr/>
        </p:nvGrpSpPr>
        <p:grpSpPr>
          <a:xfrm>
            <a:off x="5287387" y="4072958"/>
            <a:ext cx="1603302" cy="1019022"/>
            <a:chOff x="7547867" y="3279875"/>
            <a:chExt cx="1162318" cy="738743"/>
          </a:xfrm>
        </p:grpSpPr>
        <p:sp>
          <p:nvSpPr>
            <p:cNvPr id="201" name="Google Shape;201;p19"/>
            <p:cNvSpPr/>
            <p:nvPr/>
          </p:nvSpPr>
          <p:spPr>
            <a:xfrm>
              <a:off x="7920352" y="3279875"/>
              <a:ext cx="417348" cy="417348"/>
            </a:xfrm>
            <a:prstGeom prst="ellipse">
              <a:avLst/>
            </a:prstGeom>
            <a:solidFill>
              <a:schemeClr val="dk2"/>
            </a:solidFill>
            <a:ln cap="flat" cmpd="sng" w="5255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63050" lIns="126125" spcFirstLastPara="1" rIns="126125" wrap="square" tIns="630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Play"/>
                <a:ea typeface="Play"/>
                <a:cs typeface="Play"/>
                <a:sym typeface="Play"/>
              </a:endParaRPr>
            </a:p>
          </p:txBody>
        </p:sp>
        <p:pic>
          <p:nvPicPr>
            <p:cNvPr descr="Juiz com preenchimento sólido" id="202" name="Google Shape;202;p19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7976532" y="3336053"/>
              <a:ext cx="304988" cy="30498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03" name="Google Shape;203;p19"/>
            <p:cNvSpPr txBox="1"/>
            <p:nvPr/>
          </p:nvSpPr>
          <p:spPr>
            <a:xfrm>
              <a:off x="7547867" y="3710864"/>
              <a:ext cx="1162318" cy="30775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63050" lIns="126125" spcFirstLastPara="1" rIns="126125" wrap="square" tIns="6305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66"/>
                <a:buFont typeface="Arial"/>
                <a:buNone/>
              </a:pPr>
              <a:r>
                <a:rPr b="1" i="0" lang="pt-BR" sz="966" u="none" cap="none" strike="noStrike">
                  <a:solidFill>
                    <a:schemeClr val="dk2"/>
                  </a:solidFill>
                  <a:latin typeface="Play"/>
                  <a:ea typeface="Play"/>
                  <a:cs typeface="Play"/>
                  <a:sym typeface="Play"/>
                </a:rPr>
                <a:t>Modelagem</a:t>
              </a:r>
              <a:endParaRPr/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66"/>
                <a:buFont typeface="Arial"/>
                <a:buNone/>
              </a:pPr>
              <a:r>
                <a:rPr b="1" i="0" lang="pt-BR" sz="966" u="none" cap="none" strike="noStrike">
                  <a:solidFill>
                    <a:schemeClr val="dk2"/>
                  </a:solidFill>
                  <a:latin typeface="Play"/>
                  <a:ea typeface="Play"/>
                  <a:cs typeface="Play"/>
                  <a:sym typeface="Play"/>
                </a:rPr>
                <a:t>Jurídica</a:t>
              </a:r>
              <a:endParaRPr/>
            </a:p>
          </p:txBody>
        </p:sp>
      </p:grpSp>
      <p:grpSp>
        <p:nvGrpSpPr>
          <p:cNvPr id="204" name="Google Shape;204;p19"/>
          <p:cNvGrpSpPr/>
          <p:nvPr/>
        </p:nvGrpSpPr>
        <p:grpSpPr>
          <a:xfrm>
            <a:off x="5325440" y="2752806"/>
            <a:ext cx="1603302" cy="867484"/>
            <a:chOff x="5587481" y="2421186"/>
            <a:chExt cx="1162318" cy="628887"/>
          </a:xfrm>
        </p:grpSpPr>
        <p:sp>
          <p:nvSpPr>
            <p:cNvPr id="205" name="Google Shape;205;p19"/>
            <p:cNvSpPr/>
            <p:nvPr/>
          </p:nvSpPr>
          <p:spPr>
            <a:xfrm>
              <a:off x="5959966" y="2421186"/>
              <a:ext cx="417348" cy="417348"/>
            </a:xfrm>
            <a:prstGeom prst="ellipse">
              <a:avLst/>
            </a:prstGeom>
            <a:solidFill>
              <a:schemeClr val="dk2"/>
            </a:solidFill>
            <a:ln cap="flat" cmpd="sng" w="5255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63050" lIns="126125" spcFirstLastPara="1" rIns="126125" wrap="square" tIns="630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Play"/>
                <a:ea typeface="Play"/>
                <a:cs typeface="Play"/>
                <a:sym typeface="Play"/>
              </a:endParaRPr>
            </a:p>
          </p:txBody>
        </p:sp>
        <p:pic>
          <p:nvPicPr>
            <p:cNvPr descr="Ciclo com pessoas com preenchimento sólido" id="206" name="Google Shape;206;p19"/>
            <p:cNvPicPr preferRelativeResize="0"/>
            <p:nvPr/>
          </p:nvPicPr>
          <p:blipFill rotWithShape="1">
            <a:blip r:embed="rId8">
              <a:alphaModFix/>
            </a:blip>
            <a:srcRect b="0" l="0" r="0" t="0"/>
            <a:stretch/>
          </p:blipFill>
          <p:spPr>
            <a:xfrm>
              <a:off x="6016146" y="2477366"/>
              <a:ext cx="304988" cy="30498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07" name="Google Shape;207;p19"/>
            <p:cNvSpPr txBox="1"/>
            <p:nvPr/>
          </p:nvSpPr>
          <p:spPr>
            <a:xfrm>
              <a:off x="5587481" y="2812794"/>
              <a:ext cx="1162318" cy="23727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63050" lIns="126125" spcFirstLastPara="1" rIns="126125" wrap="square" tIns="63050">
              <a:spAutoFit/>
            </a:bodyPr>
            <a:lstStyle/>
            <a:p>
              <a:pPr indent="0" lvl="0" marL="0" marR="0" rtl="0" algn="ctr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66"/>
                <a:buFont typeface="Arial"/>
                <a:buNone/>
              </a:pPr>
              <a:r>
                <a:rPr b="1" i="0" lang="pt-BR" sz="966" u="none" cap="none" strike="noStrike">
                  <a:solidFill>
                    <a:schemeClr val="dk2"/>
                  </a:solidFill>
                  <a:latin typeface="Play"/>
                  <a:ea typeface="Play"/>
                  <a:cs typeface="Play"/>
                  <a:sym typeface="Play"/>
                </a:rPr>
                <a:t>PMO</a:t>
              </a:r>
              <a:endParaRPr/>
            </a:p>
          </p:txBody>
        </p:sp>
      </p:grpSp>
      <p:sp>
        <p:nvSpPr>
          <p:cNvPr id="208" name="Google Shape;208;p19"/>
          <p:cNvSpPr/>
          <p:nvPr/>
        </p:nvSpPr>
        <p:spPr>
          <a:xfrm>
            <a:off x="1001622" y="2471354"/>
            <a:ext cx="2269267" cy="624135"/>
          </a:xfrm>
          <a:prstGeom prst="roundRect">
            <a:avLst>
              <a:gd fmla="val 10475" name="adj"/>
            </a:avLst>
          </a:prstGeom>
          <a:solidFill>
            <a:srgbClr val="D8D8D8"/>
          </a:solidFill>
          <a:ln cap="flat" cmpd="sng" w="3017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36200" lIns="72400" spcFirstLastPara="1" rIns="72400" wrap="square" tIns="362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20"/>
              <a:buFont typeface="Arial"/>
              <a:buNone/>
            </a:pPr>
            <a:r>
              <a:rPr b="1" i="0" lang="pt-BR" sz="1320" u="none" cap="none" strike="noStrike">
                <a:solidFill>
                  <a:schemeClr val="accent2"/>
                </a:solidFill>
                <a:latin typeface="Play"/>
                <a:ea typeface="Play"/>
                <a:cs typeface="Play"/>
                <a:sym typeface="Play"/>
              </a:rPr>
              <a:t>Avaliação de viabilidade </a:t>
            </a:r>
            <a:r>
              <a:rPr b="0" i="0" lang="pt-BR" sz="1320" u="none" cap="none" strike="noStrike">
                <a:solidFill>
                  <a:schemeClr val="dk2"/>
                </a:solidFill>
                <a:latin typeface="Play"/>
                <a:ea typeface="Play"/>
                <a:cs typeface="Play"/>
                <a:sym typeface="Play"/>
              </a:rPr>
              <a:t>técnico-operacional e econômico-financeira</a:t>
            </a:r>
            <a:endParaRPr/>
          </a:p>
        </p:txBody>
      </p:sp>
      <p:sp>
        <p:nvSpPr>
          <p:cNvPr id="209" name="Google Shape;209;p19"/>
          <p:cNvSpPr/>
          <p:nvPr/>
        </p:nvSpPr>
        <p:spPr>
          <a:xfrm>
            <a:off x="887938" y="2392337"/>
            <a:ext cx="255584" cy="255584"/>
          </a:xfrm>
          <a:prstGeom prst="ellipse">
            <a:avLst/>
          </a:prstGeom>
          <a:solidFill>
            <a:schemeClr val="dk2"/>
          </a:solidFill>
          <a:ln cap="flat" cmpd="sng" w="2555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30650" lIns="61325" spcFirstLastPara="1" rIns="61325" wrap="square" tIns="306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1208" u="none" cap="none" strike="noStrike">
                <a:solidFill>
                  <a:schemeClr val="lt1"/>
                </a:solidFill>
                <a:latin typeface="Play"/>
                <a:ea typeface="Play"/>
                <a:cs typeface="Play"/>
                <a:sym typeface="Play"/>
              </a:rPr>
              <a:t>2</a:t>
            </a:r>
            <a:endParaRPr/>
          </a:p>
        </p:txBody>
      </p:sp>
      <p:sp>
        <p:nvSpPr>
          <p:cNvPr id="210" name="Google Shape;210;p19"/>
          <p:cNvSpPr/>
          <p:nvPr/>
        </p:nvSpPr>
        <p:spPr>
          <a:xfrm>
            <a:off x="1001622" y="1487472"/>
            <a:ext cx="2269267" cy="624135"/>
          </a:xfrm>
          <a:prstGeom prst="roundRect">
            <a:avLst>
              <a:gd fmla="val 10475" name="adj"/>
            </a:avLst>
          </a:prstGeom>
          <a:solidFill>
            <a:srgbClr val="D8D8D8"/>
          </a:solidFill>
          <a:ln cap="flat" cmpd="sng" w="3017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36200" lIns="72400" spcFirstLastPara="1" rIns="72400" wrap="square" tIns="362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20"/>
              <a:buFont typeface="Arial"/>
              <a:buNone/>
            </a:pPr>
            <a:r>
              <a:rPr b="0" i="0" lang="pt-BR" sz="1320" u="none" cap="none" strike="noStrike">
                <a:solidFill>
                  <a:schemeClr val="dk2"/>
                </a:solidFill>
                <a:latin typeface="Play"/>
                <a:ea typeface="Play"/>
                <a:cs typeface="Play"/>
                <a:sym typeface="Play"/>
              </a:rPr>
              <a:t>Delimitação do </a:t>
            </a:r>
            <a:r>
              <a:rPr b="1" i="0" lang="pt-BR" sz="1320" u="none" cap="none" strike="noStrike">
                <a:solidFill>
                  <a:schemeClr val="accent2"/>
                </a:solidFill>
                <a:latin typeface="Play"/>
                <a:ea typeface="Play"/>
                <a:cs typeface="Play"/>
                <a:sym typeface="Play"/>
              </a:rPr>
              <a:t>escopo</a:t>
            </a:r>
            <a:endParaRPr/>
          </a:p>
        </p:txBody>
      </p:sp>
      <p:sp>
        <p:nvSpPr>
          <p:cNvPr id="211" name="Google Shape;211;p19"/>
          <p:cNvSpPr/>
          <p:nvPr/>
        </p:nvSpPr>
        <p:spPr>
          <a:xfrm>
            <a:off x="887938" y="1408453"/>
            <a:ext cx="255584" cy="255584"/>
          </a:xfrm>
          <a:prstGeom prst="ellipse">
            <a:avLst/>
          </a:prstGeom>
          <a:solidFill>
            <a:schemeClr val="dk2"/>
          </a:solidFill>
          <a:ln cap="flat" cmpd="sng" w="2555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30650" lIns="61325" spcFirstLastPara="1" rIns="61325" wrap="square" tIns="306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1208" u="none" cap="none" strike="noStrike">
                <a:solidFill>
                  <a:schemeClr val="lt1"/>
                </a:solidFill>
                <a:latin typeface="Play"/>
                <a:ea typeface="Play"/>
                <a:cs typeface="Play"/>
                <a:sym typeface="Play"/>
              </a:rPr>
              <a:t>1</a:t>
            </a:r>
            <a:endParaRPr/>
          </a:p>
        </p:txBody>
      </p:sp>
      <p:sp>
        <p:nvSpPr>
          <p:cNvPr id="212" name="Google Shape;212;p19"/>
          <p:cNvSpPr/>
          <p:nvPr/>
        </p:nvSpPr>
        <p:spPr>
          <a:xfrm>
            <a:off x="1001622" y="3455236"/>
            <a:ext cx="2269267" cy="624135"/>
          </a:xfrm>
          <a:prstGeom prst="roundRect">
            <a:avLst>
              <a:gd fmla="val 10475" name="adj"/>
            </a:avLst>
          </a:prstGeom>
          <a:solidFill>
            <a:srgbClr val="D8D8D8"/>
          </a:solidFill>
          <a:ln cap="flat" cmpd="sng" w="3017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36200" lIns="72400" spcFirstLastPara="1" rIns="72400" wrap="square" tIns="362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20"/>
              <a:buFont typeface="Arial"/>
              <a:buNone/>
            </a:pPr>
            <a:r>
              <a:rPr b="0" i="0" lang="pt-BR" sz="1320" u="none" cap="none" strike="noStrike">
                <a:solidFill>
                  <a:schemeClr val="dk2"/>
                </a:solidFill>
                <a:latin typeface="Play"/>
                <a:ea typeface="Play"/>
                <a:cs typeface="Play"/>
                <a:sym typeface="Play"/>
              </a:rPr>
              <a:t>Desenho da </a:t>
            </a:r>
            <a:r>
              <a:rPr b="1" i="0" lang="pt-BR" sz="1320" u="none" cap="none" strike="noStrike">
                <a:solidFill>
                  <a:schemeClr val="accent2"/>
                </a:solidFill>
                <a:latin typeface="Play"/>
                <a:ea typeface="Play"/>
                <a:cs typeface="Play"/>
                <a:sym typeface="Play"/>
              </a:rPr>
              <a:t>modelagem jurídico-institucional</a:t>
            </a:r>
            <a:endParaRPr/>
          </a:p>
        </p:txBody>
      </p:sp>
      <p:sp>
        <p:nvSpPr>
          <p:cNvPr id="213" name="Google Shape;213;p19"/>
          <p:cNvSpPr/>
          <p:nvPr/>
        </p:nvSpPr>
        <p:spPr>
          <a:xfrm>
            <a:off x="887938" y="3376218"/>
            <a:ext cx="255584" cy="255584"/>
          </a:xfrm>
          <a:prstGeom prst="ellipse">
            <a:avLst/>
          </a:prstGeom>
          <a:solidFill>
            <a:schemeClr val="dk2"/>
          </a:solidFill>
          <a:ln cap="flat" cmpd="sng" w="2555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30650" lIns="61325" spcFirstLastPara="1" rIns="61325" wrap="square" tIns="306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1208" u="none" cap="none" strike="noStrike">
                <a:solidFill>
                  <a:schemeClr val="lt1"/>
                </a:solidFill>
                <a:latin typeface="Play"/>
                <a:ea typeface="Play"/>
                <a:cs typeface="Play"/>
                <a:sym typeface="Play"/>
              </a:rPr>
              <a:t>3</a:t>
            </a:r>
            <a:endParaRPr/>
          </a:p>
        </p:txBody>
      </p:sp>
      <p:grpSp>
        <p:nvGrpSpPr>
          <p:cNvPr id="214" name="Google Shape;214;p19"/>
          <p:cNvGrpSpPr/>
          <p:nvPr/>
        </p:nvGrpSpPr>
        <p:grpSpPr>
          <a:xfrm>
            <a:off x="9552267" y="1738232"/>
            <a:ext cx="1924957" cy="2655526"/>
            <a:chOff x="7932274" y="1912901"/>
            <a:chExt cx="1924957" cy="2655526"/>
          </a:xfrm>
        </p:grpSpPr>
        <p:sp>
          <p:nvSpPr>
            <p:cNvPr id="215" name="Google Shape;215;p19"/>
            <p:cNvSpPr/>
            <p:nvPr/>
          </p:nvSpPr>
          <p:spPr>
            <a:xfrm>
              <a:off x="7932274" y="2256531"/>
              <a:ext cx="1924957" cy="2311896"/>
            </a:xfrm>
            <a:prstGeom prst="roundRect">
              <a:avLst>
                <a:gd fmla="val 4871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0" lIns="36000" spcFirstLastPara="1" rIns="36000" wrap="square" tIns="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i="0" sz="1200" u="none" cap="none" strike="noStrike">
                <a:solidFill>
                  <a:schemeClr val="accent2"/>
                </a:solidFill>
                <a:latin typeface="Play"/>
                <a:ea typeface="Play"/>
                <a:cs typeface="Play"/>
                <a:sym typeface="Play"/>
              </a:endParaRPr>
            </a:p>
          </p:txBody>
        </p:sp>
        <p:grpSp>
          <p:nvGrpSpPr>
            <p:cNvPr id="216" name="Google Shape;216;p19"/>
            <p:cNvGrpSpPr/>
            <p:nvPr/>
          </p:nvGrpSpPr>
          <p:grpSpPr>
            <a:xfrm>
              <a:off x="7972910" y="2496945"/>
              <a:ext cx="1800000" cy="1800000"/>
              <a:chOff x="8513925" y="2713548"/>
              <a:chExt cx="1800000" cy="1800000"/>
            </a:xfrm>
          </p:grpSpPr>
          <p:sp>
            <p:nvSpPr>
              <p:cNvPr id="217" name="Google Shape;217;p19"/>
              <p:cNvSpPr/>
              <p:nvPr/>
            </p:nvSpPr>
            <p:spPr>
              <a:xfrm>
                <a:off x="8513925" y="2713548"/>
                <a:ext cx="1800000" cy="1800000"/>
              </a:xfrm>
              <a:prstGeom prst="roundRect">
                <a:avLst>
                  <a:gd fmla="val 50000" name="adj"/>
                </a:avLst>
              </a:prstGeom>
              <a:solidFill>
                <a:schemeClr val="dk2"/>
              </a:solidFill>
              <a:ln cap="flat" cmpd="sng" w="9525">
                <a:solidFill>
                  <a:srgbClr val="BBB5AE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100" u="none" cap="none" strike="noStrike">
                  <a:solidFill>
                    <a:schemeClr val="lt1"/>
                  </a:solidFill>
                  <a:latin typeface="Play"/>
                  <a:ea typeface="Play"/>
                  <a:cs typeface="Play"/>
                  <a:sym typeface="Play"/>
                </a:endParaRPr>
              </a:p>
            </p:txBody>
          </p:sp>
          <p:sp>
            <p:nvSpPr>
              <p:cNvPr id="218" name="Google Shape;218;p19"/>
              <p:cNvSpPr txBox="1"/>
              <p:nvPr/>
            </p:nvSpPr>
            <p:spPr>
              <a:xfrm>
                <a:off x="8823600" y="3616697"/>
                <a:ext cx="1180649" cy="73866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i="0" lang="pt-BR" sz="1400" u="none" cap="none" strike="noStrike">
                    <a:solidFill>
                      <a:schemeClr val="lt1"/>
                    </a:solidFill>
                    <a:latin typeface="Play"/>
                    <a:ea typeface="Play"/>
                    <a:cs typeface="Play"/>
                    <a:sym typeface="Play"/>
                  </a:rPr>
                  <a:t>Edital e Documentos licitatórios</a:t>
                </a:r>
                <a:endParaRPr/>
              </a:p>
            </p:txBody>
          </p:sp>
          <p:grpSp>
            <p:nvGrpSpPr>
              <p:cNvPr id="219" name="Google Shape;219;p19"/>
              <p:cNvGrpSpPr/>
              <p:nvPr/>
            </p:nvGrpSpPr>
            <p:grpSpPr>
              <a:xfrm>
                <a:off x="9197140" y="3002853"/>
                <a:ext cx="433560" cy="490118"/>
                <a:chOff x="2109337" y="3501443"/>
                <a:chExt cx="787120" cy="885522"/>
              </a:xfrm>
            </p:grpSpPr>
            <p:sp>
              <p:nvSpPr>
                <p:cNvPr id="220" name="Google Shape;220;p19"/>
                <p:cNvSpPr/>
                <p:nvPr/>
              </p:nvSpPr>
              <p:spPr>
                <a:xfrm>
                  <a:off x="2109337" y="3501443"/>
                  <a:ext cx="639596" cy="750545"/>
                </a:xfrm>
                <a:prstGeom prst="rect">
                  <a:avLst/>
                </a:prstGeom>
                <a:solidFill>
                  <a:schemeClr val="dk2"/>
                </a:solidFill>
                <a:ln cap="flat" cmpd="sng" w="24075">
                  <a:solidFill>
                    <a:schemeClr val="lt1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  <p:txBody>
                <a:bodyPr anchorCtr="0" anchor="ctr" bIns="57825" lIns="115650" spcFirstLastPara="1" rIns="115650" wrap="square" tIns="57825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900" u="none" cap="none" strike="noStrike">
                    <a:solidFill>
                      <a:schemeClr val="lt1"/>
                    </a:solidFill>
                    <a:latin typeface="Play"/>
                    <a:ea typeface="Play"/>
                    <a:cs typeface="Play"/>
                    <a:sym typeface="Play"/>
                  </a:endParaRPr>
                </a:p>
              </p:txBody>
            </p:sp>
            <p:sp>
              <p:nvSpPr>
                <p:cNvPr id="221" name="Google Shape;221;p19"/>
                <p:cNvSpPr/>
                <p:nvPr/>
              </p:nvSpPr>
              <p:spPr>
                <a:xfrm>
                  <a:off x="2183099" y="3559897"/>
                  <a:ext cx="639596" cy="750545"/>
                </a:xfrm>
                <a:prstGeom prst="rect">
                  <a:avLst/>
                </a:prstGeom>
                <a:solidFill>
                  <a:schemeClr val="dk2"/>
                </a:solidFill>
                <a:ln cap="flat" cmpd="sng" w="24075">
                  <a:solidFill>
                    <a:schemeClr val="lt1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  <p:txBody>
                <a:bodyPr anchorCtr="0" anchor="ctr" bIns="57825" lIns="115650" spcFirstLastPara="1" rIns="115650" wrap="square" tIns="57825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900" u="none" cap="none" strike="noStrike">
                    <a:solidFill>
                      <a:schemeClr val="lt1"/>
                    </a:solidFill>
                    <a:latin typeface="Play"/>
                    <a:ea typeface="Play"/>
                    <a:cs typeface="Play"/>
                    <a:sym typeface="Play"/>
                  </a:endParaRPr>
                </a:p>
              </p:txBody>
            </p:sp>
            <p:sp>
              <p:nvSpPr>
                <p:cNvPr id="222" name="Google Shape;222;p19"/>
                <p:cNvSpPr/>
                <p:nvPr/>
              </p:nvSpPr>
              <p:spPr>
                <a:xfrm>
                  <a:off x="2256861" y="3636420"/>
                  <a:ext cx="639596" cy="750545"/>
                </a:xfrm>
                <a:prstGeom prst="rect">
                  <a:avLst/>
                </a:prstGeom>
                <a:solidFill>
                  <a:schemeClr val="dk2"/>
                </a:solidFill>
                <a:ln cap="flat" cmpd="sng" w="24075">
                  <a:solidFill>
                    <a:schemeClr val="lt1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  <p:txBody>
                <a:bodyPr anchorCtr="0" anchor="ctr" bIns="57825" lIns="115650" spcFirstLastPara="1" rIns="115650" wrap="square" tIns="57825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900" u="none" cap="none" strike="noStrike">
                    <a:solidFill>
                      <a:schemeClr val="lt1"/>
                    </a:solidFill>
                    <a:latin typeface="Play"/>
                    <a:ea typeface="Play"/>
                    <a:cs typeface="Play"/>
                    <a:sym typeface="Play"/>
                  </a:endParaRPr>
                </a:p>
              </p:txBody>
            </p:sp>
            <p:cxnSp>
              <p:nvCxnSpPr>
                <p:cNvPr id="223" name="Google Shape;223;p19"/>
                <p:cNvCxnSpPr/>
                <p:nvPr/>
              </p:nvCxnSpPr>
              <p:spPr>
                <a:xfrm>
                  <a:off x="2377112" y="3860572"/>
                  <a:ext cx="399094" cy="0"/>
                </a:xfrm>
                <a:prstGeom prst="straightConnector1">
                  <a:avLst/>
                </a:prstGeom>
                <a:noFill/>
                <a:ln cap="flat" cmpd="sng" w="24075">
                  <a:solidFill>
                    <a:schemeClr val="lt1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24" name="Google Shape;224;p19"/>
                <p:cNvCxnSpPr/>
                <p:nvPr/>
              </p:nvCxnSpPr>
              <p:spPr>
                <a:xfrm>
                  <a:off x="2377112" y="4012052"/>
                  <a:ext cx="399094" cy="0"/>
                </a:xfrm>
                <a:prstGeom prst="straightConnector1">
                  <a:avLst/>
                </a:prstGeom>
                <a:noFill/>
                <a:ln cap="flat" cmpd="sng" w="24075">
                  <a:solidFill>
                    <a:schemeClr val="lt1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25" name="Google Shape;225;p19"/>
                <p:cNvCxnSpPr/>
                <p:nvPr/>
              </p:nvCxnSpPr>
              <p:spPr>
                <a:xfrm>
                  <a:off x="2377112" y="4163531"/>
                  <a:ext cx="399094" cy="0"/>
                </a:xfrm>
                <a:prstGeom prst="straightConnector1">
                  <a:avLst/>
                </a:prstGeom>
                <a:noFill/>
                <a:ln cap="flat" cmpd="sng" w="24075">
                  <a:solidFill>
                    <a:schemeClr val="lt1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</p:grpSp>
        <p:sp>
          <p:nvSpPr>
            <p:cNvPr id="226" name="Google Shape;226;p19"/>
            <p:cNvSpPr/>
            <p:nvPr/>
          </p:nvSpPr>
          <p:spPr>
            <a:xfrm>
              <a:off x="7932274" y="1912901"/>
              <a:ext cx="1924957" cy="313622"/>
            </a:xfrm>
            <a:prstGeom prst="roundRect">
              <a:avLst>
                <a:gd fmla="val 9093" name="adj"/>
              </a:avLst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0" lIns="36000" spcFirstLastPara="1" rIns="36000" wrap="square" tIns="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pt-BR" sz="1200" u="none" cap="none" strike="noStrike">
                  <a:solidFill>
                    <a:schemeClr val="lt1"/>
                  </a:solidFill>
                  <a:latin typeface="Play"/>
                  <a:ea typeface="Play"/>
                  <a:cs typeface="Play"/>
                  <a:sym typeface="Play"/>
                </a:rPr>
                <a:t>Objetivo</a:t>
              </a:r>
              <a:endParaRPr/>
            </a:p>
          </p:txBody>
        </p:sp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20"/>
          <p:cNvSpPr txBox="1"/>
          <p:nvPr>
            <p:ph type="title"/>
          </p:nvPr>
        </p:nvSpPr>
        <p:spPr>
          <a:xfrm>
            <a:off x="187232" y="99319"/>
            <a:ext cx="10638083" cy="59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Play"/>
              <a:buNone/>
            </a:pPr>
            <a:r>
              <a:rPr lang="pt-BR" sz="4400">
                <a:solidFill>
                  <a:schemeClr val="dk1"/>
                </a:solidFill>
              </a:rPr>
              <a:t>A formação do preço licitatório</a:t>
            </a:r>
            <a:endParaRPr/>
          </a:p>
        </p:txBody>
      </p:sp>
      <p:sp>
        <p:nvSpPr>
          <p:cNvPr id="232" name="Google Shape;232;p20"/>
          <p:cNvSpPr/>
          <p:nvPr/>
        </p:nvSpPr>
        <p:spPr>
          <a:xfrm flipH="1" rot="5400000">
            <a:off x="2012744" y="3286769"/>
            <a:ext cx="1231543" cy="245713"/>
          </a:xfrm>
          <a:prstGeom prst="triangle">
            <a:avLst>
              <a:gd fmla="val 50000" name="adj"/>
            </a:avLst>
          </a:prstGeom>
          <a:solidFill>
            <a:srgbClr val="BFBFB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Play"/>
              <a:ea typeface="Play"/>
              <a:cs typeface="Play"/>
              <a:sym typeface="Play"/>
            </a:endParaRPr>
          </a:p>
        </p:txBody>
      </p:sp>
      <p:grpSp>
        <p:nvGrpSpPr>
          <p:cNvPr id="233" name="Google Shape;233;p20"/>
          <p:cNvGrpSpPr/>
          <p:nvPr/>
        </p:nvGrpSpPr>
        <p:grpSpPr>
          <a:xfrm>
            <a:off x="4067493" y="2101711"/>
            <a:ext cx="1603302" cy="1019027"/>
            <a:chOff x="3627098" y="3279872"/>
            <a:chExt cx="1162318" cy="738746"/>
          </a:xfrm>
        </p:grpSpPr>
        <p:sp>
          <p:nvSpPr>
            <p:cNvPr id="234" name="Google Shape;234;p20"/>
            <p:cNvSpPr/>
            <p:nvPr/>
          </p:nvSpPr>
          <p:spPr>
            <a:xfrm>
              <a:off x="3999583" y="3279872"/>
              <a:ext cx="417348" cy="417348"/>
            </a:xfrm>
            <a:prstGeom prst="ellipse">
              <a:avLst/>
            </a:prstGeom>
            <a:solidFill>
              <a:schemeClr val="dk2"/>
            </a:solidFill>
            <a:ln cap="flat" cmpd="sng" w="5255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63050" lIns="126125" spcFirstLastPara="1" rIns="126125" wrap="square" tIns="630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Play"/>
                <a:ea typeface="Play"/>
                <a:cs typeface="Play"/>
                <a:sym typeface="Play"/>
              </a:endParaRPr>
            </a:p>
          </p:txBody>
        </p:sp>
        <p:pic>
          <p:nvPicPr>
            <p:cNvPr descr="Trabalhador de construção com preenchimento sólido" id="235" name="Google Shape;235;p20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4055764" y="3336052"/>
              <a:ext cx="304988" cy="30498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6" name="Google Shape;236;p20"/>
            <p:cNvSpPr txBox="1"/>
            <p:nvPr/>
          </p:nvSpPr>
          <p:spPr>
            <a:xfrm>
              <a:off x="3627098" y="3710864"/>
              <a:ext cx="1162318" cy="30775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63050" lIns="126125" spcFirstLastPara="1" rIns="126125" wrap="square" tIns="6305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66"/>
                <a:buFont typeface="Arial"/>
                <a:buNone/>
              </a:pPr>
              <a:r>
                <a:rPr b="1" i="0" lang="pt-BR" sz="966" u="none" cap="none" strike="noStrike">
                  <a:solidFill>
                    <a:schemeClr val="dk2"/>
                  </a:solidFill>
                  <a:latin typeface="Play"/>
                  <a:ea typeface="Play"/>
                  <a:cs typeface="Play"/>
                  <a:sym typeface="Play"/>
                </a:rPr>
                <a:t>Modelagem</a:t>
              </a:r>
              <a:endParaRPr/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66"/>
                <a:buFont typeface="Arial"/>
                <a:buNone/>
              </a:pPr>
              <a:r>
                <a:rPr b="1" i="0" lang="pt-BR" sz="966" u="none" cap="none" strike="noStrike">
                  <a:solidFill>
                    <a:schemeClr val="dk2"/>
                  </a:solidFill>
                  <a:latin typeface="Play"/>
                  <a:ea typeface="Play"/>
                  <a:cs typeface="Play"/>
                  <a:sym typeface="Play"/>
                </a:rPr>
                <a:t>Técnica</a:t>
              </a:r>
              <a:endParaRPr/>
            </a:p>
          </p:txBody>
        </p:sp>
      </p:grpSp>
      <p:grpSp>
        <p:nvGrpSpPr>
          <p:cNvPr id="237" name="Google Shape;237;p20"/>
          <p:cNvGrpSpPr/>
          <p:nvPr/>
        </p:nvGrpSpPr>
        <p:grpSpPr>
          <a:xfrm>
            <a:off x="6879369" y="2101711"/>
            <a:ext cx="1603302" cy="1019027"/>
            <a:chOff x="5587481" y="3279872"/>
            <a:chExt cx="1162318" cy="738746"/>
          </a:xfrm>
        </p:grpSpPr>
        <p:sp>
          <p:nvSpPr>
            <p:cNvPr id="238" name="Google Shape;238;p20"/>
            <p:cNvSpPr/>
            <p:nvPr/>
          </p:nvSpPr>
          <p:spPr>
            <a:xfrm>
              <a:off x="5959967" y="3279872"/>
              <a:ext cx="417348" cy="417348"/>
            </a:xfrm>
            <a:prstGeom prst="ellipse">
              <a:avLst/>
            </a:prstGeom>
            <a:solidFill>
              <a:schemeClr val="dk2"/>
            </a:solidFill>
            <a:ln cap="flat" cmpd="sng" w="5255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63050" lIns="126125" spcFirstLastPara="1" rIns="126125" wrap="square" tIns="630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Play"/>
                <a:ea typeface="Play"/>
                <a:cs typeface="Play"/>
                <a:sym typeface="Play"/>
              </a:endParaRPr>
            </a:p>
          </p:txBody>
        </p:sp>
        <p:pic>
          <p:nvPicPr>
            <p:cNvPr descr="Dólar com preenchimento sólido" id="239" name="Google Shape;239;p20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6016147" y="3336052"/>
              <a:ext cx="304988" cy="30498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40" name="Google Shape;240;p20"/>
            <p:cNvSpPr txBox="1"/>
            <p:nvPr/>
          </p:nvSpPr>
          <p:spPr>
            <a:xfrm>
              <a:off x="5587481" y="3710864"/>
              <a:ext cx="1162318" cy="30775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63050" lIns="126125" spcFirstLastPara="1" rIns="126125" wrap="square" tIns="6305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66"/>
                <a:buFont typeface="Arial"/>
                <a:buNone/>
              </a:pPr>
              <a:r>
                <a:rPr b="1" i="0" lang="pt-BR" sz="966" u="none" cap="none" strike="noStrike">
                  <a:solidFill>
                    <a:schemeClr val="dk2"/>
                  </a:solidFill>
                  <a:latin typeface="Play"/>
                  <a:ea typeface="Play"/>
                  <a:cs typeface="Play"/>
                  <a:sym typeface="Play"/>
                </a:rPr>
                <a:t>Modelagem</a:t>
              </a:r>
              <a:endParaRPr/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66"/>
                <a:buFont typeface="Arial"/>
                <a:buNone/>
              </a:pPr>
              <a:r>
                <a:rPr b="1" i="0" lang="pt-BR" sz="966" u="none" cap="none" strike="noStrike">
                  <a:solidFill>
                    <a:schemeClr val="dk2"/>
                  </a:solidFill>
                  <a:latin typeface="Play"/>
                  <a:ea typeface="Play"/>
                  <a:cs typeface="Play"/>
                  <a:sym typeface="Play"/>
                </a:rPr>
                <a:t>Econômica</a:t>
              </a:r>
              <a:endParaRPr/>
            </a:p>
          </p:txBody>
        </p:sp>
      </p:grpSp>
      <p:grpSp>
        <p:nvGrpSpPr>
          <p:cNvPr id="241" name="Google Shape;241;p20"/>
          <p:cNvGrpSpPr/>
          <p:nvPr/>
        </p:nvGrpSpPr>
        <p:grpSpPr>
          <a:xfrm>
            <a:off x="9691244" y="2101711"/>
            <a:ext cx="1603302" cy="1019027"/>
            <a:chOff x="7547867" y="3279872"/>
            <a:chExt cx="1162318" cy="738746"/>
          </a:xfrm>
        </p:grpSpPr>
        <p:sp>
          <p:nvSpPr>
            <p:cNvPr id="242" name="Google Shape;242;p20"/>
            <p:cNvSpPr/>
            <p:nvPr/>
          </p:nvSpPr>
          <p:spPr>
            <a:xfrm>
              <a:off x="7920352" y="3279872"/>
              <a:ext cx="417348" cy="417348"/>
            </a:xfrm>
            <a:prstGeom prst="ellipse">
              <a:avLst/>
            </a:prstGeom>
            <a:solidFill>
              <a:schemeClr val="dk2"/>
            </a:solidFill>
            <a:ln cap="flat" cmpd="sng" w="5255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63050" lIns="126125" spcFirstLastPara="1" rIns="126125" wrap="square" tIns="630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Play"/>
                <a:ea typeface="Play"/>
                <a:cs typeface="Play"/>
                <a:sym typeface="Play"/>
              </a:endParaRPr>
            </a:p>
          </p:txBody>
        </p:sp>
        <p:pic>
          <p:nvPicPr>
            <p:cNvPr descr="Juiz com preenchimento sólido" id="243" name="Google Shape;243;p20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7976532" y="3336052"/>
              <a:ext cx="304988" cy="30498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44" name="Google Shape;244;p20"/>
            <p:cNvSpPr txBox="1"/>
            <p:nvPr/>
          </p:nvSpPr>
          <p:spPr>
            <a:xfrm>
              <a:off x="7547867" y="3710864"/>
              <a:ext cx="1162318" cy="30775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63050" lIns="126125" spcFirstLastPara="1" rIns="126125" wrap="square" tIns="6305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66"/>
                <a:buFont typeface="Arial"/>
                <a:buNone/>
              </a:pPr>
              <a:r>
                <a:rPr b="1" i="0" lang="pt-BR" sz="966" u="none" cap="none" strike="noStrike">
                  <a:solidFill>
                    <a:schemeClr val="dk2"/>
                  </a:solidFill>
                  <a:latin typeface="Play"/>
                  <a:ea typeface="Play"/>
                  <a:cs typeface="Play"/>
                  <a:sym typeface="Play"/>
                </a:rPr>
                <a:t>Modelagem</a:t>
              </a:r>
              <a:endParaRPr/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66"/>
                <a:buFont typeface="Arial"/>
                <a:buNone/>
              </a:pPr>
              <a:r>
                <a:rPr b="1" i="0" lang="pt-BR" sz="966" u="none" cap="none" strike="noStrike">
                  <a:solidFill>
                    <a:schemeClr val="dk2"/>
                  </a:solidFill>
                  <a:latin typeface="Play"/>
                  <a:ea typeface="Play"/>
                  <a:cs typeface="Play"/>
                  <a:sym typeface="Play"/>
                </a:rPr>
                <a:t>Jurídica</a:t>
              </a:r>
              <a:endParaRPr/>
            </a:p>
          </p:txBody>
        </p:sp>
      </p:grpSp>
      <p:grpSp>
        <p:nvGrpSpPr>
          <p:cNvPr id="245" name="Google Shape;245;p20"/>
          <p:cNvGrpSpPr/>
          <p:nvPr/>
        </p:nvGrpSpPr>
        <p:grpSpPr>
          <a:xfrm>
            <a:off x="6879369" y="973958"/>
            <a:ext cx="1603302" cy="867490"/>
            <a:chOff x="5587481" y="2421183"/>
            <a:chExt cx="1162318" cy="628890"/>
          </a:xfrm>
        </p:grpSpPr>
        <p:sp>
          <p:nvSpPr>
            <p:cNvPr id="246" name="Google Shape;246;p20"/>
            <p:cNvSpPr/>
            <p:nvPr/>
          </p:nvSpPr>
          <p:spPr>
            <a:xfrm>
              <a:off x="5959966" y="2421183"/>
              <a:ext cx="417348" cy="417348"/>
            </a:xfrm>
            <a:prstGeom prst="ellipse">
              <a:avLst/>
            </a:prstGeom>
            <a:solidFill>
              <a:schemeClr val="dk2"/>
            </a:solidFill>
            <a:ln cap="flat" cmpd="sng" w="5255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63050" lIns="126125" spcFirstLastPara="1" rIns="126125" wrap="square" tIns="630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Play"/>
                <a:ea typeface="Play"/>
                <a:cs typeface="Play"/>
                <a:sym typeface="Play"/>
              </a:endParaRPr>
            </a:p>
          </p:txBody>
        </p:sp>
        <p:pic>
          <p:nvPicPr>
            <p:cNvPr descr="Ciclo com pessoas com preenchimento sólido" id="247" name="Google Shape;247;p20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6016146" y="2477363"/>
              <a:ext cx="304988" cy="30498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48" name="Google Shape;248;p20"/>
            <p:cNvSpPr txBox="1"/>
            <p:nvPr/>
          </p:nvSpPr>
          <p:spPr>
            <a:xfrm>
              <a:off x="5587481" y="2812794"/>
              <a:ext cx="1162318" cy="23727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63050" lIns="126125" spcFirstLastPara="1" rIns="126125" wrap="square" tIns="63050">
              <a:spAutoFit/>
            </a:bodyPr>
            <a:lstStyle/>
            <a:p>
              <a:pPr indent="0" lvl="0" marL="0" marR="0" rtl="0" algn="ctr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66"/>
                <a:buFont typeface="Arial"/>
                <a:buNone/>
              </a:pPr>
              <a:r>
                <a:rPr b="1" i="0" lang="pt-BR" sz="966" u="none" cap="none" strike="noStrike">
                  <a:solidFill>
                    <a:schemeClr val="dk2"/>
                  </a:solidFill>
                  <a:latin typeface="Play"/>
                  <a:ea typeface="Play"/>
                  <a:cs typeface="Play"/>
                  <a:sym typeface="Play"/>
                </a:rPr>
                <a:t>PMO</a:t>
              </a:r>
              <a:endParaRPr/>
            </a:p>
          </p:txBody>
        </p:sp>
      </p:grpSp>
      <p:grpSp>
        <p:nvGrpSpPr>
          <p:cNvPr id="249" name="Google Shape;249;p20"/>
          <p:cNvGrpSpPr/>
          <p:nvPr/>
        </p:nvGrpSpPr>
        <p:grpSpPr>
          <a:xfrm>
            <a:off x="355348" y="2081862"/>
            <a:ext cx="1924957" cy="2655526"/>
            <a:chOff x="7932274" y="1912901"/>
            <a:chExt cx="1924957" cy="2655526"/>
          </a:xfrm>
        </p:grpSpPr>
        <p:sp>
          <p:nvSpPr>
            <p:cNvPr id="250" name="Google Shape;250;p20"/>
            <p:cNvSpPr/>
            <p:nvPr/>
          </p:nvSpPr>
          <p:spPr>
            <a:xfrm>
              <a:off x="7932274" y="2256531"/>
              <a:ext cx="1924957" cy="2311896"/>
            </a:xfrm>
            <a:prstGeom prst="roundRect">
              <a:avLst>
                <a:gd fmla="val 4871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0" lIns="36000" spcFirstLastPara="1" rIns="36000" wrap="square" tIns="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i="0" sz="1200" u="none" cap="none" strike="noStrike">
                <a:solidFill>
                  <a:schemeClr val="accent2"/>
                </a:solidFill>
                <a:latin typeface="Play"/>
                <a:ea typeface="Play"/>
                <a:cs typeface="Play"/>
                <a:sym typeface="Play"/>
              </a:endParaRPr>
            </a:p>
          </p:txBody>
        </p:sp>
        <p:grpSp>
          <p:nvGrpSpPr>
            <p:cNvPr id="251" name="Google Shape;251;p20"/>
            <p:cNvGrpSpPr/>
            <p:nvPr/>
          </p:nvGrpSpPr>
          <p:grpSpPr>
            <a:xfrm>
              <a:off x="7972910" y="2496945"/>
              <a:ext cx="1800000" cy="1800000"/>
              <a:chOff x="8513925" y="2713548"/>
              <a:chExt cx="1800000" cy="1800000"/>
            </a:xfrm>
          </p:grpSpPr>
          <p:sp>
            <p:nvSpPr>
              <p:cNvPr id="252" name="Google Shape;252;p20"/>
              <p:cNvSpPr/>
              <p:nvPr/>
            </p:nvSpPr>
            <p:spPr>
              <a:xfrm>
                <a:off x="8513925" y="2713548"/>
                <a:ext cx="1800000" cy="1800000"/>
              </a:xfrm>
              <a:prstGeom prst="roundRect">
                <a:avLst>
                  <a:gd fmla="val 50000" name="adj"/>
                </a:avLst>
              </a:prstGeom>
              <a:solidFill>
                <a:schemeClr val="dk2"/>
              </a:solidFill>
              <a:ln cap="flat" cmpd="sng" w="9525">
                <a:solidFill>
                  <a:srgbClr val="BBB5AE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100" u="none" cap="none" strike="noStrike">
                  <a:solidFill>
                    <a:schemeClr val="lt1"/>
                  </a:solidFill>
                  <a:latin typeface="Play"/>
                  <a:ea typeface="Play"/>
                  <a:cs typeface="Play"/>
                  <a:sym typeface="Play"/>
                </a:endParaRPr>
              </a:p>
            </p:txBody>
          </p:sp>
          <p:sp>
            <p:nvSpPr>
              <p:cNvPr id="253" name="Google Shape;253;p20"/>
              <p:cNvSpPr txBox="1"/>
              <p:nvPr/>
            </p:nvSpPr>
            <p:spPr>
              <a:xfrm>
                <a:off x="8823600" y="3616697"/>
                <a:ext cx="1180649" cy="73866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i="0" lang="pt-BR" sz="1400" u="none" cap="none" strike="noStrike">
                    <a:solidFill>
                      <a:schemeClr val="lt1"/>
                    </a:solidFill>
                    <a:latin typeface="Play"/>
                    <a:ea typeface="Play"/>
                    <a:cs typeface="Play"/>
                    <a:sym typeface="Play"/>
                  </a:rPr>
                  <a:t>Edital e Documentos licitatórios</a:t>
                </a:r>
                <a:endParaRPr/>
              </a:p>
            </p:txBody>
          </p:sp>
          <p:grpSp>
            <p:nvGrpSpPr>
              <p:cNvPr id="254" name="Google Shape;254;p20"/>
              <p:cNvGrpSpPr/>
              <p:nvPr/>
            </p:nvGrpSpPr>
            <p:grpSpPr>
              <a:xfrm>
                <a:off x="9197140" y="3002853"/>
                <a:ext cx="433560" cy="490118"/>
                <a:chOff x="2109337" y="3501443"/>
                <a:chExt cx="787120" cy="885522"/>
              </a:xfrm>
            </p:grpSpPr>
            <p:sp>
              <p:nvSpPr>
                <p:cNvPr id="255" name="Google Shape;255;p20"/>
                <p:cNvSpPr/>
                <p:nvPr/>
              </p:nvSpPr>
              <p:spPr>
                <a:xfrm>
                  <a:off x="2109337" y="3501443"/>
                  <a:ext cx="639596" cy="750545"/>
                </a:xfrm>
                <a:prstGeom prst="rect">
                  <a:avLst/>
                </a:prstGeom>
                <a:solidFill>
                  <a:schemeClr val="dk2"/>
                </a:solidFill>
                <a:ln cap="flat" cmpd="sng" w="24075">
                  <a:solidFill>
                    <a:schemeClr val="lt1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  <p:txBody>
                <a:bodyPr anchorCtr="0" anchor="ctr" bIns="57825" lIns="115650" spcFirstLastPara="1" rIns="115650" wrap="square" tIns="57825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900" u="none" cap="none" strike="noStrike">
                    <a:solidFill>
                      <a:schemeClr val="lt1"/>
                    </a:solidFill>
                    <a:latin typeface="Play"/>
                    <a:ea typeface="Play"/>
                    <a:cs typeface="Play"/>
                    <a:sym typeface="Play"/>
                  </a:endParaRPr>
                </a:p>
              </p:txBody>
            </p:sp>
            <p:sp>
              <p:nvSpPr>
                <p:cNvPr id="256" name="Google Shape;256;p20"/>
                <p:cNvSpPr/>
                <p:nvPr/>
              </p:nvSpPr>
              <p:spPr>
                <a:xfrm>
                  <a:off x="2183099" y="3559897"/>
                  <a:ext cx="639596" cy="750545"/>
                </a:xfrm>
                <a:prstGeom prst="rect">
                  <a:avLst/>
                </a:prstGeom>
                <a:solidFill>
                  <a:schemeClr val="dk2"/>
                </a:solidFill>
                <a:ln cap="flat" cmpd="sng" w="24075">
                  <a:solidFill>
                    <a:schemeClr val="lt1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  <p:txBody>
                <a:bodyPr anchorCtr="0" anchor="ctr" bIns="57825" lIns="115650" spcFirstLastPara="1" rIns="115650" wrap="square" tIns="57825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900" u="none" cap="none" strike="noStrike">
                    <a:solidFill>
                      <a:schemeClr val="lt1"/>
                    </a:solidFill>
                    <a:latin typeface="Play"/>
                    <a:ea typeface="Play"/>
                    <a:cs typeface="Play"/>
                    <a:sym typeface="Play"/>
                  </a:endParaRPr>
                </a:p>
              </p:txBody>
            </p:sp>
            <p:sp>
              <p:nvSpPr>
                <p:cNvPr id="257" name="Google Shape;257;p20"/>
                <p:cNvSpPr/>
                <p:nvPr/>
              </p:nvSpPr>
              <p:spPr>
                <a:xfrm>
                  <a:off x="2256861" y="3636420"/>
                  <a:ext cx="639596" cy="750545"/>
                </a:xfrm>
                <a:prstGeom prst="rect">
                  <a:avLst/>
                </a:prstGeom>
                <a:solidFill>
                  <a:schemeClr val="dk2"/>
                </a:solidFill>
                <a:ln cap="flat" cmpd="sng" w="24075">
                  <a:solidFill>
                    <a:schemeClr val="lt1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  <p:txBody>
                <a:bodyPr anchorCtr="0" anchor="ctr" bIns="57825" lIns="115650" spcFirstLastPara="1" rIns="115650" wrap="square" tIns="57825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900" u="none" cap="none" strike="noStrike">
                    <a:solidFill>
                      <a:schemeClr val="lt1"/>
                    </a:solidFill>
                    <a:latin typeface="Play"/>
                    <a:ea typeface="Play"/>
                    <a:cs typeface="Play"/>
                    <a:sym typeface="Play"/>
                  </a:endParaRPr>
                </a:p>
              </p:txBody>
            </p:sp>
            <p:cxnSp>
              <p:nvCxnSpPr>
                <p:cNvPr id="258" name="Google Shape;258;p20"/>
                <p:cNvCxnSpPr/>
                <p:nvPr/>
              </p:nvCxnSpPr>
              <p:spPr>
                <a:xfrm>
                  <a:off x="2377112" y="3860572"/>
                  <a:ext cx="399094" cy="0"/>
                </a:xfrm>
                <a:prstGeom prst="straightConnector1">
                  <a:avLst/>
                </a:prstGeom>
                <a:noFill/>
                <a:ln cap="flat" cmpd="sng" w="24075">
                  <a:solidFill>
                    <a:schemeClr val="lt1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59" name="Google Shape;259;p20"/>
                <p:cNvCxnSpPr/>
                <p:nvPr/>
              </p:nvCxnSpPr>
              <p:spPr>
                <a:xfrm>
                  <a:off x="2377112" y="4012052"/>
                  <a:ext cx="399094" cy="0"/>
                </a:xfrm>
                <a:prstGeom prst="straightConnector1">
                  <a:avLst/>
                </a:prstGeom>
                <a:noFill/>
                <a:ln cap="flat" cmpd="sng" w="24075">
                  <a:solidFill>
                    <a:schemeClr val="lt1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60" name="Google Shape;260;p20"/>
                <p:cNvCxnSpPr/>
                <p:nvPr/>
              </p:nvCxnSpPr>
              <p:spPr>
                <a:xfrm>
                  <a:off x="2377112" y="4163531"/>
                  <a:ext cx="399094" cy="0"/>
                </a:xfrm>
                <a:prstGeom prst="straightConnector1">
                  <a:avLst/>
                </a:prstGeom>
                <a:noFill/>
                <a:ln cap="flat" cmpd="sng" w="24075">
                  <a:solidFill>
                    <a:schemeClr val="lt1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</p:grpSp>
        <p:sp>
          <p:nvSpPr>
            <p:cNvPr id="261" name="Google Shape;261;p20"/>
            <p:cNvSpPr/>
            <p:nvPr/>
          </p:nvSpPr>
          <p:spPr>
            <a:xfrm>
              <a:off x="7932274" y="1912901"/>
              <a:ext cx="1924957" cy="313622"/>
            </a:xfrm>
            <a:prstGeom prst="roundRect">
              <a:avLst>
                <a:gd fmla="val 9093" name="adj"/>
              </a:avLst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0" lIns="36000" spcFirstLastPara="1" rIns="36000" wrap="square" tIns="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pt-BR" sz="1200" u="none" cap="none" strike="noStrike">
                  <a:solidFill>
                    <a:schemeClr val="lt1"/>
                  </a:solidFill>
                  <a:latin typeface="Play"/>
                  <a:ea typeface="Play"/>
                  <a:cs typeface="Play"/>
                  <a:sym typeface="Play"/>
                </a:rPr>
                <a:t>Objetivo</a:t>
              </a:r>
              <a:endParaRPr/>
            </a:p>
          </p:txBody>
        </p:sp>
      </p:grpSp>
      <p:cxnSp>
        <p:nvCxnSpPr>
          <p:cNvPr id="262" name="Google Shape;262;p20"/>
          <p:cNvCxnSpPr>
            <a:stCxn id="234" idx="0"/>
            <a:endCxn id="242" idx="0"/>
          </p:cNvCxnSpPr>
          <p:nvPr/>
        </p:nvCxnSpPr>
        <p:spPr>
          <a:xfrm flipH="1" rot="-5400000">
            <a:off x="7680744" y="-709889"/>
            <a:ext cx="600" cy="5623800"/>
          </a:xfrm>
          <a:prstGeom prst="bentConnector3">
            <a:avLst>
              <a:gd fmla="val -37041583" name="adj1"/>
            </a:avLst>
          </a:prstGeom>
          <a:noFill/>
          <a:ln cap="flat" cmpd="sng" w="20800">
            <a:solidFill>
              <a:srgbClr val="AEAEAE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63" name="Google Shape;263;p20"/>
          <p:cNvCxnSpPr>
            <a:stCxn id="238" idx="0"/>
            <a:endCxn id="248" idx="2"/>
          </p:cNvCxnSpPr>
          <p:nvPr/>
        </p:nvCxnSpPr>
        <p:spPr>
          <a:xfrm rot="10800000">
            <a:off x="7681021" y="1841311"/>
            <a:ext cx="0" cy="260400"/>
          </a:xfrm>
          <a:prstGeom prst="straightConnector1">
            <a:avLst/>
          </a:prstGeom>
          <a:noFill/>
          <a:ln cap="flat" cmpd="sng" w="20800">
            <a:solidFill>
              <a:srgbClr val="AEAEAE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264" name="Google Shape;264;p20"/>
          <p:cNvSpPr/>
          <p:nvPr/>
        </p:nvSpPr>
        <p:spPr>
          <a:xfrm>
            <a:off x="3642289" y="3195269"/>
            <a:ext cx="2453711" cy="268695"/>
          </a:xfrm>
          <a:prstGeom prst="roundRect">
            <a:avLst>
              <a:gd fmla="val 17685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65925" lIns="131850" spcFirstLastPara="1" rIns="131850" wrap="square" tIns="659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1056" u="none" cap="none" strike="noStrike">
                <a:solidFill>
                  <a:schemeClr val="accent2"/>
                </a:solidFill>
                <a:latin typeface="Play"/>
                <a:ea typeface="Play"/>
                <a:cs typeface="Play"/>
                <a:sym typeface="Play"/>
              </a:rPr>
              <a:t>Anexos</a:t>
            </a:r>
            <a:r>
              <a:rPr b="0" i="0" lang="pt-BR" sz="1056" u="none" cap="none" strike="noStrike">
                <a:solidFill>
                  <a:schemeClr val="dk2"/>
                </a:solidFill>
                <a:latin typeface="Play"/>
                <a:ea typeface="Play"/>
                <a:cs typeface="Play"/>
                <a:sym typeface="Play"/>
              </a:rPr>
              <a:t> técnicos</a:t>
            </a:r>
            <a:endParaRPr/>
          </a:p>
        </p:txBody>
      </p:sp>
      <p:sp>
        <p:nvSpPr>
          <p:cNvPr id="265" name="Google Shape;265;p20"/>
          <p:cNvSpPr/>
          <p:nvPr/>
        </p:nvSpPr>
        <p:spPr>
          <a:xfrm>
            <a:off x="3642289" y="3509713"/>
            <a:ext cx="2453711" cy="268695"/>
          </a:xfrm>
          <a:prstGeom prst="roundRect">
            <a:avLst>
              <a:gd fmla="val 17685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65925" lIns="131850" spcFirstLastPara="1" rIns="131850" wrap="square" tIns="659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1056" u="none" cap="none" strike="noStrike">
                <a:solidFill>
                  <a:schemeClr val="dk2"/>
                </a:solidFill>
                <a:latin typeface="Play"/>
                <a:ea typeface="Play"/>
                <a:cs typeface="Play"/>
                <a:sym typeface="Play"/>
              </a:rPr>
              <a:t>Soluções de engenharia</a:t>
            </a:r>
            <a:endParaRPr/>
          </a:p>
        </p:txBody>
      </p:sp>
      <p:sp>
        <p:nvSpPr>
          <p:cNvPr id="266" name="Google Shape;266;p20"/>
          <p:cNvSpPr/>
          <p:nvPr/>
        </p:nvSpPr>
        <p:spPr>
          <a:xfrm>
            <a:off x="3642289" y="3824157"/>
            <a:ext cx="2453711" cy="268695"/>
          </a:xfrm>
          <a:prstGeom prst="roundRect">
            <a:avLst>
              <a:gd fmla="val 17685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65925" lIns="131850" spcFirstLastPara="1" rIns="131850" wrap="square" tIns="659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1056" u="none" cap="none" strike="noStrike">
                <a:solidFill>
                  <a:schemeClr val="dk2"/>
                </a:solidFill>
                <a:latin typeface="Play"/>
                <a:ea typeface="Play"/>
                <a:cs typeface="Play"/>
                <a:sym typeface="Play"/>
              </a:rPr>
              <a:t>Estimar </a:t>
            </a:r>
            <a:r>
              <a:rPr b="1" i="0" lang="pt-BR" sz="1056" u="none" cap="none" strike="noStrike">
                <a:solidFill>
                  <a:schemeClr val="accent2"/>
                </a:solidFill>
                <a:latin typeface="Play"/>
                <a:ea typeface="Play"/>
                <a:cs typeface="Play"/>
                <a:sym typeface="Play"/>
              </a:rPr>
              <a:t>Demanda</a:t>
            </a:r>
            <a:endParaRPr/>
          </a:p>
        </p:txBody>
      </p:sp>
      <p:sp>
        <p:nvSpPr>
          <p:cNvPr id="267" name="Google Shape;267;p20"/>
          <p:cNvSpPr/>
          <p:nvPr/>
        </p:nvSpPr>
        <p:spPr>
          <a:xfrm>
            <a:off x="3642289" y="4138601"/>
            <a:ext cx="2453711" cy="268695"/>
          </a:xfrm>
          <a:prstGeom prst="roundRect">
            <a:avLst>
              <a:gd fmla="val 17685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65925" lIns="131850" spcFirstLastPara="1" rIns="131850" wrap="square" tIns="659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1056" u="none" cap="none" strike="noStrike">
                <a:solidFill>
                  <a:schemeClr val="accent2"/>
                </a:solidFill>
                <a:latin typeface="Play"/>
                <a:ea typeface="Play"/>
                <a:cs typeface="Play"/>
                <a:sym typeface="Play"/>
              </a:rPr>
              <a:t>Orçamentação</a:t>
            </a:r>
            <a:r>
              <a:rPr b="0" i="0" lang="pt-BR" sz="1056" u="none" cap="none" strike="noStrike">
                <a:solidFill>
                  <a:schemeClr val="dk2"/>
                </a:solidFill>
                <a:latin typeface="Play"/>
                <a:ea typeface="Play"/>
                <a:cs typeface="Play"/>
                <a:sym typeface="Play"/>
              </a:rPr>
              <a:t> Capex</a:t>
            </a:r>
            <a:endParaRPr b="0" i="0" sz="1056" u="none" cap="none" strike="noStrike">
              <a:solidFill>
                <a:schemeClr val="dk2"/>
              </a:solidFill>
              <a:latin typeface="Play"/>
              <a:ea typeface="Play"/>
              <a:cs typeface="Play"/>
              <a:sym typeface="Play"/>
            </a:endParaRPr>
          </a:p>
        </p:txBody>
      </p:sp>
      <p:sp>
        <p:nvSpPr>
          <p:cNvPr id="268" name="Google Shape;268;p20"/>
          <p:cNvSpPr/>
          <p:nvPr/>
        </p:nvSpPr>
        <p:spPr>
          <a:xfrm>
            <a:off x="3642289" y="4453044"/>
            <a:ext cx="2453711" cy="268695"/>
          </a:xfrm>
          <a:prstGeom prst="roundRect">
            <a:avLst>
              <a:gd fmla="val 17685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65925" lIns="131850" spcFirstLastPara="1" rIns="131850" wrap="square" tIns="659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1056" u="none" cap="none" strike="noStrike">
                <a:solidFill>
                  <a:schemeClr val="accent2"/>
                </a:solidFill>
                <a:latin typeface="Play"/>
                <a:ea typeface="Play"/>
                <a:cs typeface="Play"/>
                <a:sym typeface="Play"/>
              </a:rPr>
              <a:t>Orçamentação </a:t>
            </a:r>
            <a:r>
              <a:rPr b="0" i="0" lang="pt-BR" sz="1056" u="none" cap="none" strike="noStrike">
                <a:solidFill>
                  <a:schemeClr val="dk2"/>
                </a:solidFill>
                <a:latin typeface="Play"/>
                <a:ea typeface="Play"/>
                <a:cs typeface="Play"/>
                <a:sym typeface="Play"/>
              </a:rPr>
              <a:t>Opex</a:t>
            </a:r>
            <a:endParaRPr b="0" i="0" sz="1056" u="none" cap="none" strike="noStrike">
              <a:solidFill>
                <a:schemeClr val="dk2"/>
              </a:solidFill>
              <a:latin typeface="Play"/>
              <a:ea typeface="Play"/>
              <a:cs typeface="Play"/>
              <a:sym typeface="Play"/>
            </a:endParaRPr>
          </a:p>
        </p:txBody>
      </p:sp>
      <p:sp>
        <p:nvSpPr>
          <p:cNvPr id="269" name="Google Shape;269;p20"/>
          <p:cNvSpPr/>
          <p:nvPr/>
        </p:nvSpPr>
        <p:spPr>
          <a:xfrm>
            <a:off x="3642289" y="4767488"/>
            <a:ext cx="2453711" cy="268695"/>
          </a:xfrm>
          <a:prstGeom prst="roundRect">
            <a:avLst>
              <a:gd fmla="val 17685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65925" lIns="131850" spcFirstLastPara="1" rIns="131850" wrap="square" tIns="659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1056" u="none" cap="none" strike="noStrike">
                <a:solidFill>
                  <a:schemeClr val="accent2"/>
                </a:solidFill>
                <a:latin typeface="Play"/>
                <a:ea typeface="Play"/>
                <a:cs typeface="Play"/>
                <a:sym typeface="Play"/>
              </a:rPr>
              <a:t>Indicadores </a:t>
            </a:r>
            <a:r>
              <a:rPr b="0" i="0" lang="pt-BR" sz="1056" u="none" cap="none" strike="noStrike">
                <a:solidFill>
                  <a:schemeClr val="dk2"/>
                </a:solidFill>
                <a:latin typeface="Play"/>
                <a:ea typeface="Play"/>
                <a:cs typeface="Play"/>
                <a:sym typeface="Play"/>
              </a:rPr>
              <a:t>de desempenho</a:t>
            </a:r>
            <a:endParaRPr/>
          </a:p>
        </p:txBody>
      </p:sp>
      <p:sp>
        <p:nvSpPr>
          <p:cNvPr id="270" name="Google Shape;270;p20"/>
          <p:cNvSpPr/>
          <p:nvPr/>
        </p:nvSpPr>
        <p:spPr>
          <a:xfrm>
            <a:off x="3642289" y="5081932"/>
            <a:ext cx="2453711" cy="268695"/>
          </a:xfrm>
          <a:prstGeom prst="roundRect">
            <a:avLst>
              <a:gd fmla="val 17685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65925" lIns="131850" spcFirstLastPara="1" rIns="131850" wrap="square" tIns="659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1056" u="none" cap="none" strike="noStrike">
                <a:solidFill>
                  <a:schemeClr val="dk2"/>
                </a:solidFill>
                <a:latin typeface="Play"/>
                <a:ea typeface="Play"/>
                <a:cs typeface="Play"/>
                <a:sym typeface="Play"/>
              </a:rPr>
              <a:t>Identificação de riscos</a:t>
            </a:r>
            <a:endParaRPr/>
          </a:p>
        </p:txBody>
      </p:sp>
      <p:sp>
        <p:nvSpPr>
          <p:cNvPr id="271" name="Google Shape;271;p20"/>
          <p:cNvSpPr/>
          <p:nvPr/>
        </p:nvSpPr>
        <p:spPr>
          <a:xfrm>
            <a:off x="3642289" y="5396379"/>
            <a:ext cx="2453711" cy="268695"/>
          </a:xfrm>
          <a:prstGeom prst="roundRect">
            <a:avLst>
              <a:gd fmla="val 17685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65925" lIns="131850" spcFirstLastPara="1" rIns="131850" wrap="square" tIns="659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1056" u="none" cap="none" strike="noStrike">
                <a:solidFill>
                  <a:schemeClr val="dk2"/>
                </a:solidFill>
                <a:latin typeface="Play"/>
                <a:ea typeface="Play"/>
                <a:cs typeface="Play"/>
                <a:sym typeface="Play"/>
              </a:rPr>
              <a:t>Habilitação técnica</a:t>
            </a:r>
            <a:endParaRPr/>
          </a:p>
        </p:txBody>
      </p:sp>
      <p:sp>
        <p:nvSpPr>
          <p:cNvPr id="272" name="Google Shape;272;p20"/>
          <p:cNvSpPr/>
          <p:nvPr/>
        </p:nvSpPr>
        <p:spPr>
          <a:xfrm>
            <a:off x="6439020" y="3195269"/>
            <a:ext cx="2484000" cy="268695"/>
          </a:xfrm>
          <a:prstGeom prst="roundRect">
            <a:avLst>
              <a:gd fmla="val 17685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65925" lIns="131850" spcFirstLastPara="1" rIns="131850" wrap="square" tIns="659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1056" u="none" cap="none" strike="noStrike">
                <a:solidFill>
                  <a:schemeClr val="accent2"/>
                </a:solidFill>
                <a:latin typeface="Play"/>
                <a:ea typeface="Play"/>
                <a:cs typeface="Play"/>
                <a:sym typeface="Play"/>
              </a:rPr>
              <a:t>Preço </a:t>
            </a:r>
            <a:r>
              <a:rPr b="0" i="0" lang="pt-BR" sz="1056" u="none" cap="none" strike="noStrike">
                <a:solidFill>
                  <a:schemeClr val="dk2"/>
                </a:solidFill>
                <a:latin typeface="Play"/>
                <a:ea typeface="Play"/>
                <a:cs typeface="Play"/>
                <a:sym typeface="Play"/>
              </a:rPr>
              <a:t>licitatório</a:t>
            </a:r>
            <a:endParaRPr/>
          </a:p>
        </p:txBody>
      </p:sp>
      <p:sp>
        <p:nvSpPr>
          <p:cNvPr id="273" name="Google Shape;273;p20"/>
          <p:cNvSpPr/>
          <p:nvPr/>
        </p:nvSpPr>
        <p:spPr>
          <a:xfrm>
            <a:off x="6439020" y="3509713"/>
            <a:ext cx="2484000" cy="268695"/>
          </a:xfrm>
          <a:prstGeom prst="roundRect">
            <a:avLst>
              <a:gd fmla="val 17685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65925" lIns="131850" spcFirstLastPara="1" rIns="131850" wrap="square" tIns="659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1056" u="none" cap="none" strike="noStrike">
                <a:solidFill>
                  <a:schemeClr val="dk2"/>
                </a:solidFill>
                <a:latin typeface="Play"/>
                <a:ea typeface="Play"/>
                <a:cs typeface="Play"/>
                <a:sym typeface="Play"/>
              </a:rPr>
              <a:t>Instruções para plano de negócio</a:t>
            </a:r>
            <a:endParaRPr/>
          </a:p>
        </p:txBody>
      </p:sp>
      <p:sp>
        <p:nvSpPr>
          <p:cNvPr id="274" name="Google Shape;274;p20"/>
          <p:cNvSpPr/>
          <p:nvPr/>
        </p:nvSpPr>
        <p:spPr>
          <a:xfrm>
            <a:off x="6439020" y="3824157"/>
            <a:ext cx="2484000" cy="268695"/>
          </a:xfrm>
          <a:prstGeom prst="roundRect">
            <a:avLst>
              <a:gd fmla="val 17685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65925" lIns="131850" spcFirstLastPara="1" rIns="131850" wrap="square" tIns="659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1056" u="none" cap="none" strike="noStrike">
                <a:solidFill>
                  <a:schemeClr val="dk2"/>
                </a:solidFill>
                <a:latin typeface="Play"/>
                <a:ea typeface="Play"/>
                <a:cs typeface="Play"/>
                <a:sym typeface="Play"/>
              </a:rPr>
              <a:t>Plano de negócios de referência (EVTEA)</a:t>
            </a:r>
            <a:endParaRPr/>
          </a:p>
        </p:txBody>
      </p:sp>
      <p:sp>
        <p:nvSpPr>
          <p:cNvPr id="275" name="Google Shape;275;p20"/>
          <p:cNvSpPr/>
          <p:nvPr/>
        </p:nvSpPr>
        <p:spPr>
          <a:xfrm>
            <a:off x="6439020" y="4138601"/>
            <a:ext cx="2484000" cy="268695"/>
          </a:xfrm>
          <a:prstGeom prst="roundRect">
            <a:avLst>
              <a:gd fmla="val 17685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65925" lIns="131850" spcFirstLastPara="1" rIns="131850" wrap="square" tIns="659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1056" u="none" cap="none" strike="noStrike">
                <a:solidFill>
                  <a:schemeClr val="dk2"/>
                </a:solidFill>
                <a:latin typeface="Play"/>
                <a:ea typeface="Play"/>
                <a:cs typeface="Play"/>
                <a:sym typeface="Play"/>
              </a:rPr>
              <a:t>Desenho do </a:t>
            </a:r>
            <a:r>
              <a:rPr b="1" i="0" lang="pt-BR" sz="1056" u="none" cap="none" strike="noStrike">
                <a:solidFill>
                  <a:schemeClr val="accent2"/>
                </a:solidFill>
                <a:latin typeface="Play"/>
                <a:ea typeface="Play"/>
                <a:cs typeface="Play"/>
                <a:sym typeface="Play"/>
              </a:rPr>
              <a:t>mecanismo</a:t>
            </a:r>
            <a:r>
              <a:rPr b="0" i="0" lang="pt-BR" sz="1056" u="none" cap="none" strike="noStrike">
                <a:solidFill>
                  <a:schemeClr val="dk2"/>
                </a:solidFill>
                <a:latin typeface="Play"/>
                <a:ea typeface="Play"/>
                <a:cs typeface="Play"/>
                <a:sym typeface="Play"/>
              </a:rPr>
              <a:t> de pagamento</a:t>
            </a:r>
            <a:endParaRPr/>
          </a:p>
        </p:txBody>
      </p:sp>
      <p:sp>
        <p:nvSpPr>
          <p:cNvPr id="276" name="Google Shape;276;p20"/>
          <p:cNvSpPr/>
          <p:nvPr/>
        </p:nvSpPr>
        <p:spPr>
          <a:xfrm>
            <a:off x="6439020" y="4453044"/>
            <a:ext cx="2484000" cy="268695"/>
          </a:xfrm>
          <a:prstGeom prst="roundRect">
            <a:avLst>
              <a:gd fmla="val 17685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65925" lIns="131850" spcFirstLastPara="1" rIns="131850" wrap="square" tIns="659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1056" u="none" cap="none" strike="noStrike">
                <a:solidFill>
                  <a:schemeClr val="dk2"/>
                </a:solidFill>
                <a:latin typeface="Play"/>
                <a:ea typeface="Play"/>
                <a:cs typeface="Play"/>
                <a:sym typeface="Play"/>
              </a:rPr>
              <a:t>Dispositivos para </a:t>
            </a:r>
            <a:r>
              <a:rPr b="1" i="0" lang="pt-BR" sz="1056" u="none" cap="none" strike="noStrike">
                <a:solidFill>
                  <a:schemeClr val="accent2"/>
                </a:solidFill>
                <a:latin typeface="Play"/>
                <a:ea typeface="Play"/>
                <a:cs typeface="Play"/>
                <a:sym typeface="Play"/>
              </a:rPr>
              <a:t>reequilíbrio contratual</a:t>
            </a:r>
            <a:endParaRPr/>
          </a:p>
        </p:txBody>
      </p:sp>
      <p:sp>
        <p:nvSpPr>
          <p:cNvPr id="277" name="Google Shape;277;p20"/>
          <p:cNvSpPr/>
          <p:nvPr/>
        </p:nvSpPr>
        <p:spPr>
          <a:xfrm>
            <a:off x="6439020" y="4767488"/>
            <a:ext cx="2484000" cy="268695"/>
          </a:xfrm>
          <a:prstGeom prst="roundRect">
            <a:avLst>
              <a:gd fmla="val 17685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65925" lIns="131850" spcFirstLastPara="1" rIns="131850" wrap="square" tIns="659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1056" u="none" cap="none" strike="noStrike">
                <a:solidFill>
                  <a:schemeClr val="dk2"/>
                </a:solidFill>
                <a:latin typeface="Play"/>
                <a:ea typeface="Play"/>
                <a:cs typeface="Play"/>
                <a:sym typeface="Play"/>
              </a:rPr>
              <a:t>Modelo para fundo garantidor</a:t>
            </a:r>
            <a:endParaRPr/>
          </a:p>
        </p:txBody>
      </p:sp>
      <p:sp>
        <p:nvSpPr>
          <p:cNvPr id="278" name="Google Shape;278;p20"/>
          <p:cNvSpPr/>
          <p:nvPr/>
        </p:nvSpPr>
        <p:spPr>
          <a:xfrm>
            <a:off x="6439020" y="5081932"/>
            <a:ext cx="2484000" cy="268695"/>
          </a:xfrm>
          <a:prstGeom prst="roundRect">
            <a:avLst>
              <a:gd fmla="val 17685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65925" lIns="131850" spcFirstLastPara="1" rIns="131850" wrap="square" tIns="659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1056" u="none" cap="none" strike="noStrike">
                <a:solidFill>
                  <a:schemeClr val="dk2"/>
                </a:solidFill>
                <a:latin typeface="Play"/>
                <a:ea typeface="Play"/>
                <a:cs typeface="Play"/>
                <a:sym typeface="Play"/>
              </a:rPr>
              <a:t>VfM</a:t>
            </a:r>
            <a:endParaRPr b="0" i="0" sz="1056" u="none" cap="none" strike="noStrike">
              <a:solidFill>
                <a:schemeClr val="dk2"/>
              </a:solidFill>
              <a:latin typeface="Play"/>
              <a:ea typeface="Play"/>
              <a:cs typeface="Play"/>
              <a:sym typeface="Play"/>
            </a:endParaRPr>
          </a:p>
        </p:txBody>
      </p:sp>
      <p:sp>
        <p:nvSpPr>
          <p:cNvPr id="279" name="Google Shape;279;p20"/>
          <p:cNvSpPr/>
          <p:nvPr/>
        </p:nvSpPr>
        <p:spPr>
          <a:xfrm>
            <a:off x="6439020" y="5396379"/>
            <a:ext cx="2484000" cy="268695"/>
          </a:xfrm>
          <a:prstGeom prst="roundRect">
            <a:avLst>
              <a:gd fmla="val 17685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65925" lIns="131850" spcFirstLastPara="1" rIns="131850" wrap="square" tIns="659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1056" u="none" cap="none" strike="noStrike">
                <a:solidFill>
                  <a:schemeClr val="dk2"/>
                </a:solidFill>
                <a:latin typeface="Play"/>
                <a:ea typeface="Play"/>
                <a:cs typeface="Play"/>
                <a:sym typeface="Play"/>
              </a:rPr>
              <a:t>Habilitação financeira</a:t>
            </a:r>
            <a:endParaRPr/>
          </a:p>
        </p:txBody>
      </p:sp>
      <p:sp>
        <p:nvSpPr>
          <p:cNvPr id="280" name="Google Shape;280;p20"/>
          <p:cNvSpPr/>
          <p:nvPr/>
        </p:nvSpPr>
        <p:spPr>
          <a:xfrm>
            <a:off x="6439020" y="5713369"/>
            <a:ext cx="2484000" cy="268695"/>
          </a:xfrm>
          <a:prstGeom prst="roundRect">
            <a:avLst>
              <a:gd fmla="val 17685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65925" lIns="131850" spcFirstLastPara="1" rIns="131850" wrap="square" tIns="659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1056" u="none" cap="none" strike="noStrike">
                <a:solidFill>
                  <a:schemeClr val="dk2"/>
                </a:solidFill>
                <a:latin typeface="Play"/>
                <a:ea typeface="Play"/>
                <a:cs typeface="Play"/>
                <a:sym typeface="Play"/>
              </a:rPr>
              <a:t>Identificação de riscos</a:t>
            </a:r>
            <a:endParaRPr/>
          </a:p>
        </p:txBody>
      </p:sp>
      <p:sp>
        <p:nvSpPr>
          <p:cNvPr id="281" name="Google Shape;281;p20"/>
          <p:cNvSpPr/>
          <p:nvPr/>
        </p:nvSpPr>
        <p:spPr>
          <a:xfrm>
            <a:off x="9266041" y="3195269"/>
            <a:ext cx="2453711" cy="268695"/>
          </a:xfrm>
          <a:prstGeom prst="roundRect">
            <a:avLst>
              <a:gd fmla="val 17685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65925" lIns="131850" spcFirstLastPara="1" rIns="131850" wrap="square" tIns="659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1056" u="none" cap="none" strike="noStrike">
                <a:solidFill>
                  <a:schemeClr val="dk2"/>
                </a:solidFill>
                <a:latin typeface="Play"/>
                <a:ea typeface="Play"/>
                <a:cs typeface="Play"/>
                <a:sym typeface="Play"/>
              </a:rPr>
              <a:t>Edital e Contrato</a:t>
            </a:r>
            <a:endParaRPr/>
          </a:p>
        </p:txBody>
      </p:sp>
      <p:sp>
        <p:nvSpPr>
          <p:cNvPr id="282" name="Google Shape;282;p20"/>
          <p:cNvSpPr/>
          <p:nvPr/>
        </p:nvSpPr>
        <p:spPr>
          <a:xfrm>
            <a:off x="9266041" y="3509713"/>
            <a:ext cx="2453711" cy="268695"/>
          </a:xfrm>
          <a:prstGeom prst="roundRect">
            <a:avLst>
              <a:gd fmla="val 17685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65925" lIns="131850" spcFirstLastPara="1" rIns="131850" wrap="square" tIns="659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1056" u="none" cap="none" strike="noStrike">
                <a:solidFill>
                  <a:schemeClr val="dk2"/>
                </a:solidFill>
                <a:latin typeface="Play"/>
                <a:ea typeface="Play"/>
                <a:cs typeface="Play"/>
                <a:sym typeface="Play"/>
              </a:rPr>
              <a:t>Anexos</a:t>
            </a:r>
            <a:endParaRPr/>
          </a:p>
        </p:txBody>
      </p:sp>
      <p:sp>
        <p:nvSpPr>
          <p:cNvPr id="283" name="Google Shape;283;p20"/>
          <p:cNvSpPr/>
          <p:nvPr/>
        </p:nvSpPr>
        <p:spPr>
          <a:xfrm>
            <a:off x="9266041" y="3824157"/>
            <a:ext cx="2453711" cy="268695"/>
          </a:xfrm>
          <a:prstGeom prst="roundRect">
            <a:avLst>
              <a:gd fmla="val 17685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65925" lIns="131850" spcFirstLastPara="1" rIns="131850" wrap="square" tIns="659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1056" u="none" cap="none" strike="noStrike">
                <a:solidFill>
                  <a:schemeClr val="accent2"/>
                </a:solidFill>
                <a:latin typeface="Play"/>
                <a:ea typeface="Play"/>
                <a:cs typeface="Play"/>
                <a:sym typeface="Play"/>
              </a:rPr>
              <a:t>Mecanismos</a:t>
            </a:r>
            <a:r>
              <a:rPr b="0" i="0" lang="pt-BR" sz="1056" u="none" cap="none" strike="noStrike">
                <a:solidFill>
                  <a:schemeClr val="dk2"/>
                </a:solidFill>
                <a:latin typeface="Play"/>
                <a:ea typeface="Play"/>
                <a:cs typeface="Play"/>
                <a:sym typeface="Play"/>
              </a:rPr>
              <a:t> de Licitação</a:t>
            </a:r>
            <a:endParaRPr/>
          </a:p>
        </p:txBody>
      </p:sp>
      <p:sp>
        <p:nvSpPr>
          <p:cNvPr id="284" name="Google Shape;284;p20"/>
          <p:cNvSpPr/>
          <p:nvPr/>
        </p:nvSpPr>
        <p:spPr>
          <a:xfrm>
            <a:off x="9266041" y="4138601"/>
            <a:ext cx="2453711" cy="268695"/>
          </a:xfrm>
          <a:prstGeom prst="roundRect">
            <a:avLst>
              <a:gd fmla="val 17685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65925" lIns="131850" spcFirstLastPara="1" rIns="131850" wrap="square" tIns="659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1056" u="none" cap="none" strike="noStrike">
                <a:solidFill>
                  <a:schemeClr val="dk2"/>
                </a:solidFill>
                <a:latin typeface="Play"/>
                <a:ea typeface="Play"/>
                <a:cs typeface="Play"/>
                <a:sym typeface="Play"/>
              </a:rPr>
              <a:t>Matriz de riscos</a:t>
            </a:r>
            <a:endParaRPr/>
          </a:p>
        </p:txBody>
      </p:sp>
      <p:sp>
        <p:nvSpPr>
          <p:cNvPr id="285" name="Google Shape;285;p20"/>
          <p:cNvSpPr/>
          <p:nvPr/>
        </p:nvSpPr>
        <p:spPr>
          <a:xfrm>
            <a:off x="9266041" y="4453044"/>
            <a:ext cx="2453711" cy="268695"/>
          </a:xfrm>
          <a:prstGeom prst="roundRect">
            <a:avLst>
              <a:gd fmla="val 17685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65925" lIns="131850" spcFirstLastPara="1" rIns="131850" wrap="square" tIns="659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1056" u="none" cap="none" strike="noStrike">
                <a:solidFill>
                  <a:schemeClr val="dk2"/>
                </a:solidFill>
                <a:latin typeface="Play"/>
                <a:ea typeface="Play"/>
                <a:cs typeface="Play"/>
                <a:sym typeface="Play"/>
              </a:rPr>
              <a:t>Habilitações</a:t>
            </a:r>
            <a:endParaRPr/>
          </a:p>
        </p:txBody>
      </p:sp>
      <p:sp>
        <p:nvSpPr>
          <p:cNvPr id="286" name="Google Shape;286;p20"/>
          <p:cNvSpPr/>
          <p:nvPr/>
        </p:nvSpPr>
        <p:spPr>
          <a:xfrm>
            <a:off x="9266041" y="4767488"/>
            <a:ext cx="2453711" cy="268695"/>
          </a:xfrm>
          <a:prstGeom prst="roundRect">
            <a:avLst>
              <a:gd fmla="val 17685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65925" lIns="131850" spcFirstLastPara="1" rIns="131850" wrap="square" tIns="659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1056" u="none" cap="none" strike="noStrike">
                <a:solidFill>
                  <a:schemeClr val="dk2"/>
                </a:solidFill>
                <a:latin typeface="Play"/>
                <a:ea typeface="Play"/>
                <a:cs typeface="Play"/>
                <a:sym typeface="Play"/>
              </a:rPr>
              <a:t>Dispositivos de </a:t>
            </a:r>
            <a:r>
              <a:rPr b="1" i="0" lang="pt-BR" sz="1056" u="none" cap="none" strike="noStrike">
                <a:solidFill>
                  <a:schemeClr val="accent2"/>
                </a:solidFill>
                <a:latin typeface="Play"/>
                <a:ea typeface="Play"/>
                <a:cs typeface="Play"/>
                <a:sym typeface="Play"/>
              </a:rPr>
              <a:t>conflitos</a:t>
            </a:r>
            <a:endParaRPr/>
          </a:p>
        </p:txBody>
      </p:sp>
      <p:sp>
        <p:nvSpPr>
          <p:cNvPr id="287" name="Google Shape;287;p20"/>
          <p:cNvSpPr/>
          <p:nvPr/>
        </p:nvSpPr>
        <p:spPr>
          <a:xfrm>
            <a:off x="9266041" y="5081932"/>
            <a:ext cx="2453711" cy="268695"/>
          </a:xfrm>
          <a:prstGeom prst="roundRect">
            <a:avLst>
              <a:gd fmla="val 17685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65925" lIns="131850" spcFirstLastPara="1" rIns="131850" wrap="square" tIns="659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1056" u="none" cap="none" strike="noStrike">
                <a:solidFill>
                  <a:schemeClr val="accent2"/>
                </a:solidFill>
                <a:latin typeface="Play"/>
                <a:ea typeface="Play"/>
                <a:cs typeface="Play"/>
                <a:sym typeface="Play"/>
              </a:rPr>
              <a:t>Minutas</a:t>
            </a:r>
            <a:r>
              <a:rPr b="0" i="0" lang="pt-BR" sz="1056" u="none" cap="none" strike="noStrike">
                <a:solidFill>
                  <a:schemeClr val="dk2"/>
                </a:solidFill>
                <a:latin typeface="Play"/>
                <a:ea typeface="Play"/>
                <a:cs typeface="Play"/>
                <a:sym typeface="Play"/>
              </a:rPr>
              <a:t> de leis, decretos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92" name="Google Shape;292;p21"/>
          <p:cNvCxnSpPr>
            <a:stCxn id="293" idx="0"/>
            <a:endCxn id="294" idx="2"/>
          </p:cNvCxnSpPr>
          <p:nvPr/>
        </p:nvCxnSpPr>
        <p:spPr>
          <a:xfrm rot="10800000">
            <a:off x="7681021" y="1841311"/>
            <a:ext cx="0" cy="260400"/>
          </a:xfrm>
          <a:prstGeom prst="straightConnector1">
            <a:avLst/>
          </a:prstGeom>
          <a:noFill/>
          <a:ln cap="flat" cmpd="sng" w="20800">
            <a:solidFill>
              <a:srgbClr val="AEAEAE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95" name="Google Shape;295;p21"/>
          <p:cNvCxnSpPr>
            <a:stCxn id="296" idx="3"/>
            <a:endCxn id="297" idx="1"/>
          </p:cNvCxnSpPr>
          <p:nvPr/>
        </p:nvCxnSpPr>
        <p:spPr>
          <a:xfrm flipH="1" rot="10800000">
            <a:off x="6096000" y="3329661"/>
            <a:ext cx="342900" cy="314400"/>
          </a:xfrm>
          <a:prstGeom prst="bentConnector3">
            <a:avLst>
              <a:gd fmla="val 50017" name="adj1"/>
            </a:avLst>
          </a:prstGeom>
          <a:noFill/>
          <a:ln cap="flat" cmpd="sng" w="12700">
            <a:solidFill>
              <a:schemeClr val="accent2"/>
            </a:solidFill>
            <a:prstDash val="solid"/>
            <a:miter lim="800000"/>
            <a:headEnd len="sm" w="sm" type="none"/>
            <a:tailEnd len="med" w="med" type="triangle"/>
          </a:ln>
        </p:spPr>
      </p:cxnSp>
      <p:sp>
        <p:nvSpPr>
          <p:cNvPr id="298" name="Google Shape;298;p21"/>
          <p:cNvSpPr txBox="1"/>
          <p:nvPr>
            <p:ph type="title"/>
          </p:nvPr>
        </p:nvSpPr>
        <p:spPr>
          <a:xfrm>
            <a:off x="187232" y="99319"/>
            <a:ext cx="10638083" cy="59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Play"/>
              <a:buNone/>
            </a:pPr>
            <a:r>
              <a:rPr lang="pt-BR" sz="4400">
                <a:solidFill>
                  <a:schemeClr val="dk1"/>
                </a:solidFill>
              </a:rPr>
              <a:t>A formação do preço licitatório</a:t>
            </a:r>
            <a:endParaRPr/>
          </a:p>
        </p:txBody>
      </p:sp>
      <p:sp>
        <p:nvSpPr>
          <p:cNvPr id="299" name="Google Shape;299;p21"/>
          <p:cNvSpPr/>
          <p:nvPr/>
        </p:nvSpPr>
        <p:spPr>
          <a:xfrm flipH="1" rot="5400000">
            <a:off x="2012744" y="3286769"/>
            <a:ext cx="1231543" cy="245713"/>
          </a:xfrm>
          <a:prstGeom prst="triangle">
            <a:avLst>
              <a:gd fmla="val 50000" name="adj"/>
            </a:avLst>
          </a:prstGeom>
          <a:solidFill>
            <a:srgbClr val="BFBFB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Play"/>
              <a:ea typeface="Play"/>
              <a:cs typeface="Play"/>
              <a:sym typeface="Play"/>
            </a:endParaRPr>
          </a:p>
        </p:txBody>
      </p:sp>
      <p:grpSp>
        <p:nvGrpSpPr>
          <p:cNvPr id="300" name="Google Shape;300;p21"/>
          <p:cNvGrpSpPr/>
          <p:nvPr/>
        </p:nvGrpSpPr>
        <p:grpSpPr>
          <a:xfrm>
            <a:off x="9691244" y="2101711"/>
            <a:ext cx="1603302" cy="1019027"/>
            <a:chOff x="7547867" y="3279872"/>
            <a:chExt cx="1162318" cy="738746"/>
          </a:xfrm>
        </p:grpSpPr>
        <p:sp>
          <p:nvSpPr>
            <p:cNvPr id="301" name="Google Shape;301;p21"/>
            <p:cNvSpPr/>
            <p:nvPr/>
          </p:nvSpPr>
          <p:spPr>
            <a:xfrm>
              <a:off x="7920352" y="3279872"/>
              <a:ext cx="417348" cy="417348"/>
            </a:xfrm>
            <a:prstGeom prst="ellipse">
              <a:avLst/>
            </a:prstGeom>
            <a:solidFill>
              <a:schemeClr val="dk2"/>
            </a:solidFill>
            <a:ln cap="flat" cmpd="sng" w="5255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63050" lIns="126125" spcFirstLastPara="1" rIns="126125" wrap="square" tIns="630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Play"/>
                <a:ea typeface="Play"/>
                <a:cs typeface="Play"/>
                <a:sym typeface="Play"/>
              </a:endParaRPr>
            </a:p>
          </p:txBody>
        </p:sp>
        <p:pic>
          <p:nvPicPr>
            <p:cNvPr descr="Juiz com preenchimento sólido" id="302" name="Google Shape;302;p21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7976532" y="3336052"/>
              <a:ext cx="304988" cy="30498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03" name="Google Shape;303;p21"/>
            <p:cNvSpPr txBox="1"/>
            <p:nvPr/>
          </p:nvSpPr>
          <p:spPr>
            <a:xfrm>
              <a:off x="7547867" y="3710864"/>
              <a:ext cx="1162318" cy="30775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63050" lIns="126125" spcFirstLastPara="1" rIns="126125" wrap="square" tIns="6305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66"/>
                <a:buFont typeface="Arial"/>
                <a:buNone/>
              </a:pPr>
              <a:r>
                <a:rPr b="1" i="0" lang="pt-BR" sz="966" u="none" cap="none" strike="noStrike">
                  <a:solidFill>
                    <a:schemeClr val="dk2"/>
                  </a:solidFill>
                  <a:latin typeface="Play"/>
                  <a:ea typeface="Play"/>
                  <a:cs typeface="Play"/>
                  <a:sym typeface="Play"/>
                </a:rPr>
                <a:t>Modelagem</a:t>
              </a:r>
              <a:endParaRPr/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66"/>
                <a:buFont typeface="Arial"/>
                <a:buNone/>
              </a:pPr>
              <a:r>
                <a:rPr b="1" i="0" lang="pt-BR" sz="966" u="none" cap="none" strike="noStrike">
                  <a:solidFill>
                    <a:schemeClr val="dk2"/>
                  </a:solidFill>
                  <a:latin typeface="Play"/>
                  <a:ea typeface="Play"/>
                  <a:cs typeface="Play"/>
                  <a:sym typeface="Play"/>
                </a:rPr>
                <a:t>Jurídica</a:t>
              </a:r>
              <a:endParaRPr/>
            </a:p>
          </p:txBody>
        </p:sp>
      </p:grpSp>
      <p:grpSp>
        <p:nvGrpSpPr>
          <p:cNvPr id="304" name="Google Shape;304;p21"/>
          <p:cNvGrpSpPr/>
          <p:nvPr/>
        </p:nvGrpSpPr>
        <p:grpSpPr>
          <a:xfrm>
            <a:off x="6879369" y="973958"/>
            <a:ext cx="1603302" cy="867490"/>
            <a:chOff x="5587481" y="2421183"/>
            <a:chExt cx="1162318" cy="628890"/>
          </a:xfrm>
        </p:grpSpPr>
        <p:sp>
          <p:nvSpPr>
            <p:cNvPr id="305" name="Google Shape;305;p21"/>
            <p:cNvSpPr/>
            <p:nvPr/>
          </p:nvSpPr>
          <p:spPr>
            <a:xfrm>
              <a:off x="5959966" y="2421183"/>
              <a:ext cx="417348" cy="417348"/>
            </a:xfrm>
            <a:prstGeom prst="ellipse">
              <a:avLst/>
            </a:prstGeom>
            <a:solidFill>
              <a:schemeClr val="dk2"/>
            </a:solidFill>
            <a:ln cap="flat" cmpd="sng" w="5255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63050" lIns="126125" spcFirstLastPara="1" rIns="126125" wrap="square" tIns="630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Play"/>
                <a:ea typeface="Play"/>
                <a:cs typeface="Play"/>
                <a:sym typeface="Play"/>
              </a:endParaRPr>
            </a:p>
          </p:txBody>
        </p:sp>
        <p:pic>
          <p:nvPicPr>
            <p:cNvPr descr="Ciclo com pessoas com preenchimento sólido" id="306" name="Google Shape;306;p21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6016146" y="2477363"/>
              <a:ext cx="304988" cy="30498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94" name="Google Shape;294;p21"/>
            <p:cNvSpPr txBox="1"/>
            <p:nvPr/>
          </p:nvSpPr>
          <p:spPr>
            <a:xfrm>
              <a:off x="5587481" y="2812794"/>
              <a:ext cx="1162318" cy="23727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63050" lIns="126125" spcFirstLastPara="1" rIns="126125" wrap="square" tIns="63050">
              <a:spAutoFit/>
            </a:bodyPr>
            <a:lstStyle/>
            <a:p>
              <a:pPr indent="0" lvl="0" marL="0" marR="0" rtl="0" algn="ctr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66"/>
                <a:buFont typeface="Arial"/>
                <a:buNone/>
              </a:pPr>
              <a:r>
                <a:rPr b="1" i="0" lang="pt-BR" sz="966" u="none" cap="none" strike="noStrike">
                  <a:solidFill>
                    <a:schemeClr val="dk2"/>
                  </a:solidFill>
                  <a:latin typeface="Play"/>
                  <a:ea typeface="Play"/>
                  <a:cs typeface="Play"/>
                  <a:sym typeface="Play"/>
                </a:rPr>
                <a:t>PMO</a:t>
              </a:r>
              <a:endParaRPr/>
            </a:p>
          </p:txBody>
        </p:sp>
      </p:grpSp>
      <p:grpSp>
        <p:nvGrpSpPr>
          <p:cNvPr id="307" name="Google Shape;307;p21"/>
          <p:cNvGrpSpPr/>
          <p:nvPr/>
        </p:nvGrpSpPr>
        <p:grpSpPr>
          <a:xfrm>
            <a:off x="355348" y="2081862"/>
            <a:ext cx="1924957" cy="2655526"/>
            <a:chOff x="7932274" y="1912901"/>
            <a:chExt cx="1924957" cy="2655526"/>
          </a:xfrm>
        </p:grpSpPr>
        <p:sp>
          <p:nvSpPr>
            <p:cNvPr id="308" name="Google Shape;308;p21"/>
            <p:cNvSpPr/>
            <p:nvPr/>
          </p:nvSpPr>
          <p:spPr>
            <a:xfrm>
              <a:off x="7932274" y="2256531"/>
              <a:ext cx="1924957" cy="2311896"/>
            </a:xfrm>
            <a:prstGeom prst="roundRect">
              <a:avLst>
                <a:gd fmla="val 4871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0" lIns="36000" spcFirstLastPara="1" rIns="36000" wrap="square" tIns="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i="0" sz="1200" u="none" cap="none" strike="noStrike">
                <a:solidFill>
                  <a:schemeClr val="accent2"/>
                </a:solidFill>
                <a:latin typeface="Play"/>
                <a:ea typeface="Play"/>
                <a:cs typeface="Play"/>
                <a:sym typeface="Play"/>
              </a:endParaRPr>
            </a:p>
          </p:txBody>
        </p:sp>
        <p:grpSp>
          <p:nvGrpSpPr>
            <p:cNvPr id="309" name="Google Shape;309;p21"/>
            <p:cNvGrpSpPr/>
            <p:nvPr/>
          </p:nvGrpSpPr>
          <p:grpSpPr>
            <a:xfrm>
              <a:off x="7972910" y="2496945"/>
              <a:ext cx="1800000" cy="1800000"/>
              <a:chOff x="8513925" y="2713548"/>
              <a:chExt cx="1800000" cy="1800000"/>
            </a:xfrm>
          </p:grpSpPr>
          <p:sp>
            <p:nvSpPr>
              <p:cNvPr id="310" name="Google Shape;310;p21"/>
              <p:cNvSpPr/>
              <p:nvPr/>
            </p:nvSpPr>
            <p:spPr>
              <a:xfrm>
                <a:off x="8513925" y="2713548"/>
                <a:ext cx="1800000" cy="1800000"/>
              </a:xfrm>
              <a:prstGeom prst="roundRect">
                <a:avLst>
                  <a:gd fmla="val 50000" name="adj"/>
                </a:avLst>
              </a:prstGeom>
              <a:solidFill>
                <a:schemeClr val="dk2"/>
              </a:solidFill>
              <a:ln cap="flat" cmpd="sng" w="9525">
                <a:solidFill>
                  <a:srgbClr val="BBB5AE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100" u="none" cap="none" strike="noStrike">
                  <a:solidFill>
                    <a:schemeClr val="lt1"/>
                  </a:solidFill>
                  <a:latin typeface="Play"/>
                  <a:ea typeface="Play"/>
                  <a:cs typeface="Play"/>
                  <a:sym typeface="Play"/>
                </a:endParaRPr>
              </a:p>
            </p:txBody>
          </p:sp>
          <p:sp>
            <p:nvSpPr>
              <p:cNvPr id="311" name="Google Shape;311;p21"/>
              <p:cNvSpPr txBox="1"/>
              <p:nvPr/>
            </p:nvSpPr>
            <p:spPr>
              <a:xfrm>
                <a:off x="8823600" y="3616697"/>
                <a:ext cx="1180649" cy="73866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i="0" lang="pt-BR" sz="1400" u="none" cap="none" strike="noStrike">
                    <a:solidFill>
                      <a:schemeClr val="lt1"/>
                    </a:solidFill>
                    <a:latin typeface="Play"/>
                    <a:ea typeface="Play"/>
                    <a:cs typeface="Play"/>
                    <a:sym typeface="Play"/>
                  </a:rPr>
                  <a:t>Edital e Documentos licitatórios</a:t>
                </a:r>
                <a:endParaRPr/>
              </a:p>
            </p:txBody>
          </p:sp>
          <p:grpSp>
            <p:nvGrpSpPr>
              <p:cNvPr id="312" name="Google Shape;312;p21"/>
              <p:cNvGrpSpPr/>
              <p:nvPr/>
            </p:nvGrpSpPr>
            <p:grpSpPr>
              <a:xfrm>
                <a:off x="9197140" y="3002853"/>
                <a:ext cx="433560" cy="490118"/>
                <a:chOff x="2109337" y="3501443"/>
                <a:chExt cx="787120" cy="885522"/>
              </a:xfrm>
            </p:grpSpPr>
            <p:sp>
              <p:nvSpPr>
                <p:cNvPr id="313" name="Google Shape;313;p21"/>
                <p:cNvSpPr/>
                <p:nvPr/>
              </p:nvSpPr>
              <p:spPr>
                <a:xfrm>
                  <a:off x="2109337" y="3501443"/>
                  <a:ext cx="639596" cy="750545"/>
                </a:xfrm>
                <a:prstGeom prst="rect">
                  <a:avLst/>
                </a:prstGeom>
                <a:solidFill>
                  <a:schemeClr val="dk2"/>
                </a:solidFill>
                <a:ln cap="flat" cmpd="sng" w="24075">
                  <a:solidFill>
                    <a:schemeClr val="lt1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  <p:txBody>
                <a:bodyPr anchorCtr="0" anchor="ctr" bIns="57825" lIns="115650" spcFirstLastPara="1" rIns="115650" wrap="square" tIns="57825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900" u="none" cap="none" strike="noStrike">
                    <a:solidFill>
                      <a:schemeClr val="lt1"/>
                    </a:solidFill>
                    <a:latin typeface="Play"/>
                    <a:ea typeface="Play"/>
                    <a:cs typeface="Play"/>
                    <a:sym typeface="Play"/>
                  </a:endParaRPr>
                </a:p>
              </p:txBody>
            </p:sp>
            <p:sp>
              <p:nvSpPr>
                <p:cNvPr id="314" name="Google Shape;314;p21"/>
                <p:cNvSpPr/>
                <p:nvPr/>
              </p:nvSpPr>
              <p:spPr>
                <a:xfrm>
                  <a:off x="2183099" y="3559897"/>
                  <a:ext cx="639596" cy="750545"/>
                </a:xfrm>
                <a:prstGeom prst="rect">
                  <a:avLst/>
                </a:prstGeom>
                <a:solidFill>
                  <a:schemeClr val="dk2"/>
                </a:solidFill>
                <a:ln cap="flat" cmpd="sng" w="24075">
                  <a:solidFill>
                    <a:schemeClr val="lt1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  <p:txBody>
                <a:bodyPr anchorCtr="0" anchor="ctr" bIns="57825" lIns="115650" spcFirstLastPara="1" rIns="115650" wrap="square" tIns="57825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900" u="none" cap="none" strike="noStrike">
                    <a:solidFill>
                      <a:schemeClr val="lt1"/>
                    </a:solidFill>
                    <a:latin typeface="Play"/>
                    <a:ea typeface="Play"/>
                    <a:cs typeface="Play"/>
                    <a:sym typeface="Play"/>
                  </a:endParaRPr>
                </a:p>
              </p:txBody>
            </p:sp>
            <p:sp>
              <p:nvSpPr>
                <p:cNvPr id="315" name="Google Shape;315;p21"/>
                <p:cNvSpPr/>
                <p:nvPr/>
              </p:nvSpPr>
              <p:spPr>
                <a:xfrm>
                  <a:off x="2256861" y="3636420"/>
                  <a:ext cx="639596" cy="750545"/>
                </a:xfrm>
                <a:prstGeom prst="rect">
                  <a:avLst/>
                </a:prstGeom>
                <a:solidFill>
                  <a:schemeClr val="dk2"/>
                </a:solidFill>
                <a:ln cap="flat" cmpd="sng" w="24075">
                  <a:solidFill>
                    <a:schemeClr val="lt1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  <p:txBody>
                <a:bodyPr anchorCtr="0" anchor="ctr" bIns="57825" lIns="115650" spcFirstLastPara="1" rIns="115650" wrap="square" tIns="57825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900" u="none" cap="none" strike="noStrike">
                    <a:solidFill>
                      <a:schemeClr val="lt1"/>
                    </a:solidFill>
                    <a:latin typeface="Play"/>
                    <a:ea typeface="Play"/>
                    <a:cs typeface="Play"/>
                    <a:sym typeface="Play"/>
                  </a:endParaRPr>
                </a:p>
              </p:txBody>
            </p:sp>
            <p:cxnSp>
              <p:nvCxnSpPr>
                <p:cNvPr id="316" name="Google Shape;316;p21"/>
                <p:cNvCxnSpPr/>
                <p:nvPr/>
              </p:nvCxnSpPr>
              <p:spPr>
                <a:xfrm>
                  <a:off x="2377112" y="3860572"/>
                  <a:ext cx="399094" cy="0"/>
                </a:xfrm>
                <a:prstGeom prst="straightConnector1">
                  <a:avLst/>
                </a:prstGeom>
                <a:noFill/>
                <a:ln cap="flat" cmpd="sng" w="24075">
                  <a:solidFill>
                    <a:schemeClr val="lt1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17" name="Google Shape;317;p21"/>
                <p:cNvCxnSpPr/>
                <p:nvPr/>
              </p:nvCxnSpPr>
              <p:spPr>
                <a:xfrm>
                  <a:off x="2377112" y="4012052"/>
                  <a:ext cx="399094" cy="0"/>
                </a:xfrm>
                <a:prstGeom prst="straightConnector1">
                  <a:avLst/>
                </a:prstGeom>
                <a:noFill/>
                <a:ln cap="flat" cmpd="sng" w="24075">
                  <a:solidFill>
                    <a:schemeClr val="lt1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18" name="Google Shape;318;p21"/>
                <p:cNvCxnSpPr/>
                <p:nvPr/>
              </p:nvCxnSpPr>
              <p:spPr>
                <a:xfrm>
                  <a:off x="2377112" y="4163531"/>
                  <a:ext cx="399094" cy="0"/>
                </a:xfrm>
                <a:prstGeom prst="straightConnector1">
                  <a:avLst/>
                </a:prstGeom>
                <a:noFill/>
                <a:ln cap="flat" cmpd="sng" w="24075">
                  <a:solidFill>
                    <a:schemeClr val="lt1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</p:grpSp>
        <p:sp>
          <p:nvSpPr>
            <p:cNvPr id="319" name="Google Shape;319;p21"/>
            <p:cNvSpPr/>
            <p:nvPr/>
          </p:nvSpPr>
          <p:spPr>
            <a:xfrm>
              <a:off x="7932274" y="1912901"/>
              <a:ext cx="1924957" cy="313622"/>
            </a:xfrm>
            <a:prstGeom prst="roundRect">
              <a:avLst>
                <a:gd fmla="val 9093" name="adj"/>
              </a:avLst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0" lIns="36000" spcFirstLastPara="1" rIns="36000" wrap="square" tIns="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pt-BR" sz="1200" u="none" cap="none" strike="noStrike">
                  <a:solidFill>
                    <a:schemeClr val="lt1"/>
                  </a:solidFill>
                  <a:latin typeface="Play"/>
                  <a:ea typeface="Play"/>
                  <a:cs typeface="Play"/>
                  <a:sym typeface="Play"/>
                </a:rPr>
                <a:t>Objetivo</a:t>
              </a:r>
              <a:endParaRPr/>
            </a:p>
          </p:txBody>
        </p:sp>
      </p:grpSp>
      <p:cxnSp>
        <p:nvCxnSpPr>
          <p:cNvPr id="320" name="Google Shape;320;p21"/>
          <p:cNvCxnSpPr>
            <a:stCxn id="321" idx="0"/>
            <a:endCxn id="301" idx="0"/>
          </p:cNvCxnSpPr>
          <p:nvPr/>
        </p:nvCxnSpPr>
        <p:spPr>
          <a:xfrm flipH="1" rot="-5400000">
            <a:off x="7680744" y="-709889"/>
            <a:ext cx="600" cy="5623800"/>
          </a:xfrm>
          <a:prstGeom prst="bentConnector3">
            <a:avLst>
              <a:gd fmla="val -37041583" name="adj1"/>
            </a:avLst>
          </a:prstGeom>
          <a:noFill/>
          <a:ln cap="flat" cmpd="sng" w="20800">
            <a:solidFill>
              <a:srgbClr val="AEAEAE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322" name="Google Shape;322;p21"/>
          <p:cNvSpPr/>
          <p:nvPr/>
        </p:nvSpPr>
        <p:spPr>
          <a:xfrm>
            <a:off x="3642289" y="3195269"/>
            <a:ext cx="2453711" cy="268695"/>
          </a:xfrm>
          <a:prstGeom prst="roundRect">
            <a:avLst>
              <a:gd fmla="val 17685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65925" lIns="131850" spcFirstLastPara="1" rIns="131850" wrap="square" tIns="659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1056" u="none" cap="none" strike="noStrike">
                <a:solidFill>
                  <a:schemeClr val="accent2"/>
                </a:solidFill>
                <a:latin typeface="Play"/>
                <a:ea typeface="Play"/>
                <a:cs typeface="Play"/>
                <a:sym typeface="Play"/>
              </a:rPr>
              <a:t>Anexos</a:t>
            </a:r>
            <a:r>
              <a:rPr b="0" i="0" lang="pt-BR" sz="1056" u="none" cap="none" strike="noStrike">
                <a:solidFill>
                  <a:schemeClr val="dk2"/>
                </a:solidFill>
                <a:latin typeface="Play"/>
                <a:ea typeface="Play"/>
                <a:cs typeface="Play"/>
                <a:sym typeface="Play"/>
              </a:rPr>
              <a:t> técnicos</a:t>
            </a:r>
            <a:endParaRPr/>
          </a:p>
        </p:txBody>
      </p:sp>
      <p:sp>
        <p:nvSpPr>
          <p:cNvPr id="296" name="Google Shape;296;p21"/>
          <p:cNvSpPr/>
          <p:nvPr/>
        </p:nvSpPr>
        <p:spPr>
          <a:xfrm>
            <a:off x="3642289" y="3509713"/>
            <a:ext cx="2453711" cy="268695"/>
          </a:xfrm>
          <a:prstGeom prst="roundRect">
            <a:avLst>
              <a:gd fmla="val 17685" name="adj"/>
            </a:avLst>
          </a:prstGeom>
          <a:solidFill>
            <a:srgbClr val="1F2541"/>
          </a:solidFill>
          <a:ln>
            <a:noFill/>
          </a:ln>
        </p:spPr>
        <p:txBody>
          <a:bodyPr anchorCtr="0" anchor="ctr" bIns="65925" lIns="131850" spcFirstLastPara="1" rIns="131850" wrap="square" tIns="659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1056" u="none" cap="none" strike="noStrike">
                <a:solidFill>
                  <a:schemeClr val="lt1"/>
                </a:solidFill>
                <a:latin typeface="Play"/>
                <a:ea typeface="Play"/>
                <a:cs typeface="Play"/>
                <a:sym typeface="Play"/>
              </a:rPr>
              <a:t>Soluções de engenharia</a:t>
            </a:r>
            <a:endParaRPr/>
          </a:p>
        </p:txBody>
      </p:sp>
      <p:sp>
        <p:nvSpPr>
          <p:cNvPr id="323" name="Google Shape;323;p21"/>
          <p:cNvSpPr/>
          <p:nvPr/>
        </p:nvSpPr>
        <p:spPr>
          <a:xfrm>
            <a:off x="3642289" y="3824157"/>
            <a:ext cx="2453711" cy="268695"/>
          </a:xfrm>
          <a:prstGeom prst="roundRect">
            <a:avLst>
              <a:gd fmla="val 17685" name="adj"/>
            </a:avLst>
          </a:prstGeom>
          <a:solidFill>
            <a:srgbClr val="1F2541"/>
          </a:solidFill>
          <a:ln>
            <a:noFill/>
          </a:ln>
        </p:spPr>
        <p:txBody>
          <a:bodyPr anchorCtr="0" anchor="ctr" bIns="65925" lIns="131850" spcFirstLastPara="1" rIns="131850" wrap="square" tIns="659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1056" u="none" cap="none" strike="noStrike">
                <a:solidFill>
                  <a:schemeClr val="lt1"/>
                </a:solidFill>
                <a:latin typeface="Play"/>
                <a:ea typeface="Play"/>
                <a:cs typeface="Play"/>
                <a:sym typeface="Play"/>
              </a:rPr>
              <a:t>Estimar Demanda</a:t>
            </a:r>
            <a:endParaRPr/>
          </a:p>
        </p:txBody>
      </p:sp>
      <p:sp>
        <p:nvSpPr>
          <p:cNvPr id="324" name="Google Shape;324;p21"/>
          <p:cNvSpPr/>
          <p:nvPr/>
        </p:nvSpPr>
        <p:spPr>
          <a:xfrm>
            <a:off x="3642289" y="4138601"/>
            <a:ext cx="2453711" cy="268695"/>
          </a:xfrm>
          <a:prstGeom prst="roundRect">
            <a:avLst>
              <a:gd fmla="val 17685" name="adj"/>
            </a:avLst>
          </a:prstGeom>
          <a:solidFill>
            <a:srgbClr val="1F2541"/>
          </a:solidFill>
          <a:ln>
            <a:noFill/>
          </a:ln>
        </p:spPr>
        <p:txBody>
          <a:bodyPr anchorCtr="0" anchor="ctr" bIns="65925" lIns="131850" spcFirstLastPara="1" rIns="131850" wrap="square" tIns="659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1056" u="none" cap="none" strike="noStrike">
                <a:solidFill>
                  <a:schemeClr val="lt1"/>
                </a:solidFill>
                <a:latin typeface="Play"/>
                <a:ea typeface="Play"/>
                <a:cs typeface="Play"/>
                <a:sym typeface="Play"/>
              </a:rPr>
              <a:t>Orçamentação Capex</a:t>
            </a:r>
            <a:endParaRPr b="1" i="0" sz="1056" u="none" cap="none" strike="noStrike">
              <a:solidFill>
                <a:schemeClr val="lt1"/>
              </a:solidFill>
              <a:latin typeface="Play"/>
              <a:ea typeface="Play"/>
              <a:cs typeface="Play"/>
              <a:sym typeface="Play"/>
            </a:endParaRPr>
          </a:p>
        </p:txBody>
      </p:sp>
      <p:sp>
        <p:nvSpPr>
          <p:cNvPr id="325" name="Google Shape;325;p21"/>
          <p:cNvSpPr/>
          <p:nvPr/>
        </p:nvSpPr>
        <p:spPr>
          <a:xfrm>
            <a:off x="3642289" y="4453044"/>
            <a:ext cx="2453711" cy="268695"/>
          </a:xfrm>
          <a:prstGeom prst="roundRect">
            <a:avLst>
              <a:gd fmla="val 17685" name="adj"/>
            </a:avLst>
          </a:prstGeom>
          <a:solidFill>
            <a:srgbClr val="1F2541"/>
          </a:solidFill>
          <a:ln>
            <a:noFill/>
          </a:ln>
        </p:spPr>
        <p:txBody>
          <a:bodyPr anchorCtr="0" anchor="ctr" bIns="65925" lIns="131850" spcFirstLastPara="1" rIns="131850" wrap="square" tIns="659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1056" u="none" cap="none" strike="noStrike">
                <a:solidFill>
                  <a:schemeClr val="lt1"/>
                </a:solidFill>
                <a:latin typeface="Play"/>
                <a:ea typeface="Play"/>
                <a:cs typeface="Play"/>
                <a:sym typeface="Play"/>
              </a:rPr>
              <a:t>Orçamentação Opex</a:t>
            </a:r>
            <a:endParaRPr b="1" i="0" sz="1056" u="none" cap="none" strike="noStrike">
              <a:solidFill>
                <a:schemeClr val="lt1"/>
              </a:solidFill>
              <a:latin typeface="Play"/>
              <a:ea typeface="Play"/>
              <a:cs typeface="Play"/>
              <a:sym typeface="Play"/>
            </a:endParaRPr>
          </a:p>
        </p:txBody>
      </p:sp>
      <p:sp>
        <p:nvSpPr>
          <p:cNvPr id="326" name="Google Shape;326;p21"/>
          <p:cNvSpPr/>
          <p:nvPr/>
        </p:nvSpPr>
        <p:spPr>
          <a:xfrm>
            <a:off x="3642289" y="4767488"/>
            <a:ext cx="2453711" cy="268695"/>
          </a:xfrm>
          <a:prstGeom prst="roundRect">
            <a:avLst>
              <a:gd fmla="val 17685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65925" lIns="131850" spcFirstLastPara="1" rIns="131850" wrap="square" tIns="659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1056" u="none" cap="none" strike="noStrike">
                <a:solidFill>
                  <a:schemeClr val="accent2"/>
                </a:solidFill>
                <a:latin typeface="Play"/>
                <a:ea typeface="Play"/>
                <a:cs typeface="Play"/>
                <a:sym typeface="Play"/>
              </a:rPr>
              <a:t>Indicadores </a:t>
            </a:r>
            <a:r>
              <a:rPr b="0" i="0" lang="pt-BR" sz="1056" u="none" cap="none" strike="noStrike">
                <a:solidFill>
                  <a:schemeClr val="dk2"/>
                </a:solidFill>
                <a:latin typeface="Play"/>
                <a:ea typeface="Play"/>
                <a:cs typeface="Play"/>
                <a:sym typeface="Play"/>
              </a:rPr>
              <a:t>de desempenho</a:t>
            </a:r>
            <a:endParaRPr/>
          </a:p>
        </p:txBody>
      </p:sp>
      <p:sp>
        <p:nvSpPr>
          <p:cNvPr id="327" name="Google Shape;327;p21"/>
          <p:cNvSpPr/>
          <p:nvPr/>
        </p:nvSpPr>
        <p:spPr>
          <a:xfrm>
            <a:off x="3642289" y="5081932"/>
            <a:ext cx="2453711" cy="268695"/>
          </a:xfrm>
          <a:prstGeom prst="roundRect">
            <a:avLst>
              <a:gd fmla="val 17685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65925" lIns="131850" spcFirstLastPara="1" rIns="131850" wrap="square" tIns="659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1056" u="none" cap="none" strike="noStrike">
                <a:solidFill>
                  <a:schemeClr val="dk2"/>
                </a:solidFill>
                <a:latin typeface="Play"/>
                <a:ea typeface="Play"/>
                <a:cs typeface="Play"/>
                <a:sym typeface="Play"/>
              </a:rPr>
              <a:t>Identificação de riscos</a:t>
            </a:r>
            <a:endParaRPr/>
          </a:p>
        </p:txBody>
      </p:sp>
      <p:sp>
        <p:nvSpPr>
          <p:cNvPr id="328" name="Google Shape;328;p21"/>
          <p:cNvSpPr/>
          <p:nvPr/>
        </p:nvSpPr>
        <p:spPr>
          <a:xfrm>
            <a:off x="3642289" y="5396379"/>
            <a:ext cx="2453711" cy="268695"/>
          </a:xfrm>
          <a:prstGeom prst="roundRect">
            <a:avLst>
              <a:gd fmla="val 17685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65925" lIns="131850" spcFirstLastPara="1" rIns="131850" wrap="square" tIns="659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1056" u="none" cap="none" strike="noStrike">
                <a:solidFill>
                  <a:schemeClr val="dk2"/>
                </a:solidFill>
                <a:latin typeface="Play"/>
                <a:ea typeface="Play"/>
                <a:cs typeface="Play"/>
                <a:sym typeface="Play"/>
              </a:rPr>
              <a:t>Habilitação técnica</a:t>
            </a:r>
            <a:endParaRPr/>
          </a:p>
        </p:txBody>
      </p:sp>
      <p:sp>
        <p:nvSpPr>
          <p:cNvPr id="297" name="Google Shape;297;p21"/>
          <p:cNvSpPr/>
          <p:nvPr/>
        </p:nvSpPr>
        <p:spPr>
          <a:xfrm>
            <a:off x="6439020" y="3195269"/>
            <a:ext cx="2484000" cy="268695"/>
          </a:xfrm>
          <a:prstGeom prst="roundRect">
            <a:avLst>
              <a:gd fmla="val 17685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65925" lIns="131850" spcFirstLastPara="1" rIns="131850" wrap="square" tIns="659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1056" u="none" cap="none" strike="noStrike">
                <a:solidFill>
                  <a:schemeClr val="lt1"/>
                </a:solidFill>
                <a:latin typeface="Play"/>
                <a:ea typeface="Play"/>
                <a:cs typeface="Play"/>
                <a:sym typeface="Play"/>
              </a:rPr>
              <a:t>Preço licitatório</a:t>
            </a:r>
            <a:endParaRPr/>
          </a:p>
        </p:txBody>
      </p:sp>
      <p:sp>
        <p:nvSpPr>
          <p:cNvPr id="329" name="Google Shape;329;p21"/>
          <p:cNvSpPr/>
          <p:nvPr/>
        </p:nvSpPr>
        <p:spPr>
          <a:xfrm>
            <a:off x="6439020" y="3509713"/>
            <a:ext cx="2484000" cy="268695"/>
          </a:xfrm>
          <a:prstGeom prst="roundRect">
            <a:avLst>
              <a:gd fmla="val 17685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65925" lIns="131850" spcFirstLastPara="1" rIns="131850" wrap="square" tIns="659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1056" u="none" cap="none" strike="noStrike">
                <a:solidFill>
                  <a:schemeClr val="dk2"/>
                </a:solidFill>
                <a:latin typeface="Play"/>
                <a:ea typeface="Play"/>
                <a:cs typeface="Play"/>
                <a:sym typeface="Play"/>
              </a:rPr>
              <a:t>Instruções para plano de negócio</a:t>
            </a:r>
            <a:endParaRPr/>
          </a:p>
        </p:txBody>
      </p:sp>
      <p:sp>
        <p:nvSpPr>
          <p:cNvPr id="330" name="Google Shape;330;p21"/>
          <p:cNvSpPr/>
          <p:nvPr/>
        </p:nvSpPr>
        <p:spPr>
          <a:xfrm>
            <a:off x="6439020" y="3824157"/>
            <a:ext cx="2484000" cy="268695"/>
          </a:xfrm>
          <a:prstGeom prst="roundRect">
            <a:avLst>
              <a:gd fmla="val 17685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65925" lIns="131850" spcFirstLastPara="1" rIns="131850" wrap="square" tIns="659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1056" u="none" cap="none" strike="noStrike">
                <a:solidFill>
                  <a:schemeClr val="dk2"/>
                </a:solidFill>
                <a:latin typeface="Play"/>
                <a:ea typeface="Play"/>
                <a:cs typeface="Play"/>
                <a:sym typeface="Play"/>
              </a:rPr>
              <a:t>Plano de negócios de referência (EVTEA)</a:t>
            </a:r>
            <a:endParaRPr/>
          </a:p>
        </p:txBody>
      </p:sp>
      <p:sp>
        <p:nvSpPr>
          <p:cNvPr id="331" name="Google Shape;331;p21"/>
          <p:cNvSpPr/>
          <p:nvPr/>
        </p:nvSpPr>
        <p:spPr>
          <a:xfrm>
            <a:off x="6439020" y="4138601"/>
            <a:ext cx="2484000" cy="268695"/>
          </a:xfrm>
          <a:prstGeom prst="roundRect">
            <a:avLst>
              <a:gd fmla="val 17685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65925" lIns="131850" spcFirstLastPara="1" rIns="131850" wrap="square" tIns="659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1056" u="none" cap="none" strike="noStrike">
                <a:solidFill>
                  <a:schemeClr val="dk2"/>
                </a:solidFill>
                <a:latin typeface="Play"/>
                <a:ea typeface="Play"/>
                <a:cs typeface="Play"/>
                <a:sym typeface="Play"/>
              </a:rPr>
              <a:t>Desenho do </a:t>
            </a:r>
            <a:r>
              <a:rPr b="1" i="0" lang="pt-BR" sz="1056" u="none" cap="none" strike="noStrike">
                <a:solidFill>
                  <a:schemeClr val="accent2"/>
                </a:solidFill>
                <a:latin typeface="Play"/>
                <a:ea typeface="Play"/>
                <a:cs typeface="Play"/>
                <a:sym typeface="Play"/>
              </a:rPr>
              <a:t>mecanismo</a:t>
            </a:r>
            <a:r>
              <a:rPr b="0" i="0" lang="pt-BR" sz="1056" u="none" cap="none" strike="noStrike">
                <a:solidFill>
                  <a:schemeClr val="dk2"/>
                </a:solidFill>
                <a:latin typeface="Play"/>
                <a:ea typeface="Play"/>
                <a:cs typeface="Play"/>
                <a:sym typeface="Play"/>
              </a:rPr>
              <a:t> de pagamento</a:t>
            </a:r>
            <a:endParaRPr/>
          </a:p>
        </p:txBody>
      </p:sp>
      <p:sp>
        <p:nvSpPr>
          <p:cNvPr id="332" name="Google Shape;332;p21"/>
          <p:cNvSpPr/>
          <p:nvPr/>
        </p:nvSpPr>
        <p:spPr>
          <a:xfrm>
            <a:off x="6439020" y="4453044"/>
            <a:ext cx="2484000" cy="268695"/>
          </a:xfrm>
          <a:prstGeom prst="roundRect">
            <a:avLst>
              <a:gd fmla="val 17685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65925" lIns="131850" spcFirstLastPara="1" rIns="131850" wrap="square" tIns="659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1056" u="none" cap="none" strike="noStrike">
                <a:solidFill>
                  <a:schemeClr val="dk2"/>
                </a:solidFill>
                <a:latin typeface="Play"/>
                <a:ea typeface="Play"/>
                <a:cs typeface="Play"/>
                <a:sym typeface="Play"/>
              </a:rPr>
              <a:t>Dispositivos para </a:t>
            </a:r>
            <a:r>
              <a:rPr b="1" i="0" lang="pt-BR" sz="1056" u="none" cap="none" strike="noStrike">
                <a:solidFill>
                  <a:schemeClr val="accent2"/>
                </a:solidFill>
                <a:latin typeface="Play"/>
                <a:ea typeface="Play"/>
                <a:cs typeface="Play"/>
                <a:sym typeface="Play"/>
              </a:rPr>
              <a:t>reequilíbrio contratual</a:t>
            </a:r>
            <a:endParaRPr/>
          </a:p>
        </p:txBody>
      </p:sp>
      <p:sp>
        <p:nvSpPr>
          <p:cNvPr id="333" name="Google Shape;333;p21"/>
          <p:cNvSpPr/>
          <p:nvPr/>
        </p:nvSpPr>
        <p:spPr>
          <a:xfrm>
            <a:off x="6439020" y="4767488"/>
            <a:ext cx="2484000" cy="268695"/>
          </a:xfrm>
          <a:prstGeom prst="roundRect">
            <a:avLst>
              <a:gd fmla="val 17685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65925" lIns="131850" spcFirstLastPara="1" rIns="131850" wrap="square" tIns="659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1056" u="none" cap="none" strike="noStrike">
                <a:solidFill>
                  <a:schemeClr val="dk2"/>
                </a:solidFill>
                <a:latin typeface="Play"/>
                <a:ea typeface="Play"/>
                <a:cs typeface="Play"/>
                <a:sym typeface="Play"/>
              </a:rPr>
              <a:t>Modelo para fundo garantidor</a:t>
            </a:r>
            <a:endParaRPr/>
          </a:p>
        </p:txBody>
      </p:sp>
      <p:sp>
        <p:nvSpPr>
          <p:cNvPr id="334" name="Google Shape;334;p21"/>
          <p:cNvSpPr/>
          <p:nvPr/>
        </p:nvSpPr>
        <p:spPr>
          <a:xfrm>
            <a:off x="6439020" y="5081932"/>
            <a:ext cx="2484000" cy="268695"/>
          </a:xfrm>
          <a:prstGeom prst="roundRect">
            <a:avLst>
              <a:gd fmla="val 17685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65925" lIns="131850" spcFirstLastPara="1" rIns="131850" wrap="square" tIns="659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1056" u="none" cap="none" strike="noStrike">
                <a:solidFill>
                  <a:schemeClr val="dk2"/>
                </a:solidFill>
                <a:latin typeface="Play"/>
                <a:ea typeface="Play"/>
                <a:cs typeface="Play"/>
                <a:sym typeface="Play"/>
              </a:rPr>
              <a:t>VfM</a:t>
            </a:r>
            <a:endParaRPr b="0" i="0" sz="1056" u="none" cap="none" strike="noStrike">
              <a:solidFill>
                <a:schemeClr val="dk2"/>
              </a:solidFill>
              <a:latin typeface="Play"/>
              <a:ea typeface="Play"/>
              <a:cs typeface="Play"/>
              <a:sym typeface="Play"/>
            </a:endParaRPr>
          </a:p>
        </p:txBody>
      </p:sp>
      <p:sp>
        <p:nvSpPr>
          <p:cNvPr id="335" name="Google Shape;335;p21"/>
          <p:cNvSpPr/>
          <p:nvPr/>
        </p:nvSpPr>
        <p:spPr>
          <a:xfrm>
            <a:off x="6439020" y="5396379"/>
            <a:ext cx="2484000" cy="268695"/>
          </a:xfrm>
          <a:prstGeom prst="roundRect">
            <a:avLst>
              <a:gd fmla="val 17685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65925" lIns="131850" spcFirstLastPara="1" rIns="131850" wrap="square" tIns="659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1056" u="none" cap="none" strike="noStrike">
                <a:solidFill>
                  <a:schemeClr val="dk2"/>
                </a:solidFill>
                <a:latin typeface="Play"/>
                <a:ea typeface="Play"/>
                <a:cs typeface="Play"/>
                <a:sym typeface="Play"/>
              </a:rPr>
              <a:t>Habilitação financeira</a:t>
            </a:r>
            <a:endParaRPr/>
          </a:p>
        </p:txBody>
      </p:sp>
      <p:sp>
        <p:nvSpPr>
          <p:cNvPr id="336" name="Google Shape;336;p21"/>
          <p:cNvSpPr/>
          <p:nvPr/>
        </p:nvSpPr>
        <p:spPr>
          <a:xfrm>
            <a:off x="6439020" y="5713369"/>
            <a:ext cx="2484000" cy="268695"/>
          </a:xfrm>
          <a:prstGeom prst="roundRect">
            <a:avLst>
              <a:gd fmla="val 17685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65925" lIns="131850" spcFirstLastPara="1" rIns="131850" wrap="square" tIns="659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1056" u="none" cap="none" strike="noStrike">
                <a:solidFill>
                  <a:schemeClr val="dk2"/>
                </a:solidFill>
                <a:latin typeface="Play"/>
                <a:ea typeface="Play"/>
                <a:cs typeface="Play"/>
                <a:sym typeface="Play"/>
              </a:rPr>
              <a:t>Identificação de riscos</a:t>
            </a:r>
            <a:endParaRPr/>
          </a:p>
        </p:txBody>
      </p:sp>
      <p:sp>
        <p:nvSpPr>
          <p:cNvPr id="337" name="Google Shape;337;p21"/>
          <p:cNvSpPr/>
          <p:nvPr/>
        </p:nvSpPr>
        <p:spPr>
          <a:xfrm>
            <a:off x="9266041" y="3195269"/>
            <a:ext cx="2453711" cy="268695"/>
          </a:xfrm>
          <a:prstGeom prst="roundRect">
            <a:avLst>
              <a:gd fmla="val 17685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65925" lIns="131850" spcFirstLastPara="1" rIns="131850" wrap="square" tIns="659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1056" u="none" cap="none" strike="noStrike">
                <a:solidFill>
                  <a:schemeClr val="dk2"/>
                </a:solidFill>
                <a:latin typeface="Play"/>
                <a:ea typeface="Play"/>
                <a:cs typeface="Play"/>
                <a:sym typeface="Play"/>
              </a:rPr>
              <a:t>Edital e Contrato</a:t>
            </a:r>
            <a:endParaRPr/>
          </a:p>
        </p:txBody>
      </p:sp>
      <p:sp>
        <p:nvSpPr>
          <p:cNvPr id="338" name="Google Shape;338;p21"/>
          <p:cNvSpPr/>
          <p:nvPr/>
        </p:nvSpPr>
        <p:spPr>
          <a:xfrm>
            <a:off x="9266041" y="3509713"/>
            <a:ext cx="2453711" cy="268695"/>
          </a:xfrm>
          <a:prstGeom prst="roundRect">
            <a:avLst>
              <a:gd fmla="val 17685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65925" lIns="131850" spcFirstLastPara="1" rIns="131850" wrap="square" tIns="659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1056" u="none" cap="none" strike="noStrike">
                <a:solidFill>
                  <a:schemeClr val="dk2"/>
                </a:solidFill>
                <a:latin typeface="Play"/>
                <a:ea typeface="Play"/>
                <a:cs typeface="Play"/>
                <a:sym typeface="Play"/>
              </a:rPr>
              <a:t>Anexos</a:t>
            </a:r>
            <a:endParaRPr/>
          </a:p>
        </p:txBody>
      </p:sp>
      <p:sp>
        <p:nvSpPr>
          <p:cNvPr id="339" name="Google Shape;339;p21"/>
          <p:cNvSpPr/>
          <p:nvPr/>
        </p:nvSpPr>
        <p:spPr>
          <a:xfrm>
            <a:off x="9266041" y="3824157"/>
            <a:ext cx="2453711" cy="268695"/>
          </a:xfrm>
          <a:prstGeom prst="roundRect">
            <a:avLst>
              <a:gd fmla="val 17685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65925" lIns="131850" spcFirstLastPara="1" rIns="131850" wrap="square" tIns="659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1056" u="none" cap="none" strike="noStrike">
                <a:solidFill>
                  <a:schemeClr val="accent2"/>
                </a:solidFill>
                <a:latin typeface="Play"/>
                <a:ea typeface="Play"/>
                <a:cs typeface="Play"/>
                <a:sym typeface="Play"/>
              </a:rPr>
              <a:t>Mecanismos</a:t>
            </a:r>
            <a:r>
              <a:rPr b="0" i="0" lang="pt-BR" sz="1056" u="none" cap="none" strike="noStrike">
                <a:solidFill>
                  <a:schemeClr val="dk2"/>
                </a:solidFill>
                <a:latin typeface="Play"/>
                <a:ea typeface="Play"/>
                <a:cs typeface="Play"/>
                <a:sym typeface="Play"/>
              </a:rPr>
              <a:t> de Licitação</a:t>
            </a:r>
            <a:endParaRPr/>
          </a:p>
        </p:txBody>
      </p:sp>
      <p:sp>
        <p:nvSpPr>
          <p:cNvPr id="340" name="Google Shape;340;p21"/>
          <p:cNvSpPr/>
          <p:nvPr/>
        </p:nvSpPr>
        <p:spPr>
          <a:xfrm>
            <a:off x="9266041" y="4138601"/>
            <a:ext cx="2453711" cy="268695"/>
          </a:xfrm>
          <a:prstGeom prst="roundRect">
            <a:avLst>
              <a:gd fmla="val 17685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65925" lIns="131850" spcFirstLastPara="1" rIns="131850" wrap="square" tIns="659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1056" u="none" cap="none" strike="noStrike">
                <a:solidFill>
                  <a:schemeClr val="dk2"/>
                </a:solidFill>
                <a:latin typeface="Play"/>
                <a:ea typeface="Play"/>
                <a:cs typeface="Play"/>
                <a:sym typeface="Play"/>
              </a:rPr>
              <a:t>Matriz de riscos</a:t>
            </a:r>
            <a:endParaRPr/>
          </a:p>
        </p:txBody>
      </p:sp>
      <p:sp>
        <p:nvSpPr>
          <p:cNvPr id="341" name="Google Shape;341;p21"/>
          <p:cNvSpPr/>
          <p:nvPr/>
        </p:nvSpPr>
        <p:spPr>
          <a:xfrm>
            <a:off x="9266041" y="4453044"/>
            <a:ext cx="2453711" cy="268695"/>
          </a:xfrm>
          <a:prstGeom prst="roundRect">
            <a:avLst>
              <a:gd fmla="val 17685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65925" lIns="131850" spcFirstLastPara="1" rIns="131850" wrap="square" tIns="659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1056" u="none" cap="none" strike="noStrike">
                <a:solidFill>
                  <a:schemeClr val="dk2"/>
                </a:solidFill>
                <a:latin typeface="Play"/>
                <a:ea typeface="Play"/>
                <a:cs typeface="Play"/>
                <a:sym typeface="Play"/>
              </a:rPr>
              <a:t>Habilitações</a:t>
            </a:r>
            <a:endParaRPr/>
          </a:p>
        </p:txBody>
      </p:sp>
      <p:sp>
        <p:nvSpPr>
          <p:cNvPr id="342" name="Google Shape;342;p21"/>
          <p:cNvSpPr/>
          <p:nvPr/>
        </p:nvSpPr>
        <p:spPr>
          <a:xfrm>
            <a:off x="9266041" y="4767488"/>
            <a:ext cx="2453711" cy="268695"/>
          </a:xfrm>
          <a:prstGeom prst="roundRect">
            <a:avLst>
              <a:gd fmla="val 17685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65925" lIns="131850" spcFirstLastPara="1" rIns="131850" wrap="square" tIns="659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1056" u="none" cap="none" strike="noStrike">
                <a:solidFill>
                  <a:schemeClr val="dk2"/>
                </a:solidFill>
                <a:latin typeface="Play"/>
                <a:ea typeface="Play"/>
                <a:cs typeface="Play"/>
                <a:sym typeface="Play"/>
              </a:rPr>
              <a:t>Dispositivos de </a:t>
            </a:r>
            <a:r>
              <a:rPr b="1" i="0" lang="pt-BR" sz="1056" u="none" cap="none" strike="noStrike">
                <a:solidFill>
                  <a:schemeClr val="accent2"/>
                </a:solidFill>
                <a:latin typeface="Play"/>
                <a:ea typeface="Play"/>
                <a:cs typeface="Play"/>
                <a:sym typeface="Play"/>
              </a:rPr>
              <a:t>conflitos</a:t>
            </a:r>
            <a:endParaRPr/>
          </a:p>
        </p:txBody>
      </p:sp>
      <p:sp>
        <p:nvSpPr>
          <p:cNvPr id="343" name="Google Shape;343;p21"/>
          <p:cNvSpPr/>
          <p:nvPr/>
        </p:nvSpPr>
        <p:spPr>
          <a:xfrm>
            <a:off x="9266041" y="5081932"/>
            <a:ext cx="2453711" cy="268695"/>
          </a:xfrm>
          <a:prstGeom prst="roundRect">
            <a:avLst>
              <a:gd fmla="val 17685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65925" lIns="131850" spcFirstLastPara="1" rIns="131850" wrap="square" tIns="659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1056" u="none" cap="none" strike="noStrike">
                <a:solidFill>
                  <a:schemeClr val="accent2"/>
                </a:solidFill>
                <a:latin typeface="Play"/>
                <a:ea typeface="Play"/>
                <a:cs typeface="Play"/>
                <a:sym typeface="Play"/>
              </a:rPr>
              <a:t>Minutas</a:t>
            </a:r>
            <a:r>
              <a:rPr b="0" i="0" lang="pt-BR" sz="1056" u="none" cap="none" strike="noStrike">
                <a:solidFill>
                  <a:schemeClr val="dk2"/>
                </a:solidFill>
                <a:latin typeface="Play"/>
                <a:ea typeface="Play"/>
                <a:cs typeface="Play"/>
                <a:sym typeface="Play"/>
              </a:rPr>
              <a:t> de leis, decretos</a:t>
            </a:r>
            <a:endParaRPr/>
          </a:p>
        </p:txBody>
      </p:sp>
      <p:cxnSp>
        <p:nvCxnSpPr>
          <p:cNvPr id="344" name="Google Shape;344;p21"/>
          <p:cNvCxnSpPr>
            <a:stCxn id="323" idx="3"/>
            <a:endCxn id="297" idx="1"/>
          </p:cNvCxnSpPr>
          <p:nvPr/>
        </p:nvCxnSpPr>
        <p:spPr>
          <a:xfrm flipH="1" rot="10800000">
            <a:off x="6096000" y="3329705"/>
            <a:ext cx="342900" cy="628800"/>
          </a:xfrm>
          <a:prstGeom prst="bentConnector3">
            <a:avLst>
              <a:gd fmla="val 50017" name="adj1"/>
            </a:avLst>
          </a:prstGeom>
          <a:noFill/>
          <a:ln cap="flat" cmpd="sng" w="12700">
            <a:solidFill>
              <a:schemeClr val="accent2"/>
            </a:solidFill>
            <a:prstDash val="solid"/>
            <a:miter lim="800000"/>
            <a:headEnd len="sm" w="sm" type="none"/>
            <a:tailEnd len="med" w="med" type="triangle"/>
          </a:ln>
        </p:spPr>
      </p:cxnSp>
      <p:cxnSp>
        <p:nvCxnSpPr>
          <p:cNvPr id="345" name="Google Shape;345;p21"/>
          <p:cNvCxnSpPr>
            <a:stCxn id="324" idx="3"/>
            <a:endCxn id="297" idx="1"/>
          </p:cNvCxnSpPr>
          <p:nvPr/>
        </p:nvCxnSpPr>
        <p:spPr>
          <a:xfrm flipH="1" rot="10800000">
            <a:off x="6096000" y="3329749"/>
            <a:ext cx="342900" cy="943200"/>
          </a:xfrm>
          <a:prstGeom prst="bentConnector3">
            <a:avLst>
              <a:gd fmla="val 50017" name="adj1"/>
            </a:avLst>
          </a:prstGeom>
          <a:noFill/>
          <a:ln cap="flat" cmpd="sng" w="12700">
            <a:solidFill>
              <a:schemeClr val="accent2"/>
            </a:solidFill>
            <a:prstDash val="solid"/>
            <a:miter lim="800000"/>
            <a:headEnd len="sm" w="sm" type="none"/>
            <a:tailEnd len="med" w="med" type="triangle"/>
          </a:ln>
        </p:spPr>
      </p:cxnSp>
      <p:cxnSp>
        <p:nvCxnSpPr>
          <p:cNvPr id="346" name="Google Shape;346;p21"/>
          <p:cNvCxnSpPr>
            <a:stCxn id="325" idx="3"/>
            <a:endCxn id="297" idx="1"/>
          </p:cNvCxnSpPr>
          <p:nvPr/>
        </p:nvCxnSpPr>
        <p:spPr>
          <a:xfrm flipH="1" rot="10800000">
            <a:off x="6096000" y="3329492"/>
            <a:ext cx="342900" cy="1257900"/>
          </a:xfrm>
          <a:prstGeom prst="bentConnector3">
            <a:avLst>
              <a:gd fmla="val 50017" name="adj1"/>
            </a:avLst>
          </a:prstGeom>
          <a:noFill/>
          <a:ln cap="flat" cmpd="sng" w="12700">
            <a:solidFill>
              <a:schemeClr val="accent2"/>
            </a:solidFill>
            <a:prstDash val="solid"/>
            <a:miter lim="800000"/>
            <a:headEnd len="sm" w="sm" type="none"/>
            <a:tailEnd len="med" w="med" type="triangle"/>
          </a:ln>
        </p:spPr>
      </p:cxnSp>
      <p:grpSp>
        <p:nvGrpSpPr>
          <p:cNvPr id="347" name="Google Shape;347;p21"/>
          <p:cNvGrpSpPr/>
          <p:nvPr/>
        </p:nvGrpSpPr>
        <p:grpSpPr>
          <a:xfrm>
            <a:off x="4067493" y="2101711"/>
            <a:ext cx="1603302" cy="1019027"/>
            <a:chOff x="3627098" y="3279872"/>
            <a:chExt cx="1162318" cy="738746"/>
          </a:xfrm>
        </p:grpSpPr>
        <p:sp>
          <p:nvSpPr>
            <p:cNvPr id="321" name="Google Shape;321;p21"/>
            <p:cNvSpPr/>
            <p:nvPr/>
          </p:nvSpPr>
          <p:spPr>
            <a:xfrm>
              <a:off x="3999583" y="3279872"/>
              <a:ext cx="417348" cy="417348"/>
            </a:xfrm>
            <a:prstGeom prst="ellipse">
              <a:avLst/>
            </a:prstGeom>
            <a:solidFill>
              <a:schemeClr val="dk2"/>
            </a:solidFill>
            <a:ln cap="flat" cmpd="sng" w="5255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63050" lIns="126125" spcFirstLastPara="1" rIns="126125" wrap="square" tIns="630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Play"/>
                <a:ea typeface="Play"/>
                <a:cs typeface="Play"/>
                <a:sym typeface="Play"/>
              </a:endParaRPr>
            </a:p>
          </p:txBody>
        </p:sp>
        <p:pic>
          <p:nvPicPr>
            <p:cNvPr descr="Trabalhador de construção com preenchimento sólido" id="348" name="Google Shape;348;p21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4055764" y="3336052"/>
              <a:ext cx="304988" cy="30498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49" name="Google Shape;349;p21"/>
            <p:cNvSpPr txBox="1"/>
            <p:nvPr/>
          </p:nvSpPr>
          <p:spPr>
            <a:xfrm>
              <a:off x="3627098" y="3710864"/>
              <a:ext cx="1162318" cy="30775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63050" lIns="126125" spcFirstLastPara="1" rIns="126125" wrap="square" tIns="6305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66"/>
                <a:buFont typeface="Arial"/>
                <a:buNone/>
              </a:pPr>
              <a:r>
                <a:rPr b="1" i="0" lang="pt-BR" sz="966" u="none" cap="none" strike="noStrike">
                  <a:solidFill>
                    <a:schemeClr val="dk2"/>
                  </a:solidFill>
                  <a:latin typeface="Play"/>
                  <a:ea typeface="Play"/>
                  <a:cs typeface="Play"/>
                  <a:sym typeface="Play"/>
                </a:rPr>
                <a:t>Modelagem</a:t>
              </a:r>
              <a:endParaRPr/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66"/>
                <a:buFont typeface="Arial"/>
                <a:buNone/>
              </a:pPr>
              <a:r>
                <a:rPr b="1" i="0" lang="pt-BR" sz="966" u="none" cap="none" strike="noStrike">
                  <a:solidFill>
                    <a:schemeClr val="dk2"/>
                  </a:solidFill>
                  <a:latin typeface="Play"/>
                  <a:ea typeface="Play"/>
                  <a:cs typeface="Play"/>
                  <a:sym typeface="Play"/>
                </a:rPr>
                <a:t>Técnica</a:t>
              </a:r>
              <a:endParaRPr/>
            </a:p>
          </p:txBody>
        </p:sp>
      </p:grpSp>
      <p:grpSp>
        <p:nvGrpSpPr>
          <p:cNvPr id="350" name="Google Shape;350;p21"/>
          <p:cNvGrpSpPr/>
          <p:nvPr/>
        </p:nvGrpSpPr>
        <p:grpSpPr>
          <a:xfrm>
            <a:off x="6879369" y="2101711"/>
            <a:ext cx="1603302" cy="1019027"/>
            <a:chOff x="5587481" y="3279872"/>
            <a:chExt cx="1162318" cy="738746"/>
          </a:xfrm>
        </p:grpSpPr>
        <p:sp>
          <p:nvSpPr>
            <p:cNvPr id="293" name="Google Shape;293;p21"/>
            <p:cNvSpPr/>
            <p:nvPr/>
          </p:nvSpPr>
          <p:spPr>
            <a:xfrm>
              <a:off x="5959967" y="3279872"/>
              <a:ext cx="417348" cy="417348"/>
            </a:xfrm>
            <a:prstGeom prst="ellipse">
              <a:avLst/>
            </a:prstGeom>
            <a:solidFill>
              <a:schemeClr val="dk2"/>
            </a:solidFill>
            <a:ln cap="flat" cmpd="sng" w="5255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63050" lIns="126125" spcFirstLastPara="1" rIns="126125" wrap="square" tIns="630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Play"/>
                <a:ea typeface="Play"/>
                <a:cs typeface="Play"/>
                <a:sym typeface="Play"/>
              </a:endParaRPr>
            </a:p>
          </p:txBody>
        </p:sp>
        <p:pic>
          <p:nvPicPr>
            <p:cNvPr descr="Dólar com preenchimento sólido" id="351" name="Google Shape;351;p21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6016147" y="3336052"/>
              <a:ext cx="304988" cy="30498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52" name="Google Shape;352;p21"/>
            <p:cNvSpPr txBox="1"/>
            <p:nvPr/>
          </p:nvSpPr>
          <p:spPr>
            <a:xfrm>
              <a:off x="5587481" y="3710864"/>
              <a:ext cx="1162318" cy="30775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63050" lIns="126125" spcFirstLastPara="1" rIns="126125" wrap="square" tIns="6305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66"/>
                <a:buFont typeface="Arial"/>
                <a:buNone/>
              </a:pPr>
              <a:r>
                <a:rPr b="1" i="0" lang="pt-BR" sz="966" u="none" cap="none" strike="noStrike">
                  <a:solidFill>
                    <a:schemeClr val="dk2"/>
                  </a:solidFill>
                  <a:latin typeface="Play"/>
                  <a:ea typeface="Play"/>
                  <a:cs typeface="Play"/>
                  <a:sym typeface="Play"/>
                </a:rPr>
                <a:t>Modelagem</a:t>
              </a:r>
              <a:endParaRPr/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66"/>
                <a:buFont typeface="Arial"/>
                <a:buNone/>
              </a:pPr>
              <a:r>
                <a:rPr b="1" i="0" lang="pt-BR" sz="966" u="none" cap="none" strike="noStrike">
                  <a:solidFill>
                    <a:schemeClr val="dk2"/>
                  </a:solidFill>
                  <a:latin typeface="Play"/>
                  <a:ea typeface="Play"/>
                  <a:cs typeface="Play"/>
                  <a:sym typeface="Play"/>
                </a:rPr>
                <a:t>Econômica</a:t>
              </a:r>
              <a:endParaRPr/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6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Google Shape;357;p22"/>
          <p:cNvSpPr txBox="1"/>
          <p:nvPr>
            <p:ph type="title"/>
          </p:nvPr>
        </p:nvSpPr>
        <p:spPr>
          <a:xfrm>
            <a:off x="187232" y="99319"/>
            <a:ext cx="10638083" cy="59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Play"/>
              <a:buNone/>
            </a:pPr>
            <a:r>
              <a:rPr lang="pt-BR" sz="4400">
                <a:solidFill>
                  <a:schemeClr val="dk1"/>
                </a:solidFill>
              </a:rPr>
              <a:t>A formação do preço licitatório</a:t>
            </a:r>
            <a:endParaRPr/>
          </a:p>
        </p:txBody>
      </p:sp>
      <p:sp>
        <p:nvSpPr>
          <p:cNvPr id="358" name="Google Shape;358;p22"/>
          <p:cNvSpPr/>
          <p:nvPr/>
        </p:nvSpPr>
        <p:spPr>
          <a:xfrm>
            <a:off x="7365005" y="3950961"/>
            <a:ext cx="953122" cy="345673"/>
          </a:xfrm>
          <a:prstGeom prst="roundRect">
            <a:avLst>
              <a:gd fmla="val 17685" name="adj"/>
            </a:avLst>
          </a:prstGeom>
          <a:noFill/>
          <a:ln>
            <a:noFill/>
          </a:ln>
        </p:spPr>
        <p:txBody>
          <a:bodyPr anchorCtr="0" anchor="ctr" bIns="65925" lIns="131850" spcFirstLastPara="1" rIns="131850" wrap="square" tIns="659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1056" u="none" cap="none" strike="noStrike">
                <a:solidFill>
                  <a:schemeClr val="dk2"/>
                </a:solidFill>
                <a:latin typeface="Play"/>
                <a:ea typeface="Play"/>
                <a:cs typeface="Play"/>
                <a:sym typeface="Play"/>
              </a:rPr>
              <a:t>Preço licitatório</a:t>
            </a:r>
            <a:endParaRPr/>
          </a:p>
        </p:txBody>
      </p:sp>
      <p:grpSp>
        <p:nvGrpSpPr>
          <p:cNvPr id="359" name="Google Shape;359;p22"/>
          <p:cNvGrpSpPr/>
          <p:nvPr/>
        </p:nvGrpSpPr>
        <p:grpSpPr>
          <a:xfrm>
            <a:off x="7437679" y="3052465"/>
            <a:ext cx="807775" cy="806287"/>
            <a:chOff x="6143105" y="3911397"/>
            <a:chExt cx="792746" cy="791286"/>
          </a:xfrm>
        </p:grpSpPr>
        <p:sp>
          <p:nvSpPr>
            <p:cNvPr id="360" name="Google Shape;360;p22"/>
            <p:cNvSpPr/>
            <p:nvPr/>
          </p:nvSpPr>
          <p:spPr>
            <a:xfrm>
              <a:off x="6143105" y="3911397"/>
              <a:ext cx="792746" cy="791286"/>
            </a:xfrm>
            <a:prstGeom prst="ellipse">
              <a:avLst/>
            </a:prstGeom>
            <a:solidFill>
              <a:schemeClr val="dk2"/>
            </a:solidFill>
            <a:ln cap="flat" cmpd="sng" w="34275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50450" lIns="100950" spcFirstLastPara="1" rIns="100950" wrap="square" tIns="504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000" u="none" cap="none" strike="noStrike">
                <a:solidFill>
                  <a:schemeClr val="dk2"/>
                </a:solidFill>
                <a:latin typeface="Play"/>
                <a:ea typeface="Play"/>
                <a:cs typeface="Play"/>
                <a:sym typeface="Play"/>
              </a:endParaRPr>
            </a:p>
          </p:txBody>
        </p:sp>
        <p:pic>
          <p:nvPicPr>
            <p:cNvPr descr="Rótulo com preenchimento sólido" id="361" name="Google Shape;361;p22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6247319" y="4014881"/>
              <a:ext cx="584319" cy="584319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62" name="Google Shape;362;p22"/>
          <p:cNvSpPr/>
          <p:nvPr/>
        </p:nvSpPr>
        <p:spPr>
          <a:xfrm>
            <a:off x="3247771" y="2768600"/>
            <a:ext cx="2752980" cy="1724390"/>
          </a:xfrm>
          <a:prstGeom prst="roundRect">
            <a:avLst>
              <a:gd fmla="val 2946" name="adj"/>
            </a:avLst>
          </a:prstGeom>
          <a:solidFill>
            <a:srgbClr val="BFBFBF"/>
          </a:solidFill>
          <a:ln>
            <a:noFill/>
          </a:ln>
        </p:spPr>
        <p:txBody>
          <a:bodyPr anchorCtr="0" anchor="ctr" bIns="36575" lIns="73150" spcFirstLastPara="1" rIns="73150" wrap="square" tIns="365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1920" u="none" cap="none" strike="noStrike">
                <a:solidFill>
                  <a:schemeClr val="dk2"/>
                </a:solidFill>
                <a:latin typeface="Play"/>
                <a:ea typeface="Play"/>
                <a:cs typeface="Play"/>
                <a:sym typeface="Play"/>
              </a:rPr>
              <a:t>Como a gente chega até aqui?</a:t>
            </a:r>
            <a:endParaRPr b="0" i="0" sz="1920" u="none" cap="none" strike="noStrike">
              <a:solidFill>
                <a:schemeClr val="dk2"/>
              </a:solidFill>
              <a:latin typeface="Play"/>
              <a:ea typeface="Play"/>
              <a:cs typeface="Play"/>
              <a:sym typeface="Play"/>
            </a:endParaRPr>
          </a:p>
        </p:txBody>
      </p:sp>
      <p:pic>
        <p:nvPicPr>
          <p:cNvPr descr="Perguntas" id="363" name="Google Shape;363;p2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167060" y="1784350"/>
            <a:ext cx="914400" cy="914400"/>
          </a:xfrm>
          <a:prstGeom prst="rect">
            <a:avLst/>
          </a:prstGeom>
          <a:noFill/>
          <a:ln>
            <a:noFill/>
          </a:ln>
        </p:spPr>
      </p:pic>
      <p:sp>
        <p:nvSpPr>
          <p:cNvPr id="364" name="Google Shape;364;p22"/>
          <p:cNvSpPr/>
          <p:nvPr/>
        </p:nvSpPr>
        <p:spPr>
          <a:xfrm flipH="1" rot="5400000">
            <a:off x="5907913" y="3507940"/>
            <a:ext cx="1231543" cy="245713"/>
          </a:xfrm>
          <a:prstGeom prst="triangle">
            <a:avLst>
              <a:gd fmla="val 50000" name="adj"/>
            </a:avLst>
          </a:prstGeom>
          <a:solidFill>
            <a:srgbClr val="BFBFB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Play"/>
              <a:ea typeface="Play"/>
              <a:cs typeface="Play"/>
              <a:sym typeface="Play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8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p23"/>
          <p:cNvSpPr/>
          <p:nvPr/>
        </p:nvSpPr>
        <p:spPr>
          <a:xfrm>
            <a:off x="5193631" y="2780359"/>
            <a:ext cx="4210719" cy="2020134"/>
          </a:xfrm>
          <a:prstGeom prst="roundRect">
            <a:avLst>
              <a:gd fmla="val 2946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600" u="none" cap="none" strike="noStrike">
              <a:solidFill>
                <a:schemeClr val="dk2"/>
              </a:solidFill>
              <a:latin typeface="Play"/>
              <a:ea typeface="Play"/>
              <a:cs typeface="Play"/>
              <a:sym typeface="Play"/>
            </a:endParaRPr>
          </a:p>
        </p:txBody>
      </p:sp>
      <p:sp>
        <p:nvSpPr>
          <p:cNvPr id="370" name="Google Shape;370;p23"/>
          <p:cNvSpPr txBox="1"/>
          <p:nvPr>
            <p:ph type="title"/>
          </p:nvPr>
        </p:nvSpPr>
        <p:spPr>
          <a:xfrm>
            <a:off x="187232" y="99319"/>
            <a:ext cx="10638083" cy="59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Play"/>
              <a:buNone/>
            </a:pPr>
            <a:r>
              <a:rPr lang="pt-BR" sz="4400">
                <a:solidFill>
                  <a:schemeClr val="dk1"/>
                </a:solidFill>
              </a:rPr>
              <a:t>A formação do preço licitatório</a:t>
            </a:r>
            <a:endParaRPr/>
          </a:p>
        </p:txBody>
      </p:sp>
      <p:sp>
        <p:nvSpPr>
          <p:cNvPr id="371" name="Google Shape;371;p23"/>
          <p:cNvSpPr/>
          <p:nvPr/>
        </p:nvSpPr>
        <p:spPr>
          <a:xfrm>
            <a:off x="8374655" y="3950961"/>
            <a:ext cx="953122" cy="345673"/>
          </a:xfrm>
          <a:prstGeom prst="roundRect">
            <a:avLst>
              <a:gd fmla="val 17685" name="adj"/>
            </a:avLst>
          </a:prstGeom>
          <a:noFill/>
          <a:ln>
            <a:noFill/>
          </a:ln>
        </p:spPr>
        <p:txBody>
          <a:bodyPr anchorCtr="0" anchor="ctr" bIns="65925" lIns="131850" spcFirstLastPara="1" rIns="131850" wrap="square" tIns="659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1056" u="none" cap="none" strike="noStrike">
                <a:solidFill>
                  <a:schemeClr val="dk2"/>
                </a:solidFill>
                <a:latin typeface="Play"/>
                <a:ea typeface="Play"/>
                <a:cs typeface="Play"/>
                <a:sym typeface="Play"/>
              </a:rPr>
              <a:t>Preço licitatório</a:t>
            </a:r>
            <a:endParaRPr/>
          </a:p>
        </p:txBody>
      </p:sp>
      <p:grpSp>
        <p:nvGrpSpPr>
          <p:cNvPr id="372" name="Google Shape;372;p23"/>
          <p:cNvGrpSpPr/>
          <p:nvPr/>
        </p:nvGrpSpPr>
        <p:grpSpPr>
          <a:xfrm>
            <a:off x="8447329" y="3052465"/>
            <a:ext cx="807775" cy="806287"/>
            <a:chOff x="6143105" y="3911397"/>
            <a:chExt cx="792746" cy="791286"/>
          </a:xfrm>
        </p:grpSpPr>
        <p:sp>
          <p:nvSpPr>
            <p:cNvPr id="373" name="Google Shape;373;p23"/>
            <p:cNvSpPr/>
            <p:nvPr/>
          </p:nvSpPr>
          <p:spPr>
            <a:xfrm>
              <a:off x="6143105" y="3911397"/>
              <a:ext cx="792746" cy="791286"/>
            </a:xfrm>
            <a:prstGeom prst="ellipse">
              <a:avLst/>
            </a:prstGeom>
            <a:solidFill>
              <a:schemeClr val="dk2"/>
            </a:solidFill>
            <a:ln cap="flat" cmpd="sng" w="34275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50450" lIns="100950" spcFirstLastPara="1" rIns="100950" wrap="square" tIns="504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000" u="none" cap="none" strike="noStrike">
                <a:solidFill>
                  <a:schemeClr val="dk2"/>
                </a:solidFill>
                <a:latin typeface="Play"/>
                <a:ea typeface="Play"/>
                <a:cs typeface="Play"/>
                <a:sym typeface="Play"/>
              </a:endParaRPr>
            </a:p>
          </p:txBody>
        </p:sp>
        <p:pic>
          <p:nvPicPr>
            <p:cNvPr descr="Rótulo com preenchimento sólido" id="374" name="Google Shape;374;p23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6247319" y="4014881"/>
              <a:ext cx="584319" cy="584319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75" name="Google Shape;375;p23"/>
          <p:cNvSpPr/>
          <p:nvPr/>
        </p:nvSpPr>
        <p:spPr>
          <a:xfrm>
            <a:off x="2632614" y="3415875"/>
            <a:ext cx="432000" cy="432000"/>
          </a:xfrm>
          <a:prstGeom prst="mathPlus">
            <a:avLst>
              <a:gd fmla="val 23520" name="adj1"/>
            </a:avLst>
          </a:prstGeom>
          <a:solidFill>
            <a:srgbClr val="7F7F7F"/>
          </a:solidFill>
          <a:ln>
            <a:noFill/>
          </a:ln>
        </p:spPr>
        <p:txBody>
          <a:bodyPr anchorCtr="0" anchor="ctr" bIns="54850" lIns="109725" spcFirstLastPara="1" rIns="109725" wrap="square" tIns="548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000" u="none" cap="none" strike="noStrike">
              <a:solidFill>
                <a:schemeClr val="dk2"/>
              </a:solidFill>
              <a:latin typeface="Play"/>
              <a:ea typeface="Play"/>
              <a:cs typeface="Play"/>
              <a:sym typeface="Play"/>
            </a:endParaRPr>
          </a:p>
        </p:txBody>
      </p:sp>
      <p:grpSp>
        <p:nvGrpSpPr>
          <p:cNvPr id="376" name="Google Shape;376;p23"/>
          <p:cNvGrpSpPr/>
          <p:nvPr/>
        </p:nvGrpSpPr>
        <p:grpSpPr>
          <a:xfrm>
            <a:off x="2444726" y="1909801"/>
            <a:ext cx="807775" cy="806287"/>
            <a:chOff x="3351038" y="3768422"/>
            <a:chExt cx="673146" cy="671906"/>
          </a:xfrm>
        </p:grpSpPr>
        <p:sp>
          <p:nvSpPr>
            <p:cNvPr id="377" name="Google Shape;377;p23"/>
            <p:cNvSpPr/>
            <p:nvPr/>
          </p:nvSpPr>
          <p:spPr>
            <a:xfrm>
              <a:off x="3351038" y="3768422"/>
              <a:ext cx="673146" cy="671906"/>
            </a:xfrm>
            <a:prstGeom prst="ellipse">
              <a:avLst/>
            </a:prstGeom>
            <a:solidFill>
              <a:schemeClr val="dk2"/>
            </a:solidFill>
            <a:ln cap="flat" cmpd="sng" w="34275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50450" lIns="100950" spcFirstLastPara="1" rIns="100950" wrap="square" tIns="504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000" u="none" cap="none" strike="noStrike">
                <a:solidFill>
                  <a:schemeClr val="dk2"/>
                </a:solidFill>
                <a:latin typeface="Play"/>
                <a:ea typeface="Play"/>
                <a:cs typeface="Play"/>
                <a:sym typeface="Play"/>
              </a:endParaRPr>
            </a:p>
          </p:txBody>
        </p:sp>
        <p:pic>
          <p:nvPicPr>
            <p:cNvPr descr="Pesquisa com preenchimento sólido" id="378" name="Google Shape;378;p23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3453611" y="3870375"/>
              <a:ext cx="468000" cy="4680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79" name="Google Shape;379;p23"/>
          <p:cNvSpPr txBox="1"/>
          <p:nvPr/>
        </p:nvSpPr>
        <p:spPr>
          <a:xfrm>
            <a:off x="2221595" y="2704003"/>
            <a:ext cx="1254037" cy="443198"/>
          </a:xfrm>
          <a:prstGeom prst="rect">
            <a:avLst/>
          </a:prstGeom>
          <a:noFill/>
          <a:ln>
            <a:noFill/>
          </a:ln>
        </p:spPr>
        <p:txBody>
          <a:bodyPr anchorCtr="0" anchor="t" bIns="54850" lIns="109725" spcFirstLastPara="1" rIns="109725" wrap="square" tIns="5485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1080" u="none" cap="none" strike="noStrike">
                <a:solidFill>
                  <a:schemeClr val="dk2"/>
                </a:solidFill>
                <a:latin typeface="Play"/>
                <a:ea typeface="Play"/>
                <a:cs typeface="Play"/>
                <a:sym typeface="Play"/>
              </a:rPr>
              <a:t>Diagnóstico do problema público</a:t>
            </a:r>
            <a:endParaRPr b="0" i="0" sz="1080" u="none" cap="none" strike="noStrike">
              <a:solidFill>
                <a:schemeClr val="dk2"/>
              </a:solidFill>
              <a:latin typeface="Play"/>
              <a:ea typeface="Play"/>
              <a:cs typeface="Play"/>
              <a:sym typeface="Play"/>
            </a:endParaRPr>
          </a:p>
        </p:txBody>
      </p:sp>
      <p:grpSp>
        <p:nvGrpSpPr>
          <p:cNvPr id="380" name="Google Shape;380;p23"/>
          <p:cNvGrpSpPr/>
          <p:nvPr/>
        </p:nvGrpSpPr>
        <p:grpSpPr>
          <a:xfrm>
            <a:off x="2444726" y="4116550"/>
            <a:ext cx="807775" cy="806287"/>
            <a:chOff x="3351038" y="5473568"/>
            <a:chExt cx="673146" cy="671906"/>
          </a:xfrm>
        </p:grpSpPr>
        <p:sp>
          <p:nvSpPr>
            <p:cNvPr id="381" name="Google Shape;381;p23"/>
            <p:cNvSpPr/>
            <p:nvPr/>
          </p:nvSpPr>
          <p:spPr>
            <a:xfrm>
              <a:off x="3351038" y="5473568"/>
              <a:ext cx="673146" cy="671906"/>
            </a:xfrm>
            <a:prstGeom prst="ellipse">
              <a:avLst/>
            </a:prstGeom>
            <a:solidFill>
              <a:schemeClr val="dk2"/>
            </a:solidFill>
            <a:ln cap="flat" cmpd="sng" w="34275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50450" lIns="100950" spcFirstLastPara="1" rIns="100950" wrap="square" tIns="504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000" u="none" cap="none" strike="noStrike">
                <a:solidFill>
                  <a:schemeClr val="dk2"/>
                </a:solidFill>
                <a:latin typeface="Play"/>
                <a:ea typeface="Play"/>
                <a:cs typeface="Play"/>
                <a:sym typeface="Play"/>
              </a:endParaRPr>
            </a:p>
          </p:txBody>
        </p:sp>
        <p:pic>
          <p:nvPicPr>
            <p:cNvPr descr="Banco com preenchimento sólido" id="382" name="Google Shape;382;p23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3462462" y="5575520"/>
              <a:ext cx="450298" cy="4680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83" name="Google Shape;383;p23"/>
          <p:cNvSpPr txBox="1"/>
          <p:nvPr/>
        </p:nvSpPr>
        <p:spPr>
          <a:xfrm>
            <a:off x="2396193" y="4914427"/>
            <a:ext cx="904841" cy="443198"/>
          </a:xfrm>
          <a:prstGeom prst="rect">
            <a:avLst/>
          </a:prstGeom>
          <a:noFill/>
          <a:ln>
            <a:noFill/>
          </a:ln>
        </p:spPr>
        <p:txBody>
          <a:bodyPr anchorCtr="0" anchor="t" bIns="54850" lIns="109725" spcFirstLastPara="1" rIns="109725" wrap="square" tIns="5485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1080" u="none" cap="none" strike="noStrike">
                <a:solidFill>
                  <a:schemeClr val="dk2"/>
                </a:solidFill>
                <a:latin typeface="Play"/>
                <a:ea typeface="Play"/>
                <a:cs typeface="Play"/>
                <a:sym typeface="Play"/>
              </a:rPr>
              <a:t>Interesse público</a:t>
            </a:r>
            <a:endParaRPr b="0" i="0" sz="1080" u="none" cap="none" strike="noStrike">
              <a:solidFill>
                <a:schemeClr val="dk2"/>
              </a:solidFill>
              <a:latin typeface="Play"/>
              <a:ea typeface="Play"/>
              <a:cs typeface="Play"/>
              <a:sym typeface="Play"/>
            </a:endParaRPr>
          </a:p>
        </p:txBody>
      </p:sp>
      <p:cxnSp>
        <p:nvCxnSpPr>
          <p:cNvPr id="384" name="Google Shape;384;p23"/>
          <p:cNvCxnSpPr>
            <a:stCxn id="385" idx="2"/>
            <a:endCxn id="377" idx="6"/>
          </p:cNvCxnSpPr>
          <p:nvPr/>
        </p:nvCxnSpPr>
        <p:spPr>
          <a:xfrm rot="10800000">
            <a:off x="3252385" y="2312882"/>
            <a:ext cx="2115900" cy="1137300"/>
          </a:xfrm>
          <a:prstGeom prst="bentConnector3">
            <a:avLst>
              <a:gd fmla="val 50000" name="adj1"/>
            </a:avLst>
          </a:prstGeom>
          <a:noFill/>
          <a:ln cap="flat" cmpd="sng" w="26650">
            <a:solidFill>
              <a:srgbClr val="7F7F7F"/>
            </a:solidFill>
            <a:prstDash val="solid"/>
            <a:miter lim="800000"/>
            <a:headEnd len="med" w="med" type="triangle"/>
            <a:tailEnd len="sm" w="sm" type="none"/>
          </a:ln>
        </p:spPr>
      </p:cxnSp>
      <p:cxnSp>
        <p:nvCxnSpPr>
          <p:cNvPr id="386" name="Google Shape;386;p23"/>
          <p:cNvCxnSpPr>
            <a:stCxn id="385" idx="2"/>
            <a:endCxn id="381" idx="6"/>
          </p:cNvCxnSpPr>
          <p:nvPr/>
        </p:nvCxnSpPr>
        <p:spPr>
          <a:xfrm flipH="1">
            <a:off x="3252385" y="3450182"/>
            <a:ext cx="2115900" cy="1069500"/>
          </a:xfrm>
          <a:prstGeom prst="bentConnector3">
            <a:avLst>
              <a:gd fmla="val 50000" name="adj1"/>
            </a:avLst>
          </a:prstGeom>
          <a:noFill/>
          <a:ln cap="flat" cmpd="sng" w="26650">
            <a:solidFill>
              <a:srgbClr val="7F7F7F"/>
            </a:solidFill>
            <a:prstDash val="solid"/>
            <a:miter lim="800000"/>
            <a:headEnd len="med" w="med" type="triangle"/>
            <a:tailEnd len="sm" w="sm" type="none"/>
          </a:ln>
        </p:spPr>
      </p:cxnSp>
      <p:grpSp>
        <p:nvGrpSpPr>
          <p:cNvPr id="387" name="Google Shape;387;p23"/>
          <p:cNvGrpSpPr/>
          <p:nvPr/>
        </p:nvGrpSpPr>
        <p:grpSpPr>
          <a:xfrm>
            <a:off x="5368285" y="3047038"/>
            <a:ext cx="807775" cy="806287"/>
            <a:chOff x="5787337" y="4582308"/>
            <a:chExt cx="673146" cy="671906"/>
          </a:xfrm>
        </p:grpSpPr>
        <p:sp>
          <p:nvSpPr>
            <p:cNvPr id="385" name="Google Shape;385;p23"/>
            <p:cNvSpPr/>
            <p:nvPr/>
          </p:nvSpPr>
          <p:spPr>
            <a:xfrm>
              <a:off x="5787337" y="4582308"/>
              <a:ext cx="673146" cy="671906"/>
            </a:xfrm>
            <a:prstGeom prst="ellipse">
              <a:avLst/>
            </a:prstGeom>
            <a:solidFill>
              <a:schemeClr val="dk2"/>
            </a:solidFill>
            <a:ln cap="flat" cmpd="sng" w="34275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50450" lIns="100950" spcFirstLastPara="1" rIns="100950" wrap="square" tIns="504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000" u="none" cap="none" strike="noStrike">
                <a:solidFill>
                  <a:schemeClr val="dk2"/>
                </a:solidFill>
                <a:latin typeface="Play"/>
                <a:ea typeface="Play"/>
                <a:cs typeface="Play"/>
                <a:sym typeface="Play"/>
              </a:endParaRPr>
            </a:p>
          </p:txBody>
        </p:sp>
        <p:pic>
          <p:nvPicPr>
            <p:cNvPr descr="Livro fechado com preenchimento sólido" id="388" name="Google Shape;388;p23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5853910" y="4648261"/>
              <a:ext cx="540000" cy="5400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89" name="Google Shape;389;p23"/>
          <p:cNvSpPr txBox="1"/>
          <p:nvPr/>
        </p:nvSpPr>
        <p:spPr>
          <a:xfrm>
            <a:off x="5319752" y="3950961"/>
            <a:ext cx="904841" cy="443198"/>
          </a:xfrm>
          <a:prstGeom prst="rect">
            <a:avLst/>
          </a:prstGeom>
          <a:noFill/>
          <a:ln>
            <a:noFill/>
          </a:ln>
        </p:spPr>
        <p:txBody>
          <a:bodyPr anchorCtr="0" anchor="t" bIns="54850" lIns="109725" spcFirstLastPara="1" rIns="109725" wrap="square" tIns="5485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1080" u="none" cap="none" strike="noStrike">
                <a:solidFill>
                  <a:schemeClr val="dk2"/>
                </a:solidFill>
                <a:latin typeface="Play"/>
                <a:ea typeface="Play"/>
                <a:cs typeface="Play"/>
                <a:sym typeface="Play"/>
              </a:rPr>
              <a:t>Cenário base</a:t>
            </a:r>
            <a:endParaRPr b="0" i="0" sz="1080" u="none" cap="none" strike="noStrike">
              <a:solidFill>
                <a:schemeClr val="dk2"/>
              </a:solidFill>
              <a:latin typeface="Play"/>
              <a:ea typeface="Play"/>
              <a:cs typeface="Play"/>
              <a:sym typeface="Play"/>
            </a:endParaRPr>
          </a:p>
        </p:txBody>
      </p:sp>
      <p:cxnSp>
        <p:nvCxnSpPr>
          <p:cNvPr id="390" name="Google Shape;390;p23"/>
          <p:cNvCxnSpPr>
            <a:stCxn id="391" idx="2"/>
            <a:endCxn id="385" idx="6"/>
          </p:cNvCxnSpPr>
          <p:nvPr/>
        </p:nvCxnSpPr>
        <p:spPr>
          <a:xfrm rot="10800000">
            <a:off x="6176107" y="3450182"/>
            <a:ext cx="731700" cy="0"/>
          </a:xfrm>
          <a:prstGeom prst="straightConnector1">
            <a:avLst/>
          </a:prstGeom>
          <a:noFill/>
          <a:ln cap="flat" cmpd="sng" w="26650">
            <a:solidFill>
              <a:srgbClr val="7F7F7F"/>
            </a:solidFill>
            <a:prstDash val="solid"/>
            <a:miter lim="800000"/>
            <a:headEnd len="med" w="med" type="triangle"/>
            <a:tailEnd len="sm" w="sm" type="none"/>
          </a:ln>
        </p:spPr>
      </p:cxnSp>
      <p:grpSp>
        <p:nvGrpSpPr>
          <p:cNvPr id="392" name="Google Shape;392;p23"/>
          <p:cNvGrpSpPr/>
          <p:nvPr/>
        </p:nvGrpSpPr>
        <p:grpSpPr>
          <a:xfrm>
            <a:off x="6907807" y="3047038"/>
            <a:ext cx="807775" cy="806287"/>
            <a:chOff x="7027127" y="4582308"/>
            <a:chExt cx="673146" cy="671906"/>
          </a:xfrm>
        </p:grpSpPr>
        <p:sp>
          <p:nvSpPr>
            <p:cNvPr id="391" name="Google Shape;391;p23"/>
            <p:cNvSpPr/>
            <p:nvPr/>
          </p:nvSpPr>
          <p:spPr>
            <a:xfrm>
              <a:off x="7027127" y="4582308"/>
              <a:ext cx="673146" cy="671906"/>
            </a:xfrm>
            <a:prstGeom prst="ellipse">
              <a:avLst/>
            </a:prstGeom>
            <a:solidFill>
              <a:schemeClr val="dk2"/>
            </a:solidFill>
            <a:ln cap="flat" cmpd="sng" w="34275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50450" lIns="100950" spcFirstLastPara="1" rIns="100950" wrap="square" tIns="504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000" u="none" cap="none" strike="noStrike">
                <a:solidFill>
                  <a:schemeClr val="dk2"/>
                </a:solidFill>
                <a:latin typeface="Play"/>
                <a:ea typeface="Play"/>
                <a:cs typeface="Play"/>
                <a:sym typeface="Play"/>
              </a:endParaRPr>
            </a:p>
          </p:txBody>
        </p:sp>
        <p:pic>
          <p:nvPicPr>
            <p:cNvPr descr="Gráfico de barras com tendência ascendente com preenchimento sólido" id="393" name="Google Shape;393;p23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7093699" y="4648261"/>
              <a:ext cx="540000" cy="5400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94" name="Google Shape;394;p23"/>
          <p:cNvSpPr txBox="1"/>
          <p:nvPr/>
        </p:nvSpPr>
        <p:spPr>
          <a:xfrm>
            <a:off x="6859274" y="3950961"/>
            <a:ext cx="904841" cy="609397"/>
          </a:xfrm>
          <a:prstGeom prst="rect">
            <a:avLst/>
          </a:prstGeom>
          <a:noFill/>
          <a:ln>
            <a:noFill/>
          </a:ln>
        </p:spPr>
        <p:txBody>
          <a:bodyPr anchorCtr="0" anchor="t" bIns="54850" lIns="109725" spcFirstLastPara="1" rIns="109725" wrap="square" tIns="5485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1080" u="none" cap="none" strike="noStrike">
                <a:solidFill>
                  <a:schemeClr val="dk2"/>
                </a:solidFill>
                <a:latin typeface="Play"/>
                <a:ea typeface="Play"/>
                <a:cs typeface="Play"/>
                <a:sym typeface="Play"/>
              </a:rPr>
              <a:t>Modelo econômico-financeiro</a:t>
            </a:r>
            <a:endParaRPr b="0" i="0" sz="1080" u="none" cap="none" strike="noStrike">
              <a:solidFill>
                <a:schemeClr val="dk2"/>
              </a:solidFill>
              <a:latin typeface="Play"/>
              <a:ea typeface="Play"/>
              <a:cs typeface="Play"/>
              <a:sym typeface="Play"/>
            </a:endParaRPr>
          </a:p>
        </p:txBody>
      </p:sp>
      <p:cxnSp>
        <p:nvCxnSpPr>
          <p:cNvPr id="395" name="Google Shape;395;p23"/>
          <p:cNvCxnSpPr>
            <a:stCxn id="373" idx="2"/>
            <a:endCxn id="391" idx="6"/>
          </p:cNvCxnSpPr>
          <p:nvPr/>
        </p:nvCxnSpPr>
        <p:spPr>
          <a:xfrm rot="10800000">
            <a:off x="7715629" y="3450209"/>
            <a:ext cx="731700" cy="5400"/>
          </a:xfrm>
          <a:prstGeom prst="straightConnector1">
            <a:avLst/>
          </a:prstGeom>
          <a:noFill/>
          <a:ln cap="flat" cmpd="sng" w="26650">
            <a:solidFill>
              <a:srgbClr val="7F7F7F"/>
            </a:solidFill>
            <a:prstDash val="solid"/>
            <a:miter lim="800000"/>
            <a:headEnd len="med" w="med" type="triangle"/>
            <a:tailEnd len="sm" w="sm" type="none"/>
          </a:ln>
        </p:spPr>
      </p:cxnSp>
      <p:sp>
        <p:nvSpPr>
          <p:cNvPr id="396" name="Google Shape;396;p23"/>
          <p:cNvSpPr/>
          <p:nvPr/>
        </p:nvSpPr>
        <p:spPr>
          <a:xfrm>
            <a:off x="5193631" y="2312945"/>
            <a:ext cx="4210719" cy="451830"/>
          </a:xfrm>
          <a:prstGeom prst="roundRect">
            <a:avLst>
              <a:gd fmla="val 2946" name="adj"/>
            </a:avLst>
          </a:prstGeom>
          <a:solidFill>
            <a:srgbClr val="BFBFB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1600" u="none" cap="none" strike="noStrike">
                <a:solidFill>
                  <a:schemeClr val="dk2"/>
                </a:solidFill>
                <a:latin typeface="Play"/>
                <a:ea typeface="Play"/>
                <a:cs typeface="Play"/>
                <a:sym typeface="Play"/>
              </a:rPr>
              <a:t>O projeto é </a:t>
            </a:r>
            <a:r>
              <a:rPr b="1" i="0" lang="pt-BR" sz="1600" u="none" cap="none" strike="noStrike">
                <a:solidFill>
                  <a:schemeClr val="accent2"/>
                </a:solidFill>
                <a:latin typeface="Play"/>
                <a:ea typeface="Play"/>
                <a:cs typeface="Play"/>
                <a:sym typeface="Play"/>
              </a:rPr>
              <a:t>viável</a:t>
            </a:r>
            <a:r>
              <a:rPr b="0" i="0" lang="pt-BR" sz="1600" u="none" cap="none" strike="noStrike">
                <a:solidFill>
                  <a:schemeClr val="dk2"/>
                </a:solidFill>
                <a:latin typeface="Play"/>
                <a:ea typeface="Play"/>
                <a:cs typeface="Play"/>
                <a:sym typeface="Play"/>
              </a:rPr>
              <a:t> economicamente?</a:t>
            </a:r>
            <a:endParaRPr/>
          </a:p>
        </p:txBody>
      </p:sp>
      <p:sp>
        <p:nvSpPr>
          <p:cNvPr id="397" name="Google Shape;397;p23"/>
          <p:cNvSpPr/>
          <p:nvPr/>
        </p:nvSpPr>
        <p:spPr>
          <a:xfrm flipH="1">
            <a:off x="5595104" y="4952525"/>
            <a:ext cx="1800049" cy="502224"/>
          </a:xfrm>
          <a:prstGeom prst="curvedUpArrow">
            <a:avLst>
              <a:gd fmla="val 25000" name="adj1"/>
              <a:gd fmla="val 50000" name="adj2"/>
              <a:gd fmla="val 25000" name="adj3"/>
            </a:avLst>
          </a:prstGeom>
          <a:solidFill>
            <a:schemeClr val="accent2"/>
          </a:solidFill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1800" u="none" cap="none" strike="noStrike">
              <a:solidFill>
                <a:srgbClr val="44546A"/>
              </a:solidFill>
              <a:latin typeface="Play"/>
              <a:ea typeface="Play"/>
              <a:cs typeface="Play"/>
              <a:sym typeface="Play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Tema do Offic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Tema do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