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6" r:id="rId10"/>
    <p:sldId id="264" r:id="rId11"/>
    <p:sldId id="267" r:id="rId12"/>
    <p:sldId id="268" r:id="rId13"/>
    <p:sldId id="270" r:id="rId14"/>
    <p:sldId id="269" r:id="rId15"/>
    <p:sldId id="272" r:id="rId16"/>
    <p:sldId id="273" r:id="rId17"/>
    <p:sldId id="274" r:id="rId18"/>
    <p:sldId id="275" r:id="rId19"/>
    <p:sldId id="281" r:id="rId20"/>
    <p:sldId id="277" r:id="rId21"/>
    <p:sldId id="278" r:id="rId22"/>
  </p:sldIdLst>
  <p:sldSz cx="18288000" cy="10287000"/>
  <p:notesSz cx="6858000" cy="9144000"/>
  <p:embeddedFontLst>
    <p:embeddedFont>
      <p:font typeface="Arial Bold" panose="020B0604020202020204" charset="0"/>
      <p:regular r:id="rId24"/>
      <p:bold r:id="rId25"/>
    </p:embeddedFont>
    <p:embeddedFont>
      <p:font typeface="Arial Italics" panose="020B0604020202020204" charset="0"/>
      <p:regular r:id="rId26"/>
    </p:embeddedFont>
    <p:embeddedFont>
      <p:font typeface="Montserrat Bold" panose="020B0604020202020204" charset="0"/>
      <p:regular r:id="rId27"/>
      <p:bold r:id="rId28"/>
    </p:embeddedFont>
    <p:embeddedFont>
      <p:font typeface="Montserrat Medium" panose="00000600000000000000" pitchFamily="2" charset="0"/>
      <p:regular r:id="rId29"/>
      <p:italic r:id="rId30"/>
    </p:embeddedFont>
    <p:embeddedFont>
      <p:font typeface="Montserrat Ultra-Bold" panose="020B0604020202020204" charset="0"/>
      <p:regular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4C29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59FA6C-CD12-40CE-A2A8-67BC7817E2C1}" v="15" dt="2026-09-05T00:57:08.591"/>
    <p1510:client id="{C9A1D22F-7B29-8488-F853-2A5E5A6EC2FE}" v="59" dt="2026-09-04T14:29:54.4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89" autoAdjust="0"/>
    <p:restoredTop sz="94049" autoAdjust="0"/>
  </p:normalViewPr>
  <p:slideViewPr>
    <p:cSldViewPr>
      <p:cViewPr varScale="1">
        <p:scale>
          <a:sx n="44" d="100"/>
          <a:sy n="44" d="100"/>
        </p:scale>
        <p:origin x="176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57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Clara Leal" userId="S::maria.leal@tc.df.gov.br::88cb6543-8192-4e0d-baf3-e3ad474e872e" providerId="AD" clId="Web-{C9A1D22F-7B29-8488-F853-2A5E5A6EC2FE}"/>
    <pc:docChg chg="modSld">
      <pc:chgData name="Maria Clara Leal" userId="S::maria.leal@tc.df.gov.br::88cb6543-8192-4e0d-baf3-e3ad474e872e" providerId="AD" clId="Web-{C9A1D22F-7B29-8488-F853-2A5E5A6EC2FE}" dt="2026-09-04T14:29:54.430" v="58" actId="1076"/>
      <pc:docMkLst>
        <pc:docMk/>
      </pc:docMkLst>
      <pc:sldChg chg="modSp">
        <pc:chgData name="Maria Clara Leal" userId="S::maria.leal@tc.df.gov.br::88cb6543-8192-4e0d-baf3-e3ad474e872e" providerId="AD" clId="Web-{C9A1D22F-7B29-8488-F853-2A5E5A6EC2FE}" dt="2026-09-04T14:29:54.430" v="58" actId="1076"/>
        <pc:sldMkLst>
          <pc:docMk/>
          <pc:sldMk cId="0" sldId="257"/>
        </pc:sldMkLst>
        <pc:spChg chg="mod">
          <ac:chgData name="Maria Clara Leal" userId="S::maria.leal@tc.df.gov.br::88cb6543-8192-4e0d-baf3-e3ad474e872e" providerId="AD" clId="Web-{C9A1D22F-7B29-8488-F853-2A5E5A6EC2FE}" dt="2026-09-04T14:29:47.868" v="57" actId="1076"/>
          <ac:spMkLst>
            <pc:docMk/>
            <pc:sldMk cId="0" sldId="257"/>
            <ac:spMk id="37" creationId="{00000000-0000-0000-0000-000000000000}"/>
          </ac:spMkLst>
        </pc:spChg>
        <pc:spChg chg="mod">
          <ac:chgData name="Maria Clara Leal" userId="S::maria.leal@tc.df.gov.br::88cb6543-8192-4e0d-baf3-e3ad474e872e" providerId="AD" clId="Web-{C9A1D22F-7B29-8488-F853-2A5E5A6EC2FE}" dt="2026-09-04T14:29:35.321" v="55" actId="1076"/>
          <ac:spMkLst>
            <pc:docMk/>
            <pc:sldMk cId="0" sldId="257"/>
            <ac:spMk id="38" creationId="{00000000-0000-0000-0000-000000000000}"/>
          </ac:spMkLst>
        </pc:spChg>
        <pc:spChg chg="mod">
          <ac:chgData name="Maria Clara Leal" userId="S::maria.leal@tc.df.gov.br::88cb6543-8192-4e0d-baf3-e3ad474e872e" providerId="AD" clId="Web-{C9A1D22F-7B29-8488-F853-2A5E5A6EC2FE}" dt="2026-09-04T14:29:40.727" v="56" actId="1076"/>
          <ac:spMkLst>
            <pc:docMk/>
            <pc:sldMk cId="0" sldId="257"/>
            <ac:spMk id="39" creationId="{00000000-0000-0000-0000-000000000000}"/>
          </ac:spMkLst>
        </pc:spChg>
        <pc:spChg chg="mod">
          <ac:chgData name="Maria Clara Leal" userId="S::maria.leal@tc.df.gov.br::88cb6543-8192-4e0d-baf3-e3ad474e872e" providerId="AD" clId="Web-{C9A1D22F-7B29-8488-F853-2A5E5A6EC2FE}" dt="2026-09-04T14:29:54.430" v="58" actId="1076"/>
          <ac:spMkLst>
            <pc:docMk/>
            <pc:sldMk cId="0" sldId="257"/>
            <ac:spMk id="40" creationId="{00000000-0000-0000-0000-000000000000}"/>
          </ac:spMkLst>
        </pc:spChg>
        <pc:spChg chg="mod">
          <ac:chgData name="Maria Clara Leal" userId="S::maria.leal@tc.df.gov.br::88cb6543-8192-4e0d-baf3-e3ad474e872e" providerId="AD" clId="Web-{C9A1D22F-7B29-8488-F853-2A5E5A6EC2FE}" dt="2026-09-04T14:26:28.883" v="36"/>
          <ac:spMkLst>
            <pc:docMk/>
            <pc:sldMk cId="0" sldId="257"/>
            <ac:spMk id="43" creationId="{00000000-0000-0000-0000-000000000000}"/>
          </ac:spMkLst>
        </pc:spChg>
        <pc:spChg chg="mod">
          <ac:chgData name="Maria Clara Leal" userId="S::maria.leal@tc.df.gov.br::88cb6543-8192-4e0d-baf3-e3ad474e872e" providerId="AD" clId="Web-{C9A1D22F-7B29-8488-F853-2A5E5A6EC2FE}" dt="2026-09-04T14:26:28.727" v="35"/>
          <ac:spMkLst>
            <pc:docMk/>
            <pc:sldMk cId="0" sldId="257"/>
            <ac:spMk id="44" creationId="{00000000-0000-0000-0000-000000000000}"/>
          </ac:spMkLst>
        </pc:spChg>
        <pc:spChg chg="mod">
          <ac:chgData name="Maria Clara Leal" userId="S::maria.leal@tc.df.gov.br::88cb6543-8192-4e0d-baf3-e3ad474e872e" providerId="AD" clId="Web-{C9A1D22F-7B29-8488-F853-2A5E5A6EC2FE}" dt="2026-09-04T14:26:28.727" v="35"/>
          <ac:spMkLst>
            <pc:docMk/>
            <pc:sldMk cId="0" sldId="257"/>
            <ac:spMk id="45" creationId="{00000000-0000-0000-0000-000000000000}"/>
          </ac:spMkLst>
        </pc:spChg>
        <pc:spChg chg="mod">
          <ac:chgData name="Maria Clara Leal" userId="S::maria.leal@tc.df.gov.br::88cb6543-8192-4e0d-baf3-e3ad474e872e" providerId="AD" clId="Web-{C9A1D22F-7B29-8488-F853-2A5E5A6EC2FE}" dt="2026-09-04T14:26:28.727" v="35"/>
          <ac:spMkLst>
            <pc:docMk/>
            <pc:sldMk cId="0" sldId="257"/>
            <ac:spMk id="46" creationId="{00000000-0000-0000-0000-000000000000}"/>
          </ac:spMkLst>
        </pc:spChg>
        <pc:spChg chg="mod">
          <ac:chgData name="Maria Clara Leal" userId="S::maria.leal@tc.df.gov.br::88cb6543-8192-4e0d-baf3-e3ad474e872e" providerId="AD" clId="Web-{C9A1D22F-7B29-8488-F853-2A5E5A6EC2FE}" dt="2026-09-04T14:26:28.727" v="35"/>
          <ac:spMkLst>
            <pc:docMk/>
            <pc:sldMk cId="0" sldId="257"/>
            <ac:spMk id="48" creationId="{00000000-0000-0000-0000-000000000000}"/>
          </ac:spMkLst>
        </pc:spChg>
        <pc:spChg chg="mod">
          <ac:chgData name="Maria Clara Leal" userId="S::maria.leal@tc.df.gov.br::88cb6543-8192-4e0d-baf3-e3ad474e872e" providerId="AD" clId="Web-{C9A1D22F-7B29-8488-F853-2A5E5A6EC2FE}" dt="2026-09-04T14:26:28.727" v="35"/>
          <ac:spMkLst>
            <pc:docMk/>
            <pc:sldMk cId="0" sldId="257"/>
            <ac:spMk id="50" creationId="{00000000-0000-0000-0000-000000000000}"/>
          </ac:spMkLst>
        </pc:spChg>
        <pc:spChg chg="mod">
          <ac:chgData name="Maria Clara Leal" userId="S::maria.leal@tc.df.gov.br::88cb6543-8192-4e0d-baf3-e3ad474e872e" providerId="AD" clId="Web-{C9A1D22F-7B29-8488-F853-2A5E5A6EC2FE}" dt="2026-09-04T14:26:28.727" v="35"/>
          <ac:spMkLst>
            <pc:docMk/>
            <pc:sldMk cId="0" sldId="257"/>
            <ac:spMk id="52" creationId="{00000000-0000-0000-0000-000000000000}"/>
          </ac:spMkLst>
        </pc:spChg>
        <pc:grpChg chg="mod">
          <ac:chgData name="Maria Clara Leal" userId="S::maria.leal@tc.df.gov.br::88cb6543-8192-4e0d-baf3-e3ad474e872e" providerId="AD" clId="Web-{C9A1D22F-7B29-8488-F853-2A5E5A6EC2FE}" dt="2026-09-04T14:29:18.258" v="53" actId="1076"/>
          <ac:grpSpMkLst>
            <pc:docMk/>
            <pc:sldMk cId="0" sldId="257"/>
            <ac:grpSpMk id="4" creationId="{00000000-0000-0000-0000-000000000000}"/>
          </ac:grpSpMkLst>
        </pc:grpChg>
      </pc:sldChg>
      <pc:sldChg chg="modSp">
        <pc:chgData name="Maria Clara Leal" userId="S::maria.leal@tc.df.gov.br::88cb6543-8192-4e0d-baf3-e3ad474e872e" providerId="AD" clId="Web-{C9A1D22F-7B29-8488-F853-2A5E5A6EC2FE}" dt="2026-09-04T14:26:58.383" v="46"/>
        <pc:sldMkLst>
          <pc:docMk/>
          <pc:sldMk cId="0" sldId="258"/>
        </pc:sldMkLst>
        <pc:spChg chg="mod">
          <ac:chgData name="Maria Clara Leal" userId="S::maria.leal@tc.df.gov.br::88cb6543-8192-4e0d-baf3-e3ad474e872e" providerId="AD" clId="Web-{C9A1D22F-7B29-8488-F853-2A5E5A6EC2FE}" dt="2026-09-04T14:26:46.617" v="42"/>
          <ac:spMkLst>
            <pc:docMk/>
            <pc:sldMk cId="0" sldId="258"/>
            <ac:spMk id="4" creationId="{00000000-0000-0000-0000-000000000000}"/>
          </ac:spMkLst>
        </pc:spChg>
        <pc:spChg chg="mod">
          <ac:chgData name="Maria Clara Leal" userId="S::maria.leal@tc.df.gov.br::88cb6543-8192-4e0d-baf3-e3ad474e872e" providerId="AD" clId="Web-{C9A1D22F-7B29-8488-F853-2A5E5A6EC2FE}" dt="2026-09-04T14:26:46.617" v="41"/>
          <ac:spMkLst>
            <pc:docMk/>
            <pc:sldMk cId="0" sldId="258"/>
            <ac:spMk id="5" creationId="{00000000-0000-0000-0000-000000000000}"/>
          </ac:spMkLst>
        </pc:spChg>
        <pc:spChg chg="mod">
          <ac:chgData name="Maria Clara Leal" userId="S::maria.leal@tc.df.gov.br::88cb6543-8192-4e0d-baf3-e3ad474e872e" providerId="AD" clId="Web-{C9A1D22F-7B29-8488-F853-2A5E5A6EC2FE}" dt="2026-09-04T14:26:54.242" v="44"/>
          <ac:spMkLst>
            <pc:docMk/>
            <pc:sldMk cId="0" sldId="258"/>
            <ac:spMk id="7" creationId="{00000000-0000-0000-0000-000000000000}"/>
          </ac:spMkLst>
        </pc:spChg>
        <pc:spChg chg="mod">
          <ac:chgData name="Maria Clara Leal" userId="S::maria.leal@tc.df.gov.br::88cb6543-8192-4e0d-baf3-e3ad474e872e" providerId="AD" clId="Web-{C9A1D22F-7B29-8488-F853-2A5E5A6EC2FE}" dt="2026-09-04T14:26:54.227" v="43"/>
          <ac:spMkLst>
            <pc:docMk/>
            <pc:sldMk cId="0" sldId="258"/>
            <ac:spMk id="8" creationId="{00000000-0000-0000-0000-000000000000}"/>
          </ac:spMkLst>
        </pc:spChg>
        <pc:spChg chg="mod">
          <ac:chgData name="Maria Clara Leal" userId="S::maria.leal@tc.df.gov.br::88cb6543-8192-4e0d-baf3-e3ad474e872e" providerId="AD" clId="Web-{C9A1D22F-7B29-8488-F853-2A5E5A6EC2FE}" dt="2026-09-04T14:26:58.383" v="46"/>
          <ac:spMkLst>
            <pc:docMk/>
            <pc:sldMk cId="0" sldId="258"/>
            <ac:spMk id="10" creationId="{00000000-0000-0000-0000-000000000000}"/>
          </ac:spMkLst>
        </pc:spChg>
        <pc:spChg chg="mod">
          <ac:chgData name="Maria Clara Leal" userId="S::maria.leal@tc.df.gov.br::88cb6543-8192-4e0d-baf3-e3ad474e872e" providerId="AD" clId="Web-{C9A1D22F-7B29-8488-F853-2A5E5A6EC2FE}" dt="2026-09-04T14:26:58.367" v="45"/>
          <ac:spMkLst>
            <pc:docMk/>
            <pc:sldMk cId="0" sldId="258"/>
            <ac:spMk id="11" creationId="{00000000-0000-0000-0000-000000000000}"/>
          </ac:spMkLst>
        </pc:spChg>
      </pc:sldChg>
      <pc:sldChg chg="modSp">
        <pc:chgData name="Maria Clara Leal" userId="S::maria.leal@tc.df.gov.br::88cb6543-8192-4e0d-baf3-e3ad474e872e" providerId="AD" clId="Web-{C9A1D22F-7B29-8488-F853-2A5E5A6EC2FE}" dt="2026-09-04T14:26:23.430" v="34"/>
        <pc:sldMkLst>
          <pc:docMk/>
          <pc:sldMk cId="0" sldId="262"/>
        </pc:sldMkLst>
        <pc:spChg chg="mod">
          <ac:chgData name="Maria Clara Leal" userId="S::maria.leal@tc.df.gov.br::88cb6543-8192-4e0d-baf3-e3ad474e872e" providerId="AD" clId="Web-{C9A1D22F-7B29-8488-F853-2A5E5A6EC2FE}" dt="2026-09-04T14:26:23.430" v="34"/>
          <ac:spMkLst>
            <pc:docMk/>
            <pc:sldMk cId="0" sldId="262"/>
            <ac:spMk id="11" creationId="{00000000-0000-0000-0000-000000000000}"/>
          </ac:spMkLst>
        </pc:spChg>
      </pc:sldChg>
      <pc:sldChg chg="modSp">
        <pc:chgData name="Maria Clara Leal" userId="S::maria.leal@tc.df.gov.br::88cb6543-8192-4e0d-baf3-e3ad474e872e" providerId="AD" clId="Web-{C9A1D22F-7B29-8488-F853-2A5E5A6EC2FE}" dt="2026-09-04T14:27:34.805" v="50" actId="1076"/>
        <pc:sldMkLst>
          <pc:docMk/>
          <pc:sldMk cId="0" sldId="264"/>
        </pc:sldMkLst>
        <pc:spChg chg="mod">
          <ac:chgData name="Maria Clara Leal" userId="S::maria.leal@tc.df.gov.br::88cb6543-8192-4e0d-baf3-e3ad474e872e" providerId="AD" clId="Web-{C9A1D22F-7B29-8488-F853-2A5E5A6EC2FE}" dt="2026-09-04T14:27:34.805" v="50" actId="1076"/>
          <ac:spMkLst>
            <pc:docMk/>
            <pc:sldMk cId="0" sldId="264"/>
            <ac:spMk id="6" creationId="{00000000-0000-0000-0000-000000000000}"/>
          </ac:spMkLst>
        </pc:spChg>
        <pc:spChg chg="mod">
          <ac:chgData name="Maria Clara Leal" userId="S::maria.leal@tc.df.gov.br::88cb6543-8192-4e0d-baf3-e3ad474e872e" providerId="AD" clId="Web-{C9A1D22F-7B29-8488-F853-2A5E5A6EC2FE}" dt="2026-09-04T14:27:31.742" v="49" actId="1076"/>
          <ac:spMkLst>
            <pc:docMk/>
            <pc:sldMk cId="0" sldId="264"/>
            <ac:spMk id="12" creationId="{00000000-0000-0000-0000-000000000000}"/>
          </ac:spMkLst>
        </pc:spChg>
        <pc:grpChg chg="mod">
          <ac:chgData name="Maria Clara Leal" userId="S::maria.leal@tc.df.gov.br::88cb6543-8192-4e0d-baf3-e3ad474e872e" providerId="AD" clId="Web-{C9A1D22F-7B29-8488-F853-2A5E5A6EC2FE}" dt="2026-09-04T14:27:25.883" v="48" actId="14100"/>
          <ac:grpSpMkLst>
            <pc:docMk/>
            <pc:sldMk cId="0" sldId="264"/>
            <ac:grpSpMk id="3" creationId="{00000000-0000-0000-0000-000000000000}"/>
          </ac:grpSpMkLst>
        </pc:grpChg>
      </pc:sldChg>
      <pc:sldChg chg="modSp">
        <pc:chgData name="Maria Clara Leal" userId="S::maria.leal@tc.df.gov.br::88cb6543-8192-4e0d-baf3-e3ad474e872e" providerId="AD" clId="Web-{C9A1D22F-7B29-8488-F853-2A5E5A6EC2FE}" dt="2026-09-04T14:29:20.305" v="54" actId="14100"/>
        <pc:sldMkLst>
          <pc:docMk/>
          <pc:sldMk cId="0" sldId="271"/>
        </pc:sldMkLst>
        <pc:grpChg chg="mod">
          <ac:chgData name="Maria Clara Leal" userId="S::maria.leal@tc.df.gov.br::88cb6543-8192-4e0d-baf3-e3ad474e872e" providerId="AD" clId="Web-{C9A1D22F-7B29-8488-F853-2A5E5A6EC2FE}" dt="2026-09-04T14:29:20.305" v="54" actId="14100"/>
          <ac:grpSpMkLst>
            <pc:docMk/>
            <pc:sldMk cId="0" sldId="271"/>
            <ac:grpSpMk id="6" creationId="{00000000-0000-0000-0000-000000000000}"/>
          </ac:grpSpMkLst>
        </pc:grpChg>
      </pc:sldChg>
    </pc:docChg>
  </pc:docChgLst>
  <pc:docChgLst>
    <pc:chgData name="Maria Clara Leal" userId="88cb6543-8192-4e0d-baf3-e3ad474e872e" providerId="ADAL" clId="{CC3F55F2-8FAD-4A2D-A2DF-8D1FEFF244AF}"/>
    <pc:docChg chg="modSld">
      <pc:chgData name="Maria Clara Leal" userId="88cb6543-8192-4e0d-baf3-e3ad474e872e" providerId="ADAL" clId="{CC3F55F2-8FAD-4A2D-A2DF-8D1FEFF244AF}" dt="2026-09-04T08:52:52.521" v="1" actId="14100"/>
      <pc:docMkLst>
        <pc:docMk/>
      </pc:docMkLst>
      <pc:sldChg chg="modSp mod">
        <pc:chgData name="Maria Clara Leal" userId="88cb6543-8192-4e0d-baf3-e3ad474e872e" providerId="ADAL" clId="{CC3F55F2-8FAD-4A2D-A2DF-8D1FEFF244AF}" dt="2026-09-04T08:52:52.521" v="1" actId="14100"/>
        <pc:sldMkLst>
          <pc:docMk/>
          <pc:sldMk cId="0" sldId="275"/>
        </pc:sldMkLst>
        <pc:spChg chg="mod">
          <ac:chgData name="Maria Clara Leal" userId="88cb6543-8192-4e0d-baf3-e3ad474e872e" providerId="ADAL" clId="{CC3F55F2-8FAD-4A2D-A2DF-8D1FEFF244AF}" dt="2026-09-04T08:52:43.251" v="0" actId="14100"/>
          <ac:spMkLst>
            <pc:docMk/>
            <pc:sldMk cId="0" sldId="275"/>
            <ac:spMk id="36" creationId="{00000000-0000-0000-0000-000000000000}"/>
          </ac:spMkLst>
        </pc:spChg>
        <pc:spChg chg="mod">
          <ac:chgData name="Maria Clara Leal" userId="88cb6543-8192-4e0d-baf3-e3ad474e872e" providerId="ADAL" clId="{CC3F55F2-8FAD-4A2D-A2DF-8D1FEFF244AF}" dt="2026-09-04T08:52:52.521" v="1" actId="14100"/>
          <ac:spMkLst>
            <pc:docMk/>
            <pc:sldMk cId="0" sldId="275"/>
            <ac:spMk id="37" creationId="{00000000-0000-0000-0000-000000000000}"/>
          </ac:spMkLst>
        </pc:spChg>
      </pc:sldChg>
    </pc:docChg>
  </pc:docChgLst>
  <pc:docChgLst>
    <pc:chgData name="Cinthia Thomazi" userId="d0a73bb8e20cc2a1" providerId="LiveId" clId="{10BE5D98-5BD8-457F-A194-22CB2FB9F9DC}"/>
    <pc:docChg chg="undo custSel addSld delSld modSld sldOrd">
      <pc:chgData name="Cinthia Thomazi" userId="d0a73bb8e20cc2a1" providerId="LiveId" clId="{10BE5D98-5BD8-457F-A194-22CB2FB9F9DC}" dt="2026-09-05T00:57:08.591" v="2532"/>
      <pc:docMkLst>
        <pc:docMk/>
      </pc:docMkLst>
      <pc:sldChg chg="addSp delSp modSp mod modAnim">
        <pc:chgData name="Cinthia Thomazi" userId="d0a73bb8e20cc2a1" providerId="LiveId" clId="{10BE5D98-5BD8-457F-A194-22CB2FB9F9DC}" dt="2026-09-05T00:57:08.591" v="2532"/>
        <pc:sldMkLst>
          <pc:docMk/>
          <pc:sldMk cId="0" sldId="256"/>
        </pc:sldMkLst>
        <pc:spChg chg="mod">
          <ac:chgData name="Cinthia Thomazi" userId="d0a73bb8e20cc2a1" providerId="LiveId" clId="{10BE5D98-5BD8-457F-A194-22CB2FB9F9DC}" dt="2026-09-04T19:12:02.641" v="1920" actId="20577"/>
          <ac:spMkLst>
            <pc:docMk/>
            <pc:sldMk cId="0" sldId="256"/>
            <ac:spMk id="7" creationId="{00000000-0000-0000-0000-000000000000}"/>
          </ac:spMkLst>
        </pc:spChg>
        <pc:spChg chg="mod">
          <ac:chgData name="Cinthia Thomazi" userId="d0a73bb8e20cc2a1" providerId="LiveId" clId="{10BE5D98-5BD8-457F-A194-22CB2FB9F9DC}" dt="2026-09-04T19:06:00.046" v="1678" actId="14100"/>
          <ac:spMkLst>
            <pc:docMk/>
            <pc:sldMk cId="0" sldId="256"/>
            <ac:spMk id="10" creationId="{00000000-0000-0000-0000-000000000000}"/>
          </ac:spMkLst>
        </pc:spChg>
        <pc:grpChg chg="mod">
          <ac:chgData name="Cinthia Thomazi" userId="d0a73bb8e20cc2a1" providerId="LiveId" clId="{10BE5D98-5BD8-457F-A194-22CB2FB9F9DC}" dt="2026-09-04T19:05:25.295" v="1644" actId="1076"/>
          <ac:grpSpMkLst>
            <pc:docMk/>
            <pc:sldMk cId="0" sldId="256"/>
            <ac:grpSpMk id="4" creationId="{00000000-0000-0000-0000-000000000000}"/>
          </ac:grpSpMkLst>
        </pc:grpChg>
        <pc:picChg chg="add del mod">
          <ac:chgData name="Cinthia Thomazi" userId="d0a73bb8e20cc2a1" providerId="LiveId" clId="{10BE5D98-5BD8-457F-A194-22CB2FB9F9DC}" dt="2026-09-05T00:57:08.591" v="2532"/>
          <ac:picMkLst>
            <pc:docMk/>
            <pc:sldMk cId="0" sldId="256"/>
            <ac:picMk id="13" creationId="{B7D5C52D-3C04-756F-4CB1-2F4D8989F855}"/>
          </ac:picMkLst>
        </pc:picChg>
      </pc:sldChg>
      <pc:sldChg chg="addSp delSp modSp mod modAnim">
        <pc:chgData name="Cinthia Thomazi" userId="d0a73bb8e20cc2a1" providerId="LiveId" clId="{10BE5D98-5BD8-457F-A194-22CB2FB9F9DC}" dt="2026-09-05T00:57:08.591" v="2532"/>
        <pc:sldMkLst>
          <pc:docMk/>
          <pc:sldMk cId="0" sldId="257"/>
        </pc:sldMkLst>
        <pc:spChg chg="mod">
          <ac:chgData name="Cinthia Thomazi" userId="d0a73bb8e20cc2a1" providerId="LiveId" clId="{10BE5D98-5BD8-457F-A194-22CB2FB9F9DC}" dt="2026-09-04T19:16:28.695" v="1922" actId="6549"/>
          <ac:spMkLst>
            <pc:docMk/>
            <pc:sldMk cId="0" sldId="257"/>
            <ac:spMk id="14" creationId="{00000000-0000-0000-0000-000000000000}"/>
          </ac:spMkLst>
        </pc:spChg>
        <pc:picChg chg="add del mod">
          <ac:chgData name="Cinthia Thomazi" userId="d0a73bb8e20cc2a1" providerId="LiveId" clId="{10BE5D98-5BD8-457F-A194-22CB2FB9F9DC}" dt="2026-09-05T00:57:08.591" v="2532"/>
          <ac:picMkLst>
            <pc:docMk/>
            <pc:sldMk cId="0" sldId="257"/>
            <ac:picMk id="56" creationId="{2C652D7B-6D83-9B9F-5F12-37ADB998C8CA}"/>
          </ac:picMkLst>
        </pc:picChg>
      </pc:sldChg>
      <pc:sldChg chg="addSp delSp modSp mod modAnim modNotesTx">
        <pc:chgData name="Cinthia Thomazi" userId="d0a73bb8e20cc2a1" providerId="LiveId" clId="{10BE5D98-5BD8-457F-A194-22CB2FB9F9DC}" dt="2026-09-05T00:57:08.591" v="2532"/>
        <pc:sldMkLst>
          <pc:docMk/>
          <pc:sldMk cId="0" sldId="258"/>
        </pc:sldMkLst>
        <pc:spChg chg="mod">
          <ac:chgData name="Cinthia Thomazi" userId="d0a73bb8e20cc2a1" providerId="LiveId" clId="{10BE5D98-5BD8-457F-A194-22CB2FB9F9DC}" dt="2026-09-04T20:37:55.176" v="2352" actId="20577"/>
          <ac:spMkLst>
            <pc:docMk/>
            <pc:sldMk cId="0" sldId="258"/>
            <ac:spMk id="39" creationId="{00000000-0000-0000-0000-000000000000}"/>
          </ac:spMkLst>
        </pc:spChg>
        <pc:picChg chg="add del mod">
          <ac:chgData name="Cinthia Thomazi" userId="d0a73bb8e20cc2a1" providerId="LiveId" clId="{10BE5D98-5BD8-457F-A194-22CB2FB9F9DC}" dt="2026-09-05T00:57:08.591" v="2532"/>
          <ac:picMkLst>
            <pc:docMk/>
            <pc:sldMk cId="0" sldId="258"/>
            <ac:picMk id="50" creationId="{3889653B-E7E4-A9EB-6899-51983824E160}"/>
          </ac:picMkLst>
        </pc:picChg>
      </pc:sldChg>
      <pc:sldChg chg="addSp delSp modSp mod modAnim">
        <pc:chgData name="Cinthia Thomazi" userId="d0a73bb8e20cc2a1" providerId="LiveId" clId="{10BE5D98-5BD8-457F-A194-22CB2FB9F9DC}" dt="2026-09-05T00:57:08.591" v="2532"/>
        <pc:sldMkLst>
          <pc:docMk/>
          <pc:sldMk cId="0" sldId="259"/>
        </pc:sldMkLst>
        <pc:spChg chg="mod">
          <ac:chgData name="Cinthia Thomazi" userId="d0a73bb8e20cc2a1" providerId="LiveId" clId="{10BE5D98-5BD8-457F-A194-22CB2FB9F9DC}" dt="2026-09-04T19:19:53.641" v="1923" actId="113"/>
          <ac:spMkLst>
            <pc:docMk/>
            <pc:sldMk cId="0" sldId="259"/>
            <ac:spMk id="9" creationId="{00000000-0000-0000-0000-000000000000}"/>
          </ac:spMkLst>
        </pc:spChg>
        <pc:picChg chg="add del mod">
          <ac:chgData name="Cinthia Thomazi" userId="d0a73bb8e20cc2a1" providerId="LiveId" clId="{10BE5D98-5BD8-457F-A194-22CB2FB9F9DC}" dt="2026-09-05T00:57:08.591" v="2532"/>
          <ac:picMkLst>
            <pc:docMk/>
            <pc:sldMk cId="0" sldId="259"/>
            <ac:picMk id="12" creationId="{BD3193FA-5DB8-F9CB-1F0E-F26C70781AFC}"/>
          </ac:picMkLst>
        </pc:picChg>
      </pc:sldChg>
      <pc:sldChg chg="addSp delSp modSp mod modAnim">
        <pc:chgData name="Cinthia Thomazi" userId="d0a73bb8e20cc2a1" providerId="LiveId" clId="{10BE5D98-5BD8-457F-A194-22CB2FB9F9DC}" dt="2026-09-05T00:57:08.591" v="2532"/>
        <pc:sldMkLst>
          <pc:docMk/>
          <pc:sldMk cId="0" sldId="260"/>
        </pc:sldMkLst>
        <pc:spChg chg="mod">
          <ac:chgData name="Cinthia Thomazi" userId="d0a73bb8e20cc2a1" providerId="LiveId" clId="{10BE5D98-5BD8-457F-A194-22CB2FB9F9DC}" dt="2026-09-04T20:38:21.224" v="2356" actId="6549"/>
          <ac:spMkLst>
            <pc:docMk/>
            <pc:sldMk cId="0" sldId="260"/>
            <ac:spMk id="14" creationId="{00000000-0000-0000-0000-000000000000}"/>
          </ac:spMkLst>
        </pc:spChg>
        <pc:spChg chg="mod">
          <ac:chgData name="Cinthia Thomazi" userId="d0a73bb8e20cc2a1" providerId="LiveId" clId="{10BE5D98-5BD8-457F-A194-22CB2FB9F9DC}" dt="2026-09-04T20:38:33.874" v="2361" actId="6549"/>
          <ac:spMkLst>
            <pc:docMk/>
            <pc:sldMk cId="0" sldId="260"/>
            <ac:spMk id="15" creationId="{00000000-0000-0000-0000-000000000000}"/>
          </ac:spMkLst>
        </pc:spChg>
        <pc:picChg chg="add del mod">
          <ac:chgData name="Cinthia Thomazi" userId="d0a73bb8e20cc2a1" providerId="LiveId" clId="{10BE5D98-5BD8-457F-A194-22CB2FB9F9DC}" dt="2026-09-05T00:57:08.591" v="2532"/>
          <ac:picMkLst>
            <pc:docMk/>
            <pc:sldMk cId="0" sldId="260"/>
            <ac:picMk id="18" creationId="{5C4E8AEB-2B27-B4AA-B33B-C7E22F452B82}"/>
          </ac:picMkLst>
        </pc:picChg>
      </pc:sldChg>
      <pc:sldChg chg="addSp delSp modSp mod modAnim">
        <pc:chgData name="Cinthia Thomazi" userId="d0a73bb8e20cc2a1" providerId="LiveId" clId="{10BE5D98-5BD8-457F-A194-22CB2FB9F9DC}" dt="2026-09-05T00:57:08.591" v="2532"/>
        <pc:sldMkLst>
          <pc:docMk/>
          <pc:sldMk cId="0" sldId="261"/>
        </pc:sldMkLst>
        <pc:spChg chg="mod">
          <ac:chgData name="Cinthia Thomazi" userId="d0a73bb8e20cc2a1" providerId="LiveId" clId="{10BE5D98-5BD8-457F-A194-22CB2FB9F9DC}" dt="2026-09-04T20:39:24.284" v="2398" actId="113"/>
          <ac:spMkLst>
            <pc:docMk/>
            <pc:sldMk cId="0" sldId="261"/>
            <ac:spMk id="14" creationId="{00000000-0000-0000-0000-000000000000}"/>
          </ac:spMkLst>
        </pc:spChg>
        <pc:spChg chg="mod">
          <ac:chgData name="Cinthia Thomazi" userId="d0a73bb8e20cc2a1" providerId="LiveId" clId="{10BE5D98-5BD8-457F-A194-22CB2FB9F9DC}" dt="2026-09-04T19:41:28.778" v="1945" actId="14100"/>
          <ac:spMkLst>
            <pc:docMk/>
            <pc:sldMk cId="0" sldId="261"/>
            <ac:spMk id="16" creationId="{00000000-0000-0000-0000-000000000000}"/>
          </ac:spMkLst>
        </pc:spChg>
        <pc:spChg chg="mod">
          <ac:chgData name="Cinthia Thomazi" userId="d0a73bb8e20cc2a1" providerId="LiveId" clId="{10BE5D98-5BD8-457F-A194-22CB2FB9F9DC}" dt="2026-09-04T18:14:52.526" v="64" actId="113"/>
          <ac:spMkLst>
            <pc:docMk/>
            <pc:sldMk cId="0" sldId="261"/>
            <ac:spMk id="17" creationId="{00000000-0000-0000-0000-000000000000}"/>
          </ac:spMkLst>
        </pc:spChg>
        <pc:picChg chg="add del mod">
          <ac:chgData name="Cinthia Thomazi" userId="d0a73bb8e20cc2a1" providerId="LiveId" clId="{10BE5D98-5BD8-457F-A194-22CB2FB9F9DC}" dt="2026-09-05T00:57:08.591" v="2532"/>
          <ac:picMkLst>
            <pc:docMk/>
            <pc:sldMk cId="0" sldId="261"/>
            <ac:picMk id="21" creationId="{CA012873-5E7A-D04A-8A83-06F1C89D2667}"/>
          </ac:picMkLst>
        </pc:picChg>
      </pc:sldChg>
      <pc:sldChg chg="addSp delSp modSp mod modAnim modNotesTx">
        <pc:chgData name="Cinthia Thomazi" userId="d0a73bb8e20cc2a1" providerId="LiveId" clId="{10BE5D98-5BD8-457F-A194-22CB2FB9F9DC}" dt="2026-09-05T00:57:08.591" v="2532"/>
        <pc:sldMkLst>
          <pc:docMk/>
          <pc:sldMk cId="0" sldId="262"/>
        </pc:sldMkLst>
        <pc:spChg chg="add del mod topLvl">
          <ac:chgData name="Cinthia Thomazi" userId="d0a73bb8e20cc2a1" providerId="LiveId" clId="{10BE5D98-5BD8-457F-A194-22CB2FB9F9DC}" dt="2026-09-04T18:15:33.356" v="66" actId="478"/>
          <ac:spMkLst>
            <pc:docMk/>
            <pc:sldMk cId="0" sldId="262"/>
            <ac:spMk id="4" creationId="{00000000-0000-0000-0000-000000000000}"/>
          </ac:spMkLst>
        </pc:spChg>
        <pc:spChg chg="mod topLvl">
          <ac:chgData name="Cinthia Thomazi" userId="d0a73bb8e20cc2a1" providerId="LiveId" clId="{10BE5D98-5BD8-457F-A194-22CB2FB9F9DC}" dt="2026-09-04T18:15:33.356" v="66" actId="478"/>
          <ac:spMkLst>
            <pc:docMk/>
            <pc:sldMk cId="0" sldId="262"/>
            <ac:spMk id="5" creationId="{00000000-0000-0000-0000-000000000000}"/>
          </ac:spMkLst>
        </pc:spChg>
        <pc:spChg chg="mod">
          <ac:chgData name="Cinthia Thomazi" userId="d0a73bb8e20cc2a1" providerId="LiveId" clId="{10BE5D98-5BD8-457F-A194-22CB2FB9F9DC}" dt="2026-09-04T18:16:55.697" v="86" actId="1036"/>
          <ac:spMkLst>
            <pc:docMk/>
            <pc:sldMk cId="0" sldId="262"/>
            <ac:spMk id="9" creationId="{00000000-0000-0000-0000-000000000000}"/>
          </ac:spMkLst>
        </pc:spChg>
        <pc:spChg chg="mod">
          <ac:chgData name="Cinthia Thomazi" userId="d0a73bb8e20cc2a1" providerId="LiveId" clId="{10BE5D98-5BD8-457F-A194-22CB2FB9F9DC}" dt="2026-09-04T18:16:49.159" v="69" actId="14100"/>
          <ac:spMkLst>
            <pc:docMk/>
            <pc:sldMk cId="0" sldId="262"/>
            <ac:spMk id="11" creationId="{00000000-0000-0000-0000-000000000000}"/>
          </ac:spMkLst>
        </pc:spChg>
        <pc:spChg chg="mod">
          <ac:chgData name="Cinthia Thomazi" userId="d0a73bb8e20cc2a1" providerId="LiveId" clId="{10BE5D98-5BD8-457F-A194-22CB2FB9F9DC}" dt="2026-09-04T18:16:40.949" v="68" actId="207"/>
          <ac:spMkLst>
            <pc:docMk/>
            <pc:sldMk cId="0" sldId="262"/>
            <ac:spMk id="12" creationId="{00000000-0000-0000-0000-000000000000}"/>
          </ac:spMkLst>
        </pc:spChg>
        <pc:spChg chg="add del mod">
          <ac:chgData name="Cinthia Thomazi" userId="d0a73bb8e20cc2a1" providerId="LiveId" clId="{10BE5D98-5BD8-457F-A194-22CB2FB9F9DC}" dt="2026-09-04T18:18:03.076" v="125"/>
          <ac:spMkLst>
            <pc:docMk/>
            <pc:sldMk cId="0" sldId="262"/>
            <ac:spMk id="14" creationId="{A146FC5C-1D25-8992-5C80-6927A543C8CE}"/>
          </ac:spMkLst>
        </pc:spChg>
        <pc:spChg chg="add mod">
          <ac:chgData name="Cinthia Thomazi" userId="d0a73bb8e20cc2a1" providerId="LiveId" clId="{10BE5D98-5BD8-457F-A194-22CB2FB9F9DC}" dt="2026-09-04T20:30:04.995" v="2343" actId="14100"/>
          <ac:spMkLst>
            <pc:docMk/>
            <pc:sldMk cId="0" sldId="262"/>
            <ac:spMk id="19" creationId="{A6D2DA36-DBC4-309B-9455-CE6F4901C902}"/>
          </ac:spMkLst>
        </pc:spChg>
        <pc:grpChg chg="add del">
          <ac:chgData name="Cinthia Thomazi" userId="d0a73bb8e20cc2a1" providerId="LiveId" clId="{10BE5D98-5BD8-457F-A194-22CB2FB9F9DC}" dt="2026-09-04T18:15:33.356" v="66" actId="478"/>
          <ac:grpSpMkLst>
            <pc:docMk/>
            <pc:sldMk cId="0" sldId="262"/>
            <ac:grpSpMk id="3" creationId="{00000000-0000-0000-0000-000000000000}"/>
          </ac:grpSpMkLst>
        </pc:grpChg>
        <pc:picChg chg="add del mod">
          <ac:chgData name="Cinthia Thomazi" userId="d0a73bb8e20cc2a1" providerId="LiveId" clId="{10BE5D98-5BD8-457F-A194-22CB2FB9F9DC}" dt="2026-09-05T00:57:08.591" v="2532"/>
          <ac:picMkLst>
            <pc:docMk/>
            <pc:sldMk cId="0" sldId="262"/>
            <ac:picMk id="17" creationId="{8B563E2F-B172-1B72-5EA0-59824506EC7F}"/>
          </ac:picMkLst>
        </pc:picChg>
      </pc:sldChg>
      <pc:sldChg chg="modSp del mod">
        <pc:chgData name="Cinthia Thomazi" userId="d0a73bb8e20cc2a1" providerId="LiveId" clId="{10BE5D98-5BD8-457F-A194-22CB2FB9F9DC}" dt="2026-09-04T18:18:15.868" v="127" actId="47"/>
        <pc:sldMkLst>
          <pc:docMk/>
          <pc:sldMk cId="0" sldId="263"/>
        </pc:sldMkLst>
        <pc:spChg chg="mod">
          <ac:chgData name="Cinthia Thomazi" userId="d0a73bb8e20cc2a1" providerId="LiveId" clId="{10BE5D98-5BD8-457F-A194-22CB2FB9F9DC}" dt="2026-09-04T18:17:10.259" v="88" actId="207"/>
          <ac:spMkLst>
            <pc:docMk/>
            <pc:sldMk cId="0" sldId="263"/>
            <ac:spMk id="6" creationId="{00000000-0000-0000-0000-000000000000}"/>
          </ac:spMkLst>
        </pc:spChg>
      </pc:sldChg>
      <pc:sldChg chg="addSp delSp modSp mod modAnim modNotesTx">
        <pc:chgData name="Cinthia Thomazi" userId="d0a73bb8e20cc2a1" providerId="LiveId" clId="{10BE5D98-5BD8-457F-A194-22CB2FB9F9DC}" dt="2026-09-05T00:57:08.591" v="2532"/>
        <pc:sldMkLst>
          <pc:docMk/>
          <pc:sldMk cId="0" sldId="264"/>
        </pc:sldMkLst>
        <pc:spChg chg="del mod">
          <ac:chgData name="Cinthia Thomazi" userId="d0a73bb8e20cc2a1" providerId="LiveId" clId="{10BE5D98-5BD8-457F-A194-22CB2FB9F9DC}" dt="2026-09-04T18:18:42.502" v="129" actId="478"/>
          <ac:spMkLst>
            <pc:docMk/>
            <pc:sldMk cId="0" sldId="264"/>
            <ac:spMk id="10" creationId="{00000000-0000-0000-0000-000000000000}"/>
          </ac:spMkLst>
        </pc:spChg>
        <pc:spChg chg="mod">
          <ac:chgData name="Cinthia Thomazi" userId="d0a73bb8e20cc2a1" providerId="LiveId" clId="{10BE5D98-5BD8-457F-A194-22CB2FB9F9DC}" dt="2026-09-04T18:36:24.643" v="562" actId="1076"/>
          <ac:spMkLst>
            <pc:docMk/>
            <pc:sldMk cId="0" sldId="264"/>
            <ac:spMk id="12" creationId="{00000000-0000-0000-0000-000000000000}"/>
          </ac:spMkLst>
        </pc:spChg>
        <pc:spChg chg="add mod">
          <ac:chgData name="Cinthia Thomazi" userId="d0a73bb8e20cc2a1" providerId="LiveId" clId="{10BE5D98-5BD8-457F-A194-22CB2FB9F9DC}" dt="2026-09-04T18:37:16.629" v="673" actId="14100"/>
          <ac:spMkLst>
            <pc:docMk/>
            <pc:sldMk cId="0" sldId="264"/>
            <ac:spMk id="14" creationId="{9056817A-32F7-7C0A-58A9-DB020F511247}"/>
          </ac:spMkLst>
        </pc:spChg>
        <pc:spChg chg="add mod">
          <ac:chgData name="Cinthia Thomazi" userId="d0a73bb8e20cc2a1" providerId="LiveId" clId="{10BE5D98-5BD8-457F-A194-22CB2FB9F9DC}" dt="2026-09-04T18:46:55.981" v="772" actId="14100"/>
          <ac:spMkLst>
            <pc:docMk/>
            <pc:sldMk cId="0" sldId="264"/>
            <ac:spMk id="16" creationId="{1D3E7B25-BBE5-7FB0-F802-E97120DEBD7A}"/>
          </ac:spMkLst>
        </pc:spChg>
        <pc:picChg chg="add del mod">
          <ac:chgData name="Cinthia Thomazi" userId="d0a73bb8e20cc2a1" providerId="LiveId" clId="{10BE5D98-5BD8-457F-A194-22CB2FB9F9DC}" dt="2026-09-05T00:57:08.591" v="2532"/>
          <ac:picMkLst>
            <pc:docMk/>
            <pc:sldMk cId="0" sldId="264"/>
            <ac:picMk id="19" creationId="{7E0D52E1-926B-4473-1CDB-A1352A234705}"/>
          </ac:picMkLst>
        </pc:picChg>
      </pc:sldChg>
      <pc:sldChg chg="addSp delSp modSp mod ord modAnim modNotes">
        <pc:chgData name="Cinthia Thomazi" userId="d0a73bb8e20cc2a1" providerId="LiveId" clId="{10BE5D98-5BD8-457F-A194-22CB2FB9F9DC}" dt="2026-09-05T00:57:08.591" v="2532"/>
        <pc:sldMkLst>
          <pc:docMk/>
          <pc:sldMk cId="0" sldId="265"/>
        </pc:sldMkLst>
        <pc:spChg chg="mod">
          <ac:chgData name="Cinthia Thomazi" userId="d0a73bb8e20cc2a1" providerId="LiveId" clId="{10BE5D98-5BD8-457F-A194-22CB2FB9F9DC}" dt="2026-09-04T18:20:07.599" v="147" actId="1076"/>
          <ac:spMkLst>
            <pc:docMk/>
            <pc:sldMk cId="0" sldId="265"/>
            <ac:spMk id="11" creationId="{00000000-0000-0000-0000-000000000000}"/>
          </ac:spMkLst>
        </pc:spChg>
        <pc:spChg chg="del">
          <ac:chgData name="Cinthia Thomazi" userId="d0a73bb8e20cc2a1" providerId="LiveId" clId="{10BE5D98-5BD8-457F-A194-22CB2FB9F9DC}" dt="2026-09-04T18:19:19.090" v="134" actId="478"/>
          <ac:spMkLst>
            <pc:docMk/>
            <pc:sldMk cId="0" sldId="265"/>
            <ac:spMk id="12" creationId="{00000000-0000-0000-0000-000000000000}"/>
          </ac:spMkLst>
        </pc:spChg>
        <pc:spChg chg="add mod">
          <ac:chgData name="Cinthia Thomazi" userId="d0a73bb8e20cc2a1" providerId="LiveId" clId="{10BE5D98-5BD8-457F-A194-22CB2FB9F9DC}" dt="2026-09-04T18:20:56.462" v="163" actId="1582"/>
          <ac:spMkLst>
            <pc:docMk/>
            <pc:sldMk cId="0" sldId="265"/>
            <ac:spMk id="29" creationId="{9C85D3DD-0675-A7D5-2FD6-C139C29A5476}"/>
          </ac:spMkLst>
        </pc:spChg>
        <pc:grpChg chg="del">
          <ac:chgData name="Cinthia Thomazi" userId="d0a73bb8e20cc2a1" providerId="LiveId" clId="{10BE5D98-5BD8-457F-A194-22CB2FB9F9DC}" dt="2026-09-04T18:19:40.936" v="137" actId="478"/>
          <ac:grpSpMkLst>
            <pc:docMk/>
            <pc:sldMk cId="0" sldId="265"/>
            <ac:grpSpMk id="13" creationId="{00000000-0000-0000-0000-000000000000}"/>
          </ac:grpSpMkLst>
        </pc:grpChg>
        <pc:picChg chg="add del mod">
          <ac:chgData name="Cinthia Thomazi" userId="d0a73bb8e20cc2a1" providerId="LiveId" clId="{10BE5D98-5BD8-457F-A194-22CB2FB9F9DC}" dt="2026-09-05T00:57:08.591" v="2532"/>
          <ac:picMkLst>
            <pc:docMk/>
            <pc:sldMk cId="0" sldId="265"/>
            <ac:picMk id="32" creationId="{68284DA9-9160-646D-FE05-E8D3D3D34C32}"/>
          </ac:picMkLst>
        </pc:picChg>
      </pc:sldChg>
      <pc:sldChg chg="addSp delSp modSp mod ord modAnim modNotes">
        <pc:chgData name="Cinthia Thomazi" userId="d0a73bb8e20cc2a1" providerId="LiveId" clId="{10BE5D98-5BD8-457F-A194-22CB2FB9F9DC}" dt="2026-09-05T00:57:08.591" v="2532"/>
        <pc:sldMkLst>
          <pc:docMk/>
          <pc:sldMk cId="0" sldId="266"/>
        </pc:sldMkLst>
        <pc:spChg chg="mod">
          <ac:chgData name="Cinthia Thomazi" userId="d0a73bb8e20cc2a1" providerId="LiveId" clId="{10BE5D98-5BD8-457F-A194-22CB2FB9F9DC}" dt="2026-09-04T18:32:54.753" v="501" actId="1076"/>
          <ac:spMkLst>
            <pc:docMk/>
            <pc:sldMk cId="0" sldId="266"/>
            <ac:spMk id="2" creationId="{00000000-0000-0000-0000-000000000000}"/>
          </ac:spMkLst>
        </pc:spChg>
        <pc:spChg chg="mod">
          <ac:chgData name="Cinthia Thomazi" userId="d0a73bb8e20cc2a1" providerId="LiveId" clId="{10BE5D98-5BD8-457F-A194-22CB2FB9F9DC}" dt="2026-09-04T18:33:20.229" v="512" actId="1076"/>
          <ac:spMkLst>
            <pc:docMk/>
            <pc:sldMk cId="0" sldId="266"/>
            <ac:spMk id="6" creationId="{00000000-0000-0000-0000-000000000000}"/>
          </ac:spMkLst>
        </pc:spChg>
        <pc:spChg chg="mod">
          <ac:chgData name="Cinthia Thomazi" userId="d0a73bb8e20cc2a1" providerId="LiveId" clId="{10BE5D98-5BD8-457F-A194-22CB2FB9F9DC}" dt="2026-09-04T18:33:18.456" v="511" actId="1076"/>
          <ac:spMkLst>
            <pc:docMk/>
            <pc:sldMk cId="0" sldId="266"/>
            <ac:spMk id="7" creationId="{00000000-0000-0000-0000-000000000000}"/>
          </ac:spMkLst>
        </pc:spChg>
        <pc:spChg chg="mod">
          <ac:chgData name="Cinthia Thomazi" userId="d0a73bb8e20cc2a1" providerId="LiveId" clId="{10BE5D98-5BD8-457F-A194-22CB2FB9F9DC}" dt="2026-09-04T18:34:05.133" v="557" actId="14100"/>
          <ac:spMkLst>
            <pc:docMk/>
            <pc:sldMk cId="0" sldId="266"/>
            <ac:spMk id="8" creationId="{00000000-0000-0000-0000-000000000000}"/>
          </ac:spMkLst>
        </pc:spChg>
        <pc:spChg chg="mod">
          <ac:chgData name="Cinthia Thomazi" userId="d0a73bb8e20cc2a1" providerId="LiveId" clId="{10BE5D98-5BD8-457F-A194-22CB2FB9F9DC}" dt="2026-09-04T18:33:08.634" v="508" actId="207"/>
          <ac:spMkLst>
            <pc:docMk/>
            <pc:sldMk cId="0" sldId="266"/>
            <ac:spMk id="12" creationId="{00000000-0000-0000-0000-000000000000}"/>
          </ac:spMkLst>
        </pc:spChg>
        <pc:spChg chg="add mod">
          <ac:chgData name="Cinthia Thomazi" userId="d0a73bb8e20cc2a1" providerId="LiveId" clId="{10BE5D98-5BD8-457F-A194-22CB2FB9F9DC}" dt="2026-09-04T18:34:25.032" v="560" actId="1038"/>
          <ac:spMkLst>
            <pc:docMk/>
            <pc:sldMk cId="0" sldId="266"/>
            <ac:spMk id="14" creationId="{DD33F76F-27C8-6561-AFAC-832D4748521C}"/>
          </ac:spMkLst>
        </pc:spChg>
        <pc:picChg chg="add del mod">
          <ac:chgData name="Cinthia Thomazi" userId="d0a73bb8e20cc2a1" providerId="LiveId" clId="{10BE5D98-5BD8-457F-A194-22CB2FB9F9DC}" dt="2026-09-05T00:57:08.591" v="2532"/>
          <ac:picMkLst>
            <pc:docMk/>
            <pc:sldMk cId="0" sldId="266"/>
            <ac:picMk id="17" creationId="{DE878BAC-08D7-7786-79EC-47AFBA19E6F1}"/>
          </ac:picMkLst>
        </pc:picChg>
      </pc:sldChg>
      <pc:sldChg chg="addSp delSp modSp mod ord modAnim modNotes">
        <pc:chgData name="Cinthia Thomazi" userId="d0a73bb8e20cc2a1" providerId="LiveId" clId="{10BE5D98-5BD8-457F-A194-22CB2FB9F9DC}" dt="2026-09-05T00:57:08.591" v="2532"/>
        <pc:sldMkLst>
          <pc:docMk/>
          <pc:sldMk cId="0" sldId="267"/>
        </pc:sldMkLst>
        <pc:spChg chg="mod ord">
          <ac:chgData name="Cinthia Thomazi" userId="d0a73bb8e20cc2a1" providerId="LiveId" clId="{10BE5D98-5BD8-457F-A194-22CB2FB9F9DC}" dt="2026-09-04T18:39:12.300" v="674" actId="14100"/>
          <ac:spMkLst>
            <pc:docMk/>
            <pc:sldMk cId="0" sldId="267"/>
            <ac:spMk id="8" creationId="{00000000-0000-0000-0000-000000000000}"/>
          </ac:spMkLst>
        </pc:spChg>
        <pc:spChg chg="mod">
          <ac:chgData name="Cinthia Thomazi" userId="d0a73bb8e20cc2a1" providerId="LiveId" clId="{10BE5D98-5BD8-457F-A194-22CB2FB9F9DC}" dt="2026-09-04T18:21:27.862" v="168" actId="1076"/>
          <ac:spMkLst>
            <pc:docMk/>
            <pc:sldMk cId="0" sldId="267"/>
            <ac:spMk id="12" creationId="{00000000-0000-0000-0000-000000000000}"/>
          </ac:spMkLst>
        </pc:spChg>
        <pc:spChg chg="add mod">
          <ac:chgData name="Cinthia Thomazi" userId="d0a73bb8e20cc2a1" providerId="LiveId" clId="{10BE5D98-5BD8-457F-A194-22CB2FB9F9DC}" dt="2026-09-04T18:31:47.307" v="429" actId="1038"/>
          <ac:spMkLst>
            <pc:docMk/>
            <pc:sldMk cId="0" sldId="267"/>
            <ac:spMk id="14" creationId="{E787F0F3-1C26-DF76-DA16-2658FE0278BE}"/>
          </ac:spMkLst>
        </pc:spChg>
        <pc:picChg chg="add del mod">
          <ac:chgData name="Cinthia Thomazi" userId="d0a73bb8e20cc2a1" providerId="LiveId" clId="{10BE5D98-5BD8-457F-A194-22CB2FB9F9DC}" dt="2026-09-05T00:57:08.591" v="2532"/>
          <ac:picMkLst>
            <pc:docMk/>
            <pc:sldMk cId="0" sldId="267"/>
            <ac:picMk id="17" creationId="{B900B17E-973B-F5CC-677D-38054B79C9AA}"/>
          </ac:picMkLst>
        </pc:picChg>
      </pc:sldChg>
      <pc:sldChg chg="addSp delSp modSp mod modAnim">
        <pc:chgData name="Cinthia Thomazi" userId="d0a73bb8e20cc2a1" providerId="LiveId" clId="{10BE5D98-5BD8-457F-A194-22CB2FB9F9DC}" dt="2026-09-05T00:57:08.591" v="2532"/>
        <pc:sldMkLst>
          <pc:docMk/>
          <pc:sldMk cId="0" sldId="268"/>
        </pc:sldMkLst>
        <pc:spChg chg="mod ord">
          <ac:chgData name="Cinthia Thomazi" userId="d0a73bb8e20cc2a1" providerId="LiveId" clId="{10BE5D98-5BD8-457F-A194-22CB2FB9F9DC}" dt="2026-09-04T18:23:18.292" v="189" actId="166"/>
          <ac:spMkLst>
            <pc:docMk/>
            <pc:sldMk cId="0" sldId="268"/>
            <ac:spMk id="11" creationId="{00000000-0000-0000-0000-000000000000}"/>
          </ac:spMkLst>
        </pc:spChg>
        <pc:spChg chg="mod">
          <ac:chgData name="Cinthia Thomazi" userId="d0a73bb8e20cc2a1" providerId="LiveId" clId="{10BE5D98-5BD8-457F-A194-22CB2FB9F9DC}" dt="2026-09-04T18:23:11.804" v="186" actId="6549"/>
          <ac:spMkLst>
            <pc:docMk/>
            <pc:sldMk cId="0" sldId="268"/>
            <ac:spMk id="12" creationId="{00000000-0000-0000-0000-000000000000}"/>
          </ac:spMkLst>
        </pc:spChg>
        <pc:spChg chg="add mod">
          <ac:chgData name="Cinthia Thomazi" userId="d0a73bb8e20cc2a1" providerId="LiveId" clId="{10BE5D98-5BD8-457F-A194-22CB2FB9F9DC}" dt="2026-09-04T18:23:24.368" v="192" actId="1035"/>
          <ac:spMkLst>
            <pc:docMk/>
            <pc:sldMk cId="0" sldId="268"/>
            <ac:spMk id="14" creationId="{81FC5D5D-C8AC-04FB-0CC0-5CC332993AB0}"/>
          </ac:spMkLst>
        </pc:spChg>
        <pc:picChg chg="add del mod">
          <ac:chgData name="Cinthia Thomazi" userId="d0a73bb8e20cc2a1" providerId="LiveId" clId="{10BE5D98-5BD8-457F-A194-22CB2FB9F9DC}" dt="2026-09-05T00:57:08.591" v="2532"/>
          <ac:picMkLst>
            <pc:docMk/>
            <pc:sldMk cId="0" sldId="268"/>
            <ac:picMk id="17" creationId="{F4A334F8-663D-1505-6B37-BA031E053B0A}"/>
          </ac:picMkLst>
        </pc:picChg>
      </pc:sldChg>
      <pc:sldChg chg="addSp delSp modSp mod modAnim">
        <pc:chgData name="Cinthia Thomazi" userId="d0a73bb8e20cc2a1" providerId="LiveId" clId="{10BE5D98-5BD8-457F-A194-22CB2FB9F9DC}" dt="2026-09-05T00:57:08.591" v="2532"/>
        <pc:sldMkLst>
          <pc:docMk/>
          <pc:sldMk cId="0" sldId="269"/>
        </pc:sldMkLst>
        <pc:spChg chg="mod">
          <ac:chgData name="Cinthia Thomazi" userId="d0a73bb8e20cc2a1" providerId="LiveId" clId="{10BE5D98-5BD8-457F-A194-22CB2FB9F9DC}" dt="2026-09-04T18:44:48.584" v="678" actId="207"/>
          <ac:spMkLst>
            <pc:docMk/>
            <pc:sldMk cId="0" sldId="269"/>
            <ac:spMk id="11" creationId="{00000000-0000-0000-0000-000000000000}"/>
          </ac:spMkLst>
        </pc:spChg>
        <pc:spChg chg="mod">
          <ac:chgData name="Cinthia Thomazi" userId="d0a73bb8e20cc2a1" providerId="LiveId" clId="{10BE5D98-5BD8-457F-A194-22CB2FB9F9DC}" dt="2026-09-04T18:44:56.074" v="680" actId="1076"/>
          <ac:spMkLst>
            <pc:docMk/>
            <pc:sldMk cId="0" sldId="269"/>
            <ac:spMk id="12" creationId="{00000000-0000-0000-0000-000000000000}"/>
          </ac:spMkLst>
        </pc:spChg>
        <pc:spChg chg="add mod">
          <ac:chgData name="Cinthia Thomazi" userId="d0a73bb8e20cc2a1" providerId="LiveId" clId="{10BE5D98-5BD8-457F-A194-22CB2FB9F9DC}" dt="2026-09-04T18:45:21.461" v="684" actId="14100"/>
          <ac:spMkLst>
            <pc:docMk/>
            <pc:sldMk cId="0" sldId="269"/>
            <ac:spMk id="14" creationId="{9C872398-D1D5-C22E-2675-D951D1F2CB82}"/>
          </ac:spMkLst>
        </pc:spChg>
        <pc:picChg chg="add del mod">
          <ac:chgData name="Cinthia Thomazi" userId="d0a73bb8e20cc2a1" providerId="LiveId" clId="{10BE5D98-5BD8-457F-A194-22CB2FB9F9DC}" dt="2026-09-05T00:57:08.591" v="2532"/>
          <ac:picMkLst>
            <pc:docMk/>
            <pc:sldMk cId="0" sldId="269"/>
            <ac:picMk id="17" creationId="{A0B33109-C3EF-01D5-4417-BC7451C22060}"/>
          </ac:picMkLst>
        </pc:picChg>
      </pc:sldChg>
      <pc:sldChg chg="addSp delSp modSp mod ord modAnim modNotes modNotesTx">
        <pc:chgData name="Cinthia Thomazi" userId="d0a73bb8e20cc2a1" providerId="LiveId" clId="{10BE5D98-5BD8-457F-A194-22CB2FB9F9DC}" dt="2026-09-05T00:57:08.591" v="2532"/>
        <pc:sldMkLst>
          <pc:docMk/>
          <pc:sldMk cId="0" sldId="270"/>
        </pc:sldMkLst>
        <pc:spChg chg="mod">
          <ac:chgData name="Cinthia Thomazi" userId="d0a73bb8e20cc2a1" providerId="LiveId" clId="{10BE5D98-5BD8-457F-A194-22CB2FB9F9DC}" dt="2026-09-04T18:23:46.515" v="197" actId="6549"/>
          <ac:spMkLst>
            <pc:docMk/>
            <pc:sldMk cId="0" sldId="270"/>
            <ac:spMk id="8" creationId="{00000000-0000-0000-0000-000000000000}"/>
          </ac:spMkLst>
        </pc:spChg>
        <pc:spChg chg="mod">
          <ac:chgData name="Cinthia Thomazi" userId="d0a73bb8e20cc2a1" providerId="LiveId" clId="{10BE5D98-5BD8-457F-A194-22CB2FB9F9DC}" dt="2026-09-04T18:24:12.949" v="209" actId="14100"/>
          <ac:spMkLst>
            <pc:docMk/>
            <pc:sldMk cId="0" sldId="270"/>
            <ac:spMk id="9" creationId="{00000000-0000-0000-0000-000000000000}"/>
          </ac:spMkLst>
        </pc:spChg>
        <pc:spChg chg="add mod">
          <ac:chgData name="Cinthia Thomazi" userId="d0a73bb8e20cc2a1" providerId="LiveId" clId="{10BE5D98-5BD8-457F-A194-22CB2FB9F9DC}" dt="2026-09-04T18:24:17.045" v="212" actId="1037"/>
          <ac:spMkLst>
            <pc:docMk/>
            <pc:sldMk cId="0" sldId="270"/>
            <ac:spMk id="14" creationId="{7E5386C8-EEE2-BFE4-9394-4FC3436B6647}"/>
          </ac:spMkLst>
        </pc:spChg>
        <pc:spChg chg="add mod">
          <ac:chgData name="Cinthia Thomazi" userId="d0a73bb8e20cc2a1" providerId="LiveId" clId="{10BE5D98-5BD8-457F-A194-22CB2FB9F9DC}" dt="2026-09-04T18:45:36.552" v="688" actId="14100"/>
          <ac:spMkLst>
            <pc:docMk/>
            <pc:sldMk cId="0" sldId="270"/>
            <ac:spMk id="16" creationId="{BF9B0767-7644-B013-91DD-8E8638D20463}"/>
          </ac:spMkLst>
        </pc:spChg>
        <pc:picChg chg="add del mod">
          <ac:chgData name="Cinthia Thomazi" userId="d0a73bb8e20cc2a1" providerId="LiveId" clId="{10BE5D98-5BD8-457F-A194-22CB2FB9F9DC}" dt="2026-09-05T00:57:08.591" v="2532"/>
          <ac:picMkLst>
            <pc:docMk/>
            <pc:sldMk cId="0" sldId="270"/>
            <ac:picMk id="19" creationId="{D2A1B194-D81D-60EC-6E1D-F84B1C25E830}"/>
          </ac:picMkLst>
        </pc:picChg>
      </pc:sldChg>
      <pc:sldChg chg="del">
        <pc:chgData name="Cinthia Thomazi" userId="d0a73bb8e20cc2a1" providerId="LiveId" clId="{10BE5D98-5BD8-457F-A194-22CB2FB9F9DC}" dt="2026-09-04T18:47:21.760" v="775" actId="47"/>
        <pc:sldMkLst>
          <pc:docMk/>
          <pc:sldMk cId="0" sldId="271"/>
        </pc:sldMkLst>
      </pc:sldChg>
      <pc:sldChg chg="addSp delSp modSp add del mod modAnim">
        <pc:chgData name="Cinthia Thomazi" userId="d0a73bb8e20cc2a1" providerId="LiveId" clId="{10BE5D98-5BD8-457F-A194-22CB2FB9F9DC}" dt="2026-09-05T00:57:08.591" v="2532"/>
        <pc:sldMkLst>
          <pc:docMk/>
          <pc:sldMk cId="0" sldId="272"/>
        </pc:sldMkLst>
        <pc:spChg chg="mod">
          <ac:chgData name="Cinthia Thomazi" userId="d0a73bb8e20cc2a1" providerId="LiveId" clId="{10BE5D98-5BD8-457F-A194-22CB2FB9F9DC}" dt="2026-09-04T18:24:58.796" v="243" actId="207"/>
          <ac:spMkLst>
            <pc:docMk/>
            <pc:sldMk cId="0" sldId="272"/>
            <ac:spMk id="8" creationId="{00000000-0000-0000-0000-000000000000}"/>
          </ac:spMkLst>
        </pc:spChg>
        <pc:spChg chg="mod">
          <ac:chgData name="Cinthia Thomazi" userId="d0a73bb8e20cc2a1" providerId="LiveId" clId="{10BE5D98-5BD8-457F-A194-22CB2FB9F9DC}" dt="2026-09-04T18:25:17.471" v="253" actId="1076"/>
          <ac:spMkLst>
            <pc:docMk/>
            <pc:sldMk cId="0" sldId="272"/>
            <ac:spMk id="12" creationId="{00000000-0000-0000-0000-000000000000}"/>
          </ac:spMkLst>
        </pc:spChg>
        <pc:spChg chg="add mod">
          <ac:chgData name="Cinthia Thomazi" userId="d0a73bb8e20cc2a1" providerId="LiveId" clId="{10BE5D98-5BD8-457F-A194-22CB2FB9F9DC}" dt="2026-09-04T18:25:27.894" v="257" actId="1038"/>
          <ac:spMkLst>
            <pc:docMk/>
            <pc:sldMk cId="0" sldId="272"/>
            <ac:spMk id="14" creationId="{69A1075B-82BA-1E43-C575-D2468816F03E}"/>
          </ac:spMkLst>
        </pc:spChg>
        <pc:picChg chg="add del mod">
          <ac:chgData name="Cinthia Thomazi" userId="d0a73bb8e20cc2a1" providerId="LiveId" clId="{10BE5D98-5BD8-457F-A194-22CB2FB9F9DC}" dt="2026-09-05T00:57:08.591" v="2532"/>
          <ac:picMkLst>
            <pc:docMk/>
            <pc:sldMk cId="0" sldId="272"/>
            <ac:picMk id="17" creationId="{A862C80A-59D7-4EC1-0A74-4937F173FE38}"/>
          </ac:picMkLst>
        </pc:picChg>
      </pc:sldChg>
      <pc:sldChg chg="addSp delSp modSp mod modAnim">
        <pc:chgData name="Cinthia Thomazi" userId="d0a73bb8e20cc2a1" providerId="LiveId" clId="{10BE5D98-5BD8-457F-A194-22CB2FB9F9DC}" dt="2026-09-05T00:57:08.591" v="2532"/>
        <pc:sldMkLst>
          <pc:docMk/>
          <pc:sldMk cId="0" sldId="273"/>
        </pc:sldMkLst>
        <pc:spChg chg="mod">
          <ac:chgData name="Cinthia Thomazi" userId="d0a73bb8e20cc2a1" providerId="LiveId" clId="{10BE5D98-5BD8-457F-A194-22CB2FB9F9DC}" dt="2026-09-04T18:25:53.377" v="295" actId="207"/>
          <ac:spMkLst>
            <pc:docMk/>
            <pc:sldMk cId="0" sldId="273"/>
            <ac:spMk id="8" creationId="{00000000-0000-0000-0000-000000000000}"/>
          </ac:spMkLst>
        </pc:spChg>
        <pc:spChg chg="mod">
          <ac:chgData name="Cinthia Thomazi" userId="d0a73bb8e20cc2a1" providerId="LiveId" clId="{10BE5D98-5BD8-457F-A194-22CB2FB9F9DC}" dt="2026-09-04T18:26:01.831" v="302" actId="1038"/>
          <ac:spMkLst>
            <pc:docMk/>
            <pc:sldMk cId="0" sldId="273"/>
            <ac:spMk id="12" creationId="{00000000-0000-0000-0000-000000000000}"/>
          </ac:spMkLst>
        </pc:spChg>
        <pc:spChg chg="add mod">
          <ac:chgData name="Cinthia Thomazi" userId="d0a73bb8e20cc2a1" providerId="LiveId" clId="{10BE5D98-5BD8-457F-A194-22CB2FB9F9DC}" dt="2026-09-04T18:26:14.253" v="305" actId="14100"/>
          <ac:spMkLst>
            <pc:docMk/>
            <pc:sldMk cId="0" sldId="273"/>
            <ac:spMk id="14" creationId="{F9777A06-7D8D-473A-FFC0-924D25648EBE}"/>
          </ac:spMkLst>
        </pc:spChg>
        <pc:picChg chg="add del mod">
          <ac:chgData name="Cinthia Thomazi" userId="d0a73bb8e20cc2a1" providerId="LiveId" clId="{10BE5D98-5BD8-457F-A194-22CB2FB9F9DC}" dt="2026-09-05T00:57:08.591" v="2532"/>
          <ac:picMkLst>
            <pc:docMk/>
            <pc:sldMk cId="0" sldId="273"/>
            <ac:picMk id="17" creationId="{920C304B-909E-4F5B-3C60-D64EB6E0B6BE}"/>
          </ac:picMkLst>
        </pc:picChg>
      </pc:sldChg>
      <pc:sldChg chg="addSp delSp modSp mod modAnim">
        <pc:chgData name="Cinthia Thomazi" userId="d0a73bb8e20cc2a1" providerId="LiveId" clId="{10BE5D98-5BD8-457F-A194-22CB2FB9F9DC}" dt="2026-09-05T00:57:08.591" v="2532"/>
        <pc:sldMkLst>
          <pc:docMk/>
          <pc:sldMk cId="0" sldId="274"/>
        </pc:sldMkLst>
        <pc:spChg chg="mod">
          <ac:chgData name="Cinthia Thomazi" userId="d0a73bb8e20cc2a1" providerId="LiveId" clId="{10BE5D98-5BD8-457F-A194-22CB2FB9F9DC}" dt="2026-09-04T18:27:03.538" v="406" actId="1076"/>
          <ac:spMkLst>
            <pc:docMk/>
            <pc:sldMk cId="0" sldId="274"/>
            <ac:spMk id="11" creationId="{00000000-0000-0000-0000-000000000000}"/>
          </ac:spMkLst>
        </pc:spChg>
        <pc:spChg chg="mod">
          <ac:chgData name="Cinthia Thomazi" userId="d0a73bb8e20cc2a1" providerId="LiveId" clId="{10BE5D98-5BD8-457F-A194-22CB2FB9F9DC}" dt="2026-09-04T18:26:54.760" v="403" actId="207"/>
          <ac:spMkLst>
            <pc:docMk/>
            <pc:sldMk cId="0" sldId="274"/>
            <ac:spMk id="12" creationId="{00000000-0000-0000-0000-000000000000}"/>
          </ac:spMkLst>
        </pc:spChg>
        <pc:spChg chg="add mod">
          <ac:chgData name="Cinthia Thomazi" userId="d0a73bb8e20cc2a1" providerId="LiveId" clId="{10BE5D98-5BD8-457F-A194-22CB2FB9F9DC}" dt="2026-09-04T18:47:49.025" v="778" actId="14100"/>
          <ac:spMkLst>
            <pc:docMk/>
            <pc:sldMk cId="0" sldId="274"/>
            <ac:spMk id="14" creationId="{FB3B606D-5C72-6096-B43F-FFD8BA5C01A1}"/>
          </ac:spMkLst>
        </pc:spChg>
        <pc:picChg chg="add del mod">
          <ac:chgData name="Cinthia Thomazi" userId="d0a73bb8e20cc2a1" providerId="LiveId" clId="{10BE5D98-5BD8-457F-A194-22CB2FB9F9DC}" dt="2026-09-05T00:57:08.591" v="2532"/>
          <ac:picMkLst>
            <pc:docMk/>
            <pc:sldMk cId="0" sldId="274"/>
            <ac:picMk id="17" creationId="{3A22BDB6-D14B-884C-AE4C-C69B77F2F4B8}"/>
          </ac:picMkLst>
        </pc:picChg>
      </pc:sldChg>
      <pc:sldChg chg="addSp delSp modSp mod modAnim">
        <pc:chgData name="Cinthia Thomazi" userId="d0a73bb8e20cc2a1" providerId="LiveId" clId="{10BE5D98-5BD8-457F-A194-22CB2FB9F9DC}" dt="2026-09-05T00:57:08.591" v="2532"/>
        <pc:sldMkLst>
          <pc:docMk/>
          <pc:sldMk cId="0" sldId="275"/>
        </pc:sldMkLst>
        <pc:spChg chg="mod">
          <ac:chgData name="Cinthia Thomazi" userId="d0a73bb8e20cc2a1" providerId="LiveId" clId="{10BE5D98-5BD8-457F-A194-22CB2FB9F9DC}" dt="2026-09-04T20:48:26.065" v="2508" actId="1076"/>
          <ac:spMkLst>
            <pc:docMk/>
            <pc:sldMk cId="0" sldId="275"/>
            <ac:spMk id="2" creationId="{00000000-0000-0000-0000-000000000000}"/>
          </ac:spMkLst>
        </pc:spChg>
        <pc:spChg chg="mod">
          <ac:chgData name="Cinthia Thomazi" userId="d0a73bb8e20cc2a1" providerId="LiveId" clId="{10BE5D98-5BD8-457F-A194-22CB2FB9F9DC}" dt="2026-09-04T20:44:18.312" v="2424" actId="1037"/>
          <ac:spMkLst>
            <pc:docMk/>
            <pc:sldMk cId="0" sldId="275"/>
            <ac:spMk id="9" creationId="{00000000-0000-0000-0000-000000000000}"/>
          </ac:spMkLst>
        </pc:spChg>
        <pc:spChg chg="mod">
          <ac:chgData name="Cinthia Thomazi" userId="d0a73bb8e20cc2a1" providerId="LiveId" clId="{10BE5D98-5BD8-457F-A194-22CB2FB9F9DC}" dt="2026-09-04T20:44:18.312" v="2424" actId="1037"/>
          <ac:spMkLst>
            <pc:docMk/>
            <pc:sldMk cId="0" sldId="275"/>
            <ac:spMk id="10" creationId="{00000000-0000-0000-0000-000000000000}"/>
          </ac:spMkLst>
        </pc:spChg>
        <pc:spChg chg="mod">
          <ac:chgData name="Cinthia Thomazi" userId="d0a73bb8e20cc2a1" providerId="LiveId" clId="{10BE5D98-5BD8-457F-A194-22CB2FB9F9DC}" dt="2026-09-04T20:44:18.312" v="2424" actId="1037"/>
          <ac:spMkLst>
            <pc:docMk/>
            <pc:sldMk cId="0" sldId="275"/>
            <ac:spMk id="11" creationId="{00000000-0000-0000-0000-000000000000}"/>
          </ac:spMkLst>
        </pc:spChg>
        <pc:spChg chg="mod">
          <ac:chgData name="Cinthia Thomazi" userId="d0a73bb8e20cc2a1" providerId="LiveId" clId="{10BE5D98-5BD8-457F-A194-22CB2FB9F9DC}" dt="2026-09-04T20:48:34.343" v="2514" actId="1037"/>
          <ac:spMkLst>
            <pc:docMk/>
            <pc:sldMk cId="0" sldId="275"/>
            <ac:spMk id="12" creationId="{00000000-0000-0000-0000-000000000000}"/>
          </ac:spMkLst>
        </pc:spChg>
        <pc:spChg chg="mod">
          <ac:chgData name="Cinthia Thomazi" userId="d0a73bb8e20cc2a1" providerId="LiveId" clId="{10BE5D98-5BD8-457F-A194-22CB2FB9F9DC}" dt="2026-09-04T20:48:19.887" v="2507" actId="1038"/>
          <ac:spMkLst>
            <pc:docMk/>
            <pc:sldMk cId="0" sldId="275"/>
            <ac:spMk id="13" creationId="{00000000-0000-0000-0000-000000000000}"/>
          </ac:spMkLst>
        </pc:spChg>
        <pc:spChg chg="mod">
          <ac:chgData name="Cinthia Thomazi" userId="d0a73bb8e20cc2a1" providerId="LiveId" clId="{10BE5D98-5BD8-457F-A194-22CB2FB9F9DC}" dt="2026-09-04T20:48:49.649" v="2518" actId="1038"/>
          <ac:spMkLst>
            <pc:docMk/>
            <pc:sldMk cId="0" sldId="275"/>
            <ac:spMk id="14" creationId="{00000000-0000-0000-0000-000000000000}"/>
          </ac:spMkLst>
        </pc:spChg>
        <pc:spChg chg="del mod">
          <ac:chgData name="Cinthia Thomazi" userId="d0a73bb8e20cc2a1" providerId="LiveId" clId="{10BE5D98-5BD8-457F-A194-22CB2FB9F9DC}" dt="2026-09-04T20:48:08.704" v="2494" actId="478"/>
          <ac:spMkLst>
            <pc:docMk/>
            <pc:sldMk cId="0" sldId="275"/>
            <ac:spMk id="15" creationId="{00000000-0000-0000-0000-000000000000}"/>
          </ac:spMkLst>
        </pc:spChg>
        <pc:spChg chg="mod">
          <ac:chgData name="Cinthia Thomazi" userId="d0a73bb8e20cc2a1" providerId="LiveId" clId="{10BE5D98-5BD8-457F-A194-22CB2FB9F9DC}" dt="2026-09-04T20:44:18.312" v="2424" actId="1037"/>
          <ac:spMkLst>
            <pc:docMk/>
            <pc:sldMk cId="0" sldId="275"/>
            <ac:spMk id="16" creationId="{00000000-0000-0000-0000-000000000000}"/>
          </ac:spMkLst>
        </pc:spChg>
        <pc:spChg chg="mod">
          <ac:chgData name="Cinthia Thomazi" userId="d0a73bb8e20cc2a1" providerId="LiveId" clId="{10BE5D98-5BD8-457F-A194-22CB2FB9F9DC}" dt="2026-09-04T20:44:18.312" v="2424" actId="1037"/>
          <ac:spMkLst>
            <pc:docMk/>
            <pc:sldMk cId="0" sldId="275"/>
            <ac:spMk id="17" creationId="{00000000-0000-0000-0000-000000000000}"/>
          </ac:spMkLst>
        </pc:spChg>
        <pc:spChg chg="mod">
          <ac:chgData name="Cinthia Thomazi" userId="d0a73bb8e20cc2a1" providerId="LiveId" clId="{10BE5D98-5BD8-457F-A194-22CB2FB9F9DC}" dt="2026-09-04T20:48:19.887" v="2507" actId="1038"/>
          <ac:spMkLst>
            <pc:docMk/>
            <pc:sldMk cId="0" sldId="275"/>
            <ac:spMk id="18" creationId="{00000000-0000-0000-0000-000000000000}"/>
          </ac:spMkLst>
        </pc:spChg>
        <pc:spChg chg="mod">
          <ac:chgData name="Cinthia Thomazi" userId="d0a73bb8e20cc2a1" providerId="LiveId" clId="{10BE5D98-5BD8-457F-A194-22CB2FB9F9DC}" dt="2026-09-04T20:48:41.496" v="2516" actId="1038"/>
          <ac:spMkLst>
            <pc:docMk/>
            <pc:sldMk cId="0" sldId="275"/>
            <ac:spMk id="19" creationId="{00000000-0000-0000-0000-000000000000}"/>
          </ac:spMkLst>
        </pc:spChg>
        <pc:spChg chg="del mod">
          <ac:chgData name="Cinthia Thomazi" userId="d0a73bb8e20cc2a1" providerId="LiveId" clId="{10BE5D98-5BD8-457F-A194-22CB2FB9F9DC}" dt="2026-09-04T20:48:08.704" v="2494" actId="478"/>
          <ac:spMkLst>
            <pc:docMk/>
            <pc:sldMk cId="0" sldId="275"/>
            <ac:spMk id="20" creationId="{00000000-0000-0000-0000-000000000000}"/>
          </ac:spMkLst>
        </pc:spChg>
        <pc:spChg chg="del">
          <ac:chgData name="Cinthia Thomazi" userId="d0a73bb8e20cc2a1" providerId="LiveId" clId="{10BE5D98-5BD8-457F-A194-22CB2FB9F9DC}" dt="2026-09-04T18:48:43.080" v="790" actId="478"/>
          <ac:spMkLst>
            <pc:docMk/>
            <pc:sldMk cId="0" sldId="275"/>
            <ac:spMk id="21" creationId="{00000000-0000-0000-0000-000000000000}"/>
          </ac:spMkLst>
        </pc:spChg>
        <pc:spChg chg="del">
          <ac:chgData name="Cinthia Thomazi" userId="d0a73bb8e20cc2a1" providerId="LiveId" clId="{10BE5D98-5BD8-457F-A194-22CB2FB9F9DC}" dt="2026-09-04T18:48:40.360" v="789" actId="478"/>
          <ac:spMkLst>
            <pc:docMk/>
            <pc:sldMk cId="0" sldId="275"/>
            <ac:spMk id="22" creationId="{00000000-0000-0000-0000-000000000000}"/>
          </ac:spMkLst>
        </pc:spChg>
        <pc:spChg chg="del mod">
          <ac:chgData name="Cinthia Thomazi" userId="d0a73bb8e20cc2a1" providerId="LiveId" clId="{10BE5D98-5BD8-457F-A194-22CB2FB9F9DC}" dt="2026-09-04T20:18:22.710" v="2328" actId="478"/>
          <ac:spMkLst>
            <pc:docMk/>
            <pc:sldMk cId="0" sldId="275"/>
            <ac:spMk id="35" creationId="{00000000-0000-0000-0000-000000000000}"/>
          </ac:spMkLst>
        </pc:spChg>
        <pc:spChg chg="del mod">
          <ac:chgData name="Cinthia Thomazi" userId="d0a73bb8e20cc2a1" providerId="LiveId" clId="{10BE5D98-5BD8-457F-A194-22CB2FB9F9DC}" dt="2026-09-04T20:17:40.162" v="2294" actId="478"/>
          <ac:spMkLst>
            <pc:docMk/>
            <pc:sldMk cId="0" sldId="275"/>
            <ac:spMk id="39" creationId="{00000000-0000-0000-0000-000000000000}"/>
          </ac:spMkLst>
        </pc:spChg>
        <pc:spChg chg="mod">
          <ac:chgData name="Cinthia Thomazi" userId="d0a73bb8e20cc2a1" providerId="LiveId" clId="{10BE5D98-5BD8-457F-A194-22CB2FB9F9DC}" dt="2026-09-04T20:44:18.312" v="2424" actId="1037"/>
          <ac:spMkLst>
            <pc:docMk/>
            <pc:sldMk cId="0" sldId="275"/>
            <ac:spMk id="40" creationId="{00000000-0000-0000-0000-000000000000}"/>
          </ac:spMkLst>
        </pc:spChg>
        <pc:spChg chg="mod">
          <ac:chgData name="Cinthia Thomazi" userId="d0a73bb8e20cc2a1" providerId="LiveId" clId="{10BE5D98-5BD8-457F-A194-22CB2FB9F9DC}" dt="2026-09-04T20:44:18.312" v="2424" actId="1037"/>
          <ac:spMkLst>
            <pc:docMk/>
            <pc:sldMk cId="0" sldId="275"/>
            <ac:spMk id="41" creationId="{00000000-0000-0000-0000-000000000000}"/>
          </ac:spMkLst>
        </pc:spChg>
        <pc:spChg chg="mod">
          <ac:chgData name="Cinthia Thomazi" userId="d0a73bb8e20cc2a1" providerId="LiveId" clId="{10BE5D98-5BD8-457F-A194-22CB2FB9F9DC}" dt="2026-09-04T20:44:23.306" v="2427" actId="1036"/>
          <ac:spMkLst>
            <pc:docMk/>
            <pc:sldMk cId="0" sldId="275"/>
            <ac:spMk id="42" creationId="{00000000-0000-0000-0000-000000000000}"/>
          </ac:spMkLst>
        </pc:spChg>
        <pc:spChg chg="mod">
          <ac:chgData name="Cinthia Thomazi" userId="d0a73bb8e20cc2a1" providerId="LiveId" clId="{10BE5D98-5BD8-457F-A194-22CB2FB9F9DC}" dt="2026-09-04T20:48:19.887" v="2507" actId="1038"/>
          <ac:spMkLst>
            <pc:docMk/>
            <pc:sldMk cId="0" sldId="275"/>
            <ac:spMk id="43" creationId="{00000000-0000-0000-0000-000000000000}"/>
          </ac:spMkLst>
        </pc:spChg>
        <pc:spChg chg="mod">
          <ac:chgData name="Cinthia Thomazi" userId="d0a73bb8e20cc2a1" providerId="LiveId" clId="{10BE5D98-5BD8-457F-A194-22CB2FB9F9DC}" dt="2026-09-04T20:48:19.887" v="2507" actId="1038"/>
          <ac:spMkLst>
            <pc:docMk/>
            <pc:sldMk cId="0" sldId="275"/>
            <ac:spMk id="44" creationId="{00000000-0000-0000-0000-000000000000}"/>
          </ac:spMkLst>
        </pc:spChg>
        <pc:spChg chg="mod">
          <ac:chgData name="Cinthia Thomazi" userId="d0a73bb8e20cc2a1" providerId="LiveId" clId="{10BE5D98-5BD8-457F-A194-22CB2FB9F9DC}" dt="2026-09-04T20:48:49.649" v="2518" actId="1038"/>
          <ac:spMkLst>
            <pc:docMk/>
            <pc:sldMk cId="0" sldId="275"/>
            <ac:spMk id="45" creationId="{00000000-0000-0000-0000-000000000000}"/>
          </ac:spMkLst>
        </pc:spChg>
        <pc:spChg chg="del mod">
          <ac:chgData name="Cinthia Thomazi" userId="d0a73bb8e20cc2a1" providerId="LiveId" clId="{10BE5D98-5BD8-457F-A194-22CB2FB9F9DC}" dt="2026-09-04T20:48:08.704" v="2494" actId="478"/>
          <ac:spMkLst>
            <pc:docMk/>
            <pc:sldMk cId="0" sldId="275"/>
            <ac:spMk id="46" creationId="{00000000-0000-0000-0000-000000000000}"/>
          </ac:spMkLst>
        </pc:spChg>
        <pc:spChg chg="mod">
          <ac:chgData name="Cinthia Thomazi" userId="d0a73bb8e20cc2a1" providerId="LiveId" clId="{10BE5D98-5BD8-457F-A194-22CB2FB9F9DC}" dt="2026-09-04T20:48:19.887" v="2507" actId="1038"/>
          <ac:spMkLst>
            <pc:docMk/>
            <pc:sldMk cId="0" sldId="275"/>
            <ac:spMk id="47" creationId="{00000000-0000-0000-0000-000000000000}"/>
          </ac:spMkLst>
        </pc:spChg>
        <pc:spChg chg="mod">
          <ac:chgData name="Cinthia Thomazi" userId="d0a73bb8e20cc2a1" providerId="LiveId" clId="{10BE5D98-5BD8-457F-A194-22CB2FB9F9DC}" dt="2026-09-04T20:48:19.887" v="2507" actId="1038"/>
          <ac:spMkLst>
            <pc:docMk/>
            <pc:sldMk cId="0" sldId="275"/>
            <ac:spMk id="48" creationId="{00000000-0000-0000-0000-000000000000}"/>
          </ac:spMkLst>
        </pc:spChg>
        <pc:spChg chg="mod">
          <ac:chgData name="Cinthia Thomazi" userId="d0a73bb8e20cc2a1" providerId="LiveId" clId="{10BE5D98-5BD8-457F-A194-22CB2FB9F9DC}" dt="2026-09-04T20:48:49.649" v="2518" actId="1038"/>
          <ac:spMkLst>
            <pc:docMk/>
            <pc:sldMk cId="0" sldId="275"/>
            <ac:spMk id="49" creationId="{00000000-0000-0000-0000-000000000000}"/>
          </ac:spMkLst>
        </pc:spChg>
        <pc:spChg chg="del mod">
          <ac:chgData name="Cinthia Thomazi" userId="d0a73bb8e20cc2a1" providerId="LiveId" clId="{10BE5D98-5BD8-457F-A194-22CB2FB9F9DC}" dt="2026-09-04T20:48:08.704" v="2494" actId="478"/>
          <ac:spMkLst>
            <pc:docMk/>
            <pc:sldMk cId="0" sldId="275"/>
            <ac:spMk id="50" creationId="{00000000-0000-0000-0000-000000000000}"/>
          </ac:spMkLst>
        </pc:spChg>
        <pc:grpChg chg="mod">
          <ac:chgData name="Cinthia Thomazi" userId="d0a73bb8e20cc2a1" providerId="LiveId" clId="{10BE5D98-5BD8-457F-A194-22CB2FB9F9DC}" dt="2026-09-04T20:48:34.343" v="2514" actId="1037"/>
          <ac:grpSpMkLst>
            <pc:docMk/>
            <pc:sldMk cId="0" sldId="275"/>
            <ac:grpSpMk id="23" creationId="{00000000-0000-0000-0000-000000000000}"/>
          </ac:grpSpMkLst>
        </pc:grpChg>
        <pc:grpChg chg="mod">
          <ac:chgData name="Cinthia Thomazi" userId="d0a73bb8e20cc2a1" providerId="LiveId" clId="{10BE5D98-5BD8-457F-A194-22CB2FB9F9DC}" dt="2026-09-04T20:47:13.661" v="2482" actId="1038"/>
          <ac:grpSpMkLst>
            <pc:docMk/>
            <pc:sldMk cId="0" sldId="275"/>
            <ac:grpSpMk id="26" creationId="{00000000-0000-0000-0000-000000000000}"/>
          </ac:grpSpMkLst>
        </pc:grpChg>
        <pc:grpChg chg="mod">
          <ac:chgData name="Cinthia Thomazi" userId="d0a73bb8e20cc2a1" providerId="LiveId" clId="{10BE5D98-5BD8-457F-A194-22CB2FB9F9DC}" dt="2026-09-04T20:48:49.649" v="2518" actId="1038"/>
          <ac:grpSpMkLst>
            <pc:docMk/>
            <pc:sldMk cId="0" sldId="275"/>
            <ac:grpSpMk id="29" creationId="{00000000-0000-0000-0000-000000000000}"/>
          </ac:grpSpMkLst>
        </pc:grpChg>
        <pc:grpChg chg="del mod">
          <ac:chgData name="Cinthia Thomazi" userId="d0a73bb8e20cc2a1" providerId="LiveId" clId="{10BE5D98-5BD8-457F-A194-22CB2FB9F9DC}" dt="2026-09-04T20:48:08.704" v="2494" actId="478"/>
          <ac:grpSpMkLst>
            <pc:docMk/>
            <pc:sldMk cId="0" sldId="275"/>
            <ac:grpSpMk id="32" creationId="{00000000-0000-0000-0000-000000000000}"/>
          </ac:grpSpMkLst>
        </pc:grpChg>
        <pc:picChg chg="add del mod">
          <ac:chgData name="Cinthia Thomazi" userId="d0a73bb8e20cc2a1" providerId="LiveId" clId="{10BE5D98-5BD8-457F-A194-22CB2FB9F9DC}" dt="2026-09-05T00:57:08.591" v="2532"/>
          <ac:picMkLst>
            <pc:docMk/>
            <pc:sldMk cId="0" sldId="275"/>
            <ac:picMk id="53" creationId="{713A1E88-FBFA-635F-40D1-7D5066FEBABB}"/>
          </ac:picMkLst>
        </pc:picChg>
      </pc:sldChg>
      <pc:sldChg chg="del">
        <pc:chgData name="Cinthia Thomazi" userId="d0a73bb8e20cc2a1" providerId="LiveId" clId="{10BE5D98-5BD8-457F-A194-22CB2FB9F9DC}" dt="2026-09-04T19:41:39.706" v="1946" actId="47"/>
        <pc:sldMkLst>
          <pc:docMk/>
          <pc:sldMk cId="0" sldId="276"/>
        </pc:sldMkLst>
      </pc:sldChg>
      <pc:sldChg chg="addSp delSp modSp mod modAnim">
        <pc:chgData name="Cinthia Thomazi" userId="d0a73bb8e20cc2a1" providerId="LiveId" clId="{10BE5D98-5BD8-457F-A194-22CB2FB9F9DC}" dt="2026-09-05T00:57:08.591" v="2532"/>
        <pc:sldMkLst>
          <pc:docMk/>
          <pc:sldMk cId="0" sldId="277"/>
        </pc:sldMkLst>
        <pc:spChg chg="del">
          <ac:chgData name="Cinthia Thomazi" userId="d0a73bb8e20cc2a1" providerId="LiveId" clId="{10BE5D98-5BD8-457F-A194-22CB2FB9F9DC}" dt="2026-09-04T19:06:34.282" v="1681" actId="21"/>
          <ac:spMkLst>
            <pc:docMk/>
            <pc:sldMk cId="0" sldId="277"/>
            <ac:spMk id="7" creationId="{00000000-0000-0000-0000-000000000000}"/>
          </ac:spMkLst>
        </pc:spChg>
        <pc:spChg chg="mod">
          <ac:chgData name="Cinthia Thomazi" userId="d0a73bb8e20cc2a1" providerId="LiveId" clId="{10BE5D98-5BD8-457F-A194-22CB2FB9F9DC}" dt="2026-09-04T19:49:07.742" v="2283" actId="1076"/>
          <ac:spMkLst>
            <pc:docMk/>
            <pc:sldMk cId="0" sldId="277"/>
            <ac:spMk id="10" creationId="{00000000-0000-0000-0000-000000000000}"/>
          </ac:spMkLst>
        </pc:spChg>
        <pc:spChg chg="mod">
          <ac:chgData name="Cinthia Thomazi" userId="d0a73bb8e20cc2a1" providerId="LiveId" clId="{10BE5D98-5BD8-457F-A194-22CB2FB9F9DC}" dt="2026-09-04T21:09:40.581" v="2531" actId="108"/>
          <ac:spMkLst>
            <pc:docMk/>
            <pc:sldMk cId="0" sldId="277"/>
            <ac:spMk id="12" creationId="{00000000-0000-0000-0000-000000000000}"/>
          </ac:spMkLst>
        </pc:spChg>
        <pc:grpChg chg="add del">
          <ac:chgData name="Cinthia Thomazi" userId="d0a73bb8e20cc2a1" providerId="LiveId" clId="{10BE5D98-5BD8-457F-A194-22CB2FB9F9DC}" dt="2026-09-04T19:06:34.282" v="1681" actId="21"/>
          <ac:grpSpMkLst>
            <pc:docMk/>
            <pc:sldMk cId="0" sldId="277"/>
            <ac:grpSpMk id="4" creationId="{00000000-0000-0000-0000-000000000000}"/>
          </ac:grpSpMkLst>
        </pc:grpChg>
        <pc:picChg chg="add del mod">
          <ac:chgData name="Cinthia Thomazi" userId="d0a73bb8e20cc2a1" providerId="LiveId" clId="{10BE5D98-5BD8-457F-A194-22CB2FB9F9DC}" dt="2026-09-05T00:57:08.591" v="2532"/>
          <ac:picMkLst>
            <pc:docMk/>
            <pc:sldMk cId="0" sldId="277"/>
            <ac:picMk id="15" creationId="{8B325193-4B28-5611-D4ED-BAC91DA9C1FA}"/>
          </ac:picMkLst>
        </pc:picChg>
      </pc:sldChg>
      <pc:sldChg chg="addSp delSp modSp modAnim modNotes">
        <pc:chgData name="Cinthia Thomazi" userId="d0a73bb8e20cc2a1" providerId="LiveId" clId="{10BE5D98-5BD8-457F-A194-22CB2FB9F9DC}" dt="2026-09-05T00:57:08.591" v="2532"/>
        <pc:sldMkLst>
          <pc:docMk/>
          <pc:sldMk cId="0" sldId="278"/>
        </pc:sldMkLst>
        <pc:spChg chg="mod">
          <ac:chgData name="Cinthia Thomazi" userId="d0a73bb8e20cc2a1" providerId="LiveId" clId="{10BE5D98-5BD8-457F-A194-22CB2FB9F9DC}" dt="2026-09-04T19:06:35.955" v="1682"/>
          <ac:spMkLst>
            <pc:docMk/>
            <pc:sldMk cId="0" sldId="278"/>
            <ac:spMk id="5" creationId="{00000000-0000-0000-0000-000000000000}"/>
          </ac:spMkLst>
        </pc:spChg>
        <pc:spChg chg="mod">
          <ac:chgData name="Cinthia Thomazi" userId="d0a73bb8e20cc2a1" providerId="LiveId" clId="{10BE5D98-5BD8-457F-A194-22CB2FB9F9DC}" dt="2026-09-04T19:06:35.955" v="1682"/>
          <ac:spMkLst>
            <pc:docMk/>
            <pc:sldMk cId="0" sldId="278"/>
            <ac:spMk id="6" creationId="{00000000-0000-0000-0000-000000000000}"/>
          </ac:spMkLst>
        </pc:spChg>
        <pc:spChg chg="add mod">
          <ac:chgData name="Cinthia Thomazi" userId="d0a73bb8e20cc2a1" providerId="LiveId" clId="{10BE5D98-5BD8-457F-A194-22CB2FB9F9DC}" dt="2026-09-04T19:06:35.955" v="1682"/>
          <ac:spMkLst>
            <pc:docMk/>
            <pc:sldMk cId="0" sldId="278"/>
            <ac:spMk id="7" creationId="{00000000-0000-0000-0000-000000000000}"/>
          </ac:spMkLst>
        </pc:spChg>
        <pc:grpChg chg="add mod">
          <ac:chgData name="Cinthia Thomazi" userId="d0a73bb8e20cc2a1" providerId="LiveId" clId="{10BE5D98-5BD8-457F-A194-22CB2FB9F9DC}" dt="2026-09-04T19:06:35.955" v="1682"/>
          <ac:grpSpMkLst>
            <pc:docMk/>
            <pc:sldMk cId="0" sldId="278"/>
            <ac:grpSpMk id="4" creationId="{00000000-0000-0000-0000-000000000000}"/>
          </ac:grpSpMkLst>
        </pc:grpChg>
        <pc:picChg chg="add del mod">
          <ac:chgData name="Cinthia Thomazi" userId="d0a73bb8e20cc2a1" providerId="LiveId" clId="{10BE5D98-5BD8-457F-A194-22CB2FB9F9DC}" dt="2026-09-05T00:57:08.591" v="2532"/>
          <ac:picMkLst>
            <pc:docMk/>
            <pc:sldMk cId="0" sldId="278"/>
            <ac:picMk id="10" creationId="{EC9D64A1-D852-EF5B-8C62-79FA8548BCF8}"/>
          </ac:picMkLst>
        </pc:picChg>
      </pc:sldChg>
      <pc:sldChg chg="delSp add del mod ord">
        <pc:chgData name="Cinthia Thomazi" userId="d0a73bb8e20cc2a1" providerId="LiveId" clId="{10BE5D98-5BD8-457F-A194-22CB2FB9F9DC}" dt="2026-09-04T19:52:01.500" v="2292" actId="47"/>
        <pc:sldMkLst>
          <pc:docMk/>
          <pc:sldMk cId="2008180119" sldId="279"/>
        </pc:sldMkLst>
        <pc:spChg chg="del">
          <ac:chgData name="Cinthia Thomazi" userId="d0a73bb8e20cc2a1" providerId="LiveId" clId="{10BE5D98-5BD8-457F-A194-22CB2FB9F9DC}" dt="2026-09-04T18:20:15.614" v="148" actId="478"/>
          <ac:spMkLst>
            <pc:docMk/>
            <pc:sldMk cId="2008180119" sldId="279"/>
            <ac:spMk id="11" creationId="{A6A164EC-5EA1-CD58-B5AF-8529419DBCB7}"/>
          </ac:spMkLst>
        </pc:spChg>
      </pc:sldChg>
      <pc:sldChg chg="modSp add del mod">
        <pc:chgData name="Cinthia Thomazi" userId="d0a73bb8e20cc2a1" providerId="LiveId" clId="{10BE5D98-5BD8-457F-A194-22CB2FB9F9DC}" dt="2026-09-04T18:50:44.375" v="876" actId="47"/>
        <pc:sldMkLst>
          <pc:docMk/>
          <pc:sldMk cId="151769478" sldId="280"/>
        </pc:sldMkLst>
        <pc:spChg chg="mod">
          <ac:chgData name="Cinthia Thomazi" userId="d0a73bb8e20cc2a1" providerId="LiveId" clId="{10BE5D98-5BD8-457F-A194-22CB2FB9F9DC}" dt="2026-09-04T18:49:35.064" v="810" actId="20577"/>
          <ac:spMkLst>
            <pc:docMk/>
            <pc:sldMk cId="151769478" sldId="280"/>
            <ac:spMk id="3" creationId="{36F802B9-155C-0C9A-F7FA-B0EDAA165B94}"/>
          </ac:spMkLst>
        </pc:spChg>
      </pc:sldChg>
      <pc:sldChg chg="addSp delSp modSp add mod ord modAnim">
        <pc:chgData name="Cinthia Thomazi" userId="d0a73bb8e20cc2a1" providerId="LiveId" clId="{10BE5D98-5BD8-457F-A194-22CB2FB9F9DC}" dt="2026-09-05T00:57:08.591" v="2532"/>
        <pc:sldMkLst>
          <pc:docMk/>
          <pc:sldMk cId="2384587875" sldId="281"/>
        </pc:sldMkLst>
        <pc:spChg chg="del">
          <ac:chgData name="Cinthia Thomazi" userId="d0a73bb8e20cc2a1" providerId="LiveId" clId="{10BE5D98-5BD8-457F-A194-22CB2FB9F9DC}" dt="2026-09-04T18:59:47.148" v="1508" actId="478"/>
          <ac:spMkLst>
            <pc:docMk/>
            <pc:sldMk cId="2384587875" sldId="281"/>
            <ac:spMk id="12" creationId="{AFBC1109-12AA-93A8-A85E-C8CDF5CF3940}"/>
          </ac:spMkLst>
        </pc:spChg>
        <pc:spChg chg="del mod">
          <ac:chgData name="Cinthia Thomazi" userId="d0a73bb8e20cc2a1" providerId="LiveId" clId="{10BE5D98-5BD8-457F-A194-22CB2FB9F9DC}" dt="2026-09-04T19:09:43.656" v="1907" actId="478"/>
          <ac:spMkLst>
            <pc:docMk/>
            <pc:sldMk cId="2384587875" sldId="281"/>
            <ac:spMk id="13" creationId="{87759CE0-95A1-7466-6570-D71055B0A83B}"/>
          </ac:spMkLst>
        </pc:spChg>
        <pc:spChg chg="mod">
          <ac:chgData name="Cinthia Thomazi" userId="d0a73bb8e20cc2a1" providerId="LiveId" clId="{10BE5D98-5BD8-457F-A194-22CB2FB9F9DC}" dt="2026-09-04T19:09:57.220" v="1911" actId="1036"/>
          <ac:spMkLst>
            <pc:docMk/>
            <pc:sldMk cId="2384587875" sldId="281"/>
            <ac:spMk id="14" creationId="{BCC6A3A7-1DF1-C26E-8A73-73C0F01B0B53}"/>
          </ac:spMkLst>
        </pc:spChg>
        <pc:spChg chg="del">
          <ac:chgData name="Cinthia Thomazi" userId="d0a73bb8e20cc2a1" providerId="LiveId" clId="{10BE5D98-5BD8-457F-A194-22CB2FB9F9DC}" dt="2026-09-04T18:52:58.180" v="1179" actId="478"/>
          <ac:spMkLst>
            <pc:docMk/>
            <pc:sldMk cId="2384587875" sldId="281"/>
            <ac:spMk id="15" creationId="{52465975-09CC-C039-F0F3-A5C88602C133}"/>
          </ac:spMkLst>
        </pc:spChg>
        <pc:spChg chg="del">
          <ac:chgData name="Cinthia Thomazi" userId="d0a73bb8e20cc2a1" providerId="LiveId" clId="{10BE5D98-5BD8-457F-A194-22CB2FB9F9DC}" dt="2026-09-04T18:50:12.545" v="844" actId="478"/>
          <ac:spMkLst>
            <pc:docMk/>
            <pc:sldMk cId="2384587875" sldId="281"/>
            <ac:spMk id="16" creationId="{C0FC721A-9854-CE69-B420-FD2F7BDF47D2}"/>
          </ac:spMkLst>
        </pc:spChg>
        <pc:spChg chg="mod">
          <ac:chgData name="Cinthia Thomazi" userId="d0a73bb8e20cc2a1" providerId="LiveId" clId="{10BE5D98-5BD8-457F-A194-22CB2FB9F9DC}" dt="2026-09-04T19:09:57.220" v="1911" actId="1036"/>
          <ac:spMkLst>
            <pc:docMk/>
            <pc:sldMk cId="2384587875" sldId="281"/>
            <ac:spMk id="17" creationId="{E1707905-3200-1ADC-6233-B677BBEC67B5}"/>
          </ac:spMkLst>
        </pc:spChg>
        <pc:spChg chg="del">
          <ac:chgData name="Cinthia Thomazi" userId="d0a73bb8e20cc2a1" providerId="LiveId" clId="{10BE5D98-5BD8-457F-A194-22CB2FB9F9DC}" dt="2026-09-04T18:59:47.148" v="1508" actId="478"/>
          <ac:spMkLst>
            <pc:docMk/>
            <pc:sldMk cId="2384587875" sldId="281"/>
            <ac:spMk id="18" creationId="{F61BE00C-1FA2-ED0D-4857-B72EE2B2DB47}"/>
          </ac:spMkLst>
        </pc:spChg>
        <pc:spChg chg="add mod">
          <ac:chgData name="Cinthia Thomazi" userId="d0a73bb8e20cc2a1" providerId="LiveId" clId="{10BE5D98-5BD8-457F-A194-22CB2FB9F9DC}" dt="2026-09-04T18:50:36.097" v="875" actId="20577"/>
          <ac:spMkLst>
            <pc:docMk/>
            <pc:sldMk cId="2384587875" sldId="281"/>
            <ac:spMk id="20" creationId="{9E2E9A5D-7E27-3B5B-67DB-EF8C14F885CA}"/>
          </ac:spMkLst>
        </pc:spChg>
        <pc:spChg chg="mod">
          <ac:chgData name="Cinthia Thomazi" userId="d0a73bb8e20cc2a1" providerId="LiveId" clId="{10BE5D98-5BD8-457F-A194-22CB2FB9F9DC}" dt="2026-09-04T19:06:59.484" v="1693"/>
          <ac:spMkLst>
            <pc:docMk/>
            <pc:sldMk cId="2384587875" sldId="281"/>
            <ac:spMk id="24" creationId="{7B4ED301-86F4-A216-711E-368B0B24AEEC}"/>
          </ac:spMkLst>
        </pc:spChg>
        <pc:spChg chg="mod">
          <ac:chgData name="Cinthia Thomazi" userId="d0a73bb8e20cc2a1" providerId="LiveId" clId="{10BE5D98-5BD8-457F-A194-22CB2FB9F9DC}" dt="2026-09-04T19:06:59.484" v="1693"/>
          <ac:spMkLst>
            <pc:docMk/>
            <pc:sldMk cId="2384587875" sldId="281"/>
            <ac:spMk id="25" creationId="{38652705-55F5-6281-3938-60960A4ECAEE}"/>
          </ac:spMkLst>
        </pc:spChg>
        <pc:spChg chg="add mod">
          <ac:chgData name="Cinthia Thomazi" userId="d0a73bb8e20cc2a1" providerId="LiveId" clId="{10BE5D98-5BD8-457F-A194-22CB2FB9F9DC}" dt="2026-09-04T19:10:32.373" v="1913" actId="20577"/>
          <ac:spMkLst>
            <pc:docMk/>
            <pc:sldMk cId="2384587875" sldId="281"/>
            <ac:spMk id="26" creationId="{3BBC32CA-5F34-F67D-A425-B255FE81CB0D}"/>
          </ac:spMkLst>
        </pc:spChg>
        <pc:grpChg chg="mod">
          <ac:chgData name="Cinthia Thomazi" userId="d0a73bb8e20cc2a1" providerId="LiveId" clId="{10BE5D98-5BD8-457F-A194-22CB2FB9F9DC}" dt="2026-09-04T19:07:10.647" v="1724" actId="1038"/>
          <ac:grpSpMkLst>
            <pc:docMk/>
            <pc:sldMk cId="2384587875" sldId="281"/>
            <ac:grpSpMk id="3" creationId="{717B1AC7-BA34-4964-C9B9-DC1CD2A6903F}"/>
          </ac:grpSpMkLst>
        </pc:grpChg>
        <pc:grpChg chg="mod">
          <ac:chgData name="Cinthia Thomazi" userId="d0a73bb8e20cc2a1" providerId="LiveId" clId="{10BE5D98-5BD8-457F-A194-22CB2FB9F9DC}" dt="2026-09-04T19:07:10.647" v="1724" actId="1038"/>
          <ac:grpSpMkLst>
            <pc:docMk/>
            <pc:sldMk cId="2384587875" sldId="281"/>
            <ac:grpSpMk id="6" creationId="{7FA65A41-7980-C1EE-930D-6B732ADBF7D6}"/>
          </ac:grpSpMkLst>
        </pc:grpChg>
        <pc:grpChg chg="del">
          <ac:chgData name="Cinthia Thomazi" userId="d0a73bb8e20cc2a1" providerId="LiveId" clId="{10BE5D98-5BD8-457F-A194-22CB2FB9F9DC}" dt="2026-09-04T18:59:47.148" v="1508" actId="478"/>
          <ac:grpSpMkLst>
            <pc:docMk/>
            <pc:sldMk cId="2384587875" sldId="281"/>
            <ac:grpSpMk id="9" creationId="{9DE01ACB-577B-84CD-0072-8674C7BF1AEB}"/>
          </ac:grpSpMkLst>
        </pc:grpChg>
        <pc:grpChg chg="add mod">
          <ac:chgData name="Cinthia Thomazi" userId="d0a73bb8e20cc2a1" providerId="LiveId" clId="{10BE5D98-5BD8-457F-A194-22CB2FB9F9DC}" dt="2026-09-04T19:07:10.647" v="1724" actId="1038"/>
          <ac:grpSpMkLst>
            <pc:docMk/>
            <pc:sldMk cId="2384587875" sldId="281"/>
            <ac:grpSpMk id="23" creationId="{96C0C181-A552-E26D-4734-18CA843BC694}"/>
          </ac:grpSpMkLst>
        </pc:grpChg>
        <pc:picChg chg="add mod">
          <ac:chgData name="Cinthia Thomazi" userId="d0a73bb8e20cc2a1" providerId="LiveId" clId="{10BE5D98-5BD8-457F-A194-22CB2FB9F9DC}" dt="2026-09-04T19:07:10.647" v="1724" actId="1038"/>
          <ac:picMkLst>
            <pc:docMk/>
            <pc:sldMk cId="2384587875" sldId="281"/>
            <ac:picMk id="22" creationId="{FB9D16AF-5ED3-B025-1D2B-B7C68DF519FD}"/>
          </ac:picMkLst>
        </pc:picChg>
        <pc:picChg chg="add del mod">
          <ac:chgData name="Cinthia Thomazi" userId="d0a73bb8e20cc2a1" providerId="LiveId" clId="{10BE5D98-5BD8-457F-A194-22CB2FB9F9DC}" dt="2026-09-04T19:09:09.388" v="1903" actId="478"/>
          <ac:picMkLst>
            <pc:docMk/>
            <pc:sldMk cId="2384587875" sldId="281"/>
            <ac:picMk id="27" creationId="{20013FAA-DFFF-0995-C34F-4D6C580DC677}"/>
          </ac:picMkLst>
        </pc:picChg>
        <pc:picChg chg="add mod">
          <ac:chgData name="Cinthia Thomazi" userId="d0a73bb8e20cc2a1" providerId="LiveId" clId="{10BE5D98-5BD8-457F-A194-22CB2FB9F9DC}" dt="2026-09-04T19:09:16.443" v="1904" actId="1076"/>
          <ac:picMkLst>
            <pc:docMk/>
            <pc:sldMk cId="2384587875" sldId="281"/>
            <ac:picMk id="29" creationId="{E13C9E7E-67B9-919A-933C-C8DFB10FD93A}"/>
          </ac:picMkLst>
        </pc:picChg>
        <pc:picChg chg="add mod">
          <ac:chgData name="Cinthia Thomazi" userId="d0a73bb8e20cc2a1" providerId="LiveId" clId="{10BE5D98-5BD8-457F-A194-22CB2FB9F9DC}" dt="2026-09-04T19:09:49.850" v="1908" actId="1076"/>
          <ac:picMkLst>
            <pc:docMk/>
            <pc:sldMk cId="2384587875" sldId="281"/>
            <ac:picMk id="31" creationId="{381A2868-EB37-4A89-92F9-8BCDEC8E633A}"/>
          </ac:picMkLst>
        </pc:picChg>
        <pc:picChg chg="add del mod">
          <ac:chgData name="Cinthia Thomazi" userId="d0a73bb8e20cc2a1" providerId="LiveId" clId="{10BE5D98-5BD8-457F-A194-22CB2FB9F9DC}" dt="2026-09-05T00:57:08.591" v="2532"/>
          <ac:picMkLst>
            <pc:docMk/>
            <pc:sldMk cId="2384587875" sldId="281"/>
            <ac:picMk id="34" creationId="{E1A0423F-44AB-131A-AA5E-C7A2A17CCF7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04.09.2026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‹nº›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/>
              <a:t>PONTÃO DO LAGO SUL – 30 </a:t>
            </a:r>
            <a:r>
              <a:rPr lang="en-US" dirty="0" err="1"/>
              <a:t>anos</a:t>
            </a:r>
            <a:r>
              <a:rPr lang="en-US" dirty="0"/>
              <a:t> de </a:t>
            </a:r>
            <a:r>
              <a:rPr lang="en-US" dirty="0" err="1"/>
              <a:t>concessão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NENHUMA </a:t>
            </a:r>
            <a:r>
              <a:rPr lang="en-US" dirty="0" err="1"/>
              <a:t>fiscalização</a:t>
            </a:r>
            <a:r>
              <a:rPr lang="en-US" dirty="0"/>
              <a:t> do TCDF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err="1"/>
              <a:t>Visão</a:t>
            </a:r>
            <a:r>
              <a:rPr lang="en-US" b="1" dirty="0"/>
              <a:t> </a:t>
            </a:r>
            <a:r>
              <a:rPr lang="en-US" b="1" dirty="0" err="1"/>
              <a:t>panorâmica</a:t>
            </a:r>
            <a:r>
              <a:rPr lang="en-US" b="1" dirty="0"/>
              <a:t> </a:t>
            </a:r>
            <a:r>
              <a:rPr lang="en-US" dirty="0"/>
              <a:t>das </a:t>
            </a:r>
            <a:r>
              <a:rPr lang="en-US" dirty="0" err="1"/>
              <a:t>parcerias</a:t>
            </a:r>
            <a:br>
              <a:rPr lang="en-US" dirty="0"/>
            </a:br>
            <a:br>
              <a:rPr lang="en-US" dirty="0"/>
            </a:br>
            <a:r>
              <a:rPr lang="en-US" sz="1200" b="1" dirty="0" err="1">
                <a:solidFill>
                  <a:srgbClr val="0F172A"/>
                </a:solidFill>
                <a:latin typeface="Arial Bold"/>
                <a:ea typeface="Arial Bold"/>
                <a:cs typeface="Arial Bold"/>
                <a:sym typeface="Arial Bold"/>
              </a:rPr>
              <a:t>Filtros</a:t>
            </a:r>
            <a:r>
              <a:rPr lang="en-US" sz="1200" b="1" dirty="0">
                <a:solidFill>
                  <a:srgbClr val="0F172A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1200" b="1" dirty="0" err="1">
                <a:solidFill>
                  <a:srgbClr val="0F172A"/>
                </a:solidFill>
                <a:latin typeface="Arial Bold"/>
                <a:ea typeface="Arial Bold"/>
                <a:cs typeface="Arial Bold"/>
                <a:sym typeface="Arial Bold"/>
              </a:rPr>
              <a:t>Dinâmicos</a:t>
            </a:r>
            <a:r>
              <a:rPr lang="en-US" sz="1200" b="1" dirty="0">
                <a:solidFill>
                  <a:srgbClr val="0F172A"/>
                </a:solidFill>
                <a:latin typeface="Arial Bold"/>
                <a:ea typeface="Arial Bold"/>
                <a:cs typeface="Arial Bold"/>
                <a:sym typeface="Arial Bold"/>
              </a:rPr>
              <a:t>:</a:t>
            </a:r>
            <a:r>
              <a:rPr lang="en-US" sz="1200" dirty="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Segmentação</a:t>
            </a:r>
            <a:r>
              <a:rPr lang="en-US" sz="1200" dirty="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por</a:t>
            </a:r>
            <a:r>
              <a:rPr lang="en-US" sz="1200" dirty="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gravidade</a:t>
            </a:r>
            <a:r>
              <a:rPr lang="en-US" sz="1200" dirty="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dirty="0" err="1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tipo</a:t>
            </a:r>
            <a:r>
              <a:rPr lang="en-US" sz="1200" dirty="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dirty="0" err="1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obrigação</a:t>
            </a:r>
            <a:r>
              <a:rPr lang="en-US" sz="1200" dirty="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 e </a:t>
            </a:r>
            <a:r>
              <a:rPr lang="en-US" sz="1200" dirty="0" err="1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órgão</a:t>
            </a:r>
            <a:r>
              <a:rPr lang="en-US" sz="1200" dirty="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responsável</a:t>
            </a:r>
            <a:r>
              <a:rPr lang="en-US" sz="1200" dirty="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solidFill>
                  <a:srgbClr val="0F172A"/>
                </a:solidFill>
                <a:latin typeface="Arial Bold"/>
                <a:ea typeface="Arial Bold"/>
                <a:cs typeface="Arial Bold"/>
                <a:sym typeface="Arial Bold"/>
              </a:rPr>
              <a:t>Foco no Risco:</a:t>
            </a:r>
            <a:r>
              <a:rPr lang="en-US" sz="1200" dirty="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Planejamento</a:t>
            </a:r>
            <a:r>
              <a:rPr lang="en-US" sz="1200" dirty="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dirty="0" err="1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fiscalizações</a:t>
            </a:r>
            <a:r>
              <a:rPr lang="en-US" sz="1200" dirty="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orientado</a:t>
            </a:r>
            <a:r>
              <a:rPr lang="en-US" sz="1200" dirty="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 pela </a:t>
            </a:r>
            <a:r>
              <a:rPr lang="en-US" sz="1200" dirty="0" err="1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criticidade</a:t>
            </a:r>
            <a:r>
              <a:rPr lang="en-US" sz="1200" dirty="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 real dos </a:t>
            </a:r>
            <a:r>
              <a:rPr lang="en-US" sz="1200" dirty="0" err="1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marcos</a:t>
            </a:r>
            <a:r>
              <a:rPr lang="en-US" sz="1200" dirty="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/>
              <a:t>FLTRO DE TODOS OS MARCOS para </a:t>
            </a:r>
            <a:r>
              <a:rPr lang="en-US" dirty="0" err="1"/>
              <a:t>determinado</a:t>
            </a:r>
            <a:r>
              <a:rPr lang="en-US" dirty="0"/>
              <a:t> </a:t>
            </a:r>
            <a:r>
              <a:rPr lang="en-US" dirty="0" err="1"/>
              <a:t>perríodo</a:t>
            </a:r>
            <a:br>
              <a:rPr lang="en-US" dirty="0"/>
            </a:br>
            <a:br>
              <a:rPr lang="en-US" dirty="0"/>
            </a:br>
            <a:r>
              <a:rPr lang="en-US" dirty="0" err="1"/>
              <a:t>permite</a:t>
            </a:r>
            <a:r>
              <a:rPr lang="en-US" dirty="0"/>
              <a:t> FISCALIZAÇÕES PLANEJADAS E TEMPESTIVAS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/>
              <a:t>É POSSIVEL REGISTRAR SINTETICAMENTE OS PRINCIPAIS ACHADOS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306588-AC93-F536-D1A1-0B7DF3729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BAFD13C-DA43-C932-4B25-6D2210757F4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96F967-C08E-DAB0-34E7-18985D60898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0FB5C5D6-9E0E-6A22-294B-EC4A88CB1EA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6476E8DD-02CC-132B-1B6A-FEFBA42BB0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A5F55A-DD36-0E56-D821-E0325EC6DD9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C4CE4B-BE0D-77AD-D966-5CF87D6DD8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5645055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svg"/><Relationship Id="rId10" Type="http://schemas.openxmlformats.org/officeDocument/2006/relationships/image" Target="../media/image10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3.png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16.svg"/><Relationship Id="rId10" Type="http://schemas.openxmlformats.org/officeDocument/2006/relationships/image" Target="../media/image21.png"/><Relationship Id="rId4" Type="http://schemas.openxmlformats.org/officeDocument/2006/relationships/image" Target="../media/image15.svg"/><Relationship Id="rId9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svg"/><Relationship Id="rId4" Type="http://schemas.openxmlformats.org/officeDocument/2006/relationships/image" Target="../media/image2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5" Type="http://schemas.openxmlformats.org/officeDocument/2006/relationships/image" Target="../media/image25.svg"/><Relationship Id="rId4" Type="http://schemas.openxmlformats.org/officeDocument/2006/relationships/image" Target="../media/image2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7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7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27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27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27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27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27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27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27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27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3" Type="http://schemas.openxmlformats.org/officeDocument/2006/relationships/image" Target="../media/image3.png"/><Relationship Id="rId7" Type="http://schemas.openxmlformats.org/officeDocument/2006/relationships/image" Target="../media/image42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svg"/><Relationship Id="rId5" Type="http://schemas.openxmlformats.org/officeDocument/2006/relationships/image" Target="../media/image40.svg"/><Relationship Id="rId4" Type="http://schemas.openxmlformats.org/officeDocument/2006/relationships/image" Target="../media/image39.svg"/><Relationship Id="rId9" Type="http://schemas.openxmlformats.org/officeDocument/2006/relationships/image" Target="../media/image44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svg"/><Relationship Id="rId5" Type="http://schemas.openxmlformats.org/officeDocument/2006/relationships/image" Target="../media/image46.svg"/><Relationship Id="rId4" Type="http://schemas.openxmlformats.org/officeDocument/2006/relationships/image" Target="../media/image45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10" cy="10287000"/>
            <a:chOff x="0" y="0"/>
            <a:chExt cx="24384013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914400" y="1257300"/>
            <a:ext cx="8339725" cy="6934200"/>
            <a:chOff x="0" y="0"/>
            <a:chExt cx="11119634" cy="9245601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1119634" cy="4385300"/>
              <a:chOff x="0" y="0"/>
              <a:chExt cx="11119634" cy="43853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11119632" cy="4385296"/>
              </a:xfrm>
              <a:custGeom>
                <a:avLst/>
                <a:gdLst/>
                <a:ahLst/>
                <a:cxnLst/>
                <a:rect l="l" t="t" r="r" b="b"/>
                <a:pathLst>
                  <a:path w="11119632" h="4385296">
                    <a:moveTo>
                      <a:pt x="0" y="0"/>
                    </a:moveTo>
                    <a:lnTo>
                      <a:pt x="11119632" y="0"/>
                    </a:lnTo>
                    <a:lnTo>
                      <a:pt x="11119632" y="4385296"/>
                    </a:lnTo>
                    <a:lnTo>
                      <a:pt x="0" y="4385296"/>
                    </a:lnTo>
                    <a:close/>
                  </a:path>
                </a:pathLst>
              </a:custGeom>
              <a:blipFill>
                <a:blip r:embed="rId4">
                  <a:alphaModFix amt="0"/>
                </a:blip>
                <a:stretch>
                  <a:fillRect l="-3619" r="6788" b="4316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9525"/>
                <a:ext cx="11119634" cy="4375775"/>
              </a:xfrm>
              <a:prstGeom prst="rect">
                <a:avLst/>
              </a:prstGeom>
            </p:spPr>
            <p:txBody>
              <a:bodyPr lIns="0" tIns="0" rIns="0" bIns="0" rtlCol="0" anchor="b"/>
              <a:lstStyle/>
              <a:p>
                <a:pPr algn="l">
                  <a:lnSpc>
                    <a:spcPts val="11160"/>
                  </a:lnSpc>
                </a:pPr>
                <a:r>
                  <a:rPr lang="en-US" sz="9300" b="1" dirty="0">
                    <a:solidFill>
                      <a:srgbClr val="FFFFFF"/>
                    </a:solidFill>
                    <a:latin typeface="Montserrat Bold"/>
                    <a:ea typeface="Montserrat Bold"/>
                    <a:cs typeface="Montserrat Bold"/>
                    <a:sym typeface="Montserrat Bold"/>
                  </a:rPr>
                  <a:t>Sistema ALERTA PPP​</a:t>
                </a:r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0" y="4385300"/>
              <a:ext cx="10284192" cy="4860301"/>
              <a:chOff x="0" y="0"/>
              <a:chExt cx="10363037" cy="4897563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10363036" cy="1038088"/>
              </a:xfrm>
              <a:custGeom>
                <a:avLst/>
                <a:gdLst/>
                <a:ahLst/>
                <a:cxnLst/>
                <a:rect l="l" t="t" r="r" b="b"/>
                <a:pathLst>
                  <a:path w="10363036" h="1038088">
                    <a:moveTo>
                      <a:pt x="0" y="0"/>
                    </a:moveTo>
                    <a:lnTo>
                      <a:pt x="10363036" y="0"/>
                    </a:lnTo>
                    <a:lnTo>
                      <a:pt x="10363036" y="1038088"/>
                    </a:lnTo>
                    <a:lnTo>
                      <a:pt x="0" y="1038088"/>
                    </a:lnTo>
                    <a:close/>
                  </a:path>
                </a:pathLst>
              </a:custGeom>
              <a:blipFill>
                <a:blip r:embed="rId4">
                  <a:alphaModFix amt="0"/>
                </a:blip>
                <a:stretch>
                  <a:fillRect l="-3883" r="-17" b="-304204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0"/>
                <a:ext cx="10363037" cy="4897563"/>
              </a:xfrm>
              <a:prstGeom prst="rect">
                <a:avLst/>
              </a:prstGeom>
            </p:spPr>
            <p:txBody>
              <a:bodyPr lIns="0" tIns="0" rIns="0" bIns="0" rtlCol="0" anchor="b"/>
              <a:lstStyle/>
              <a:p>
                <a:pPr algn="l">
                  <a:lnSpc>
                    <a:spcPts val="2640"/>
                  </a:lnSpc>
                </a:pPr>
                <a:r>
                  <a:rPr lang="en-US" sz="2200" b="1" dirty="0">
                    <a:solidFill>
                      <a:srgbClr val="FFFFFF"/>
                    </a:solidFill>
                    <a:latin typeface="Montserrat Medium"/>
                    <a:ea typeface="Montserrat Medium"/>
                    <a:cs typeface="Montserrat Medium"/>
                    <a:sym typeface="Montserrat Medium"/>
                  </a:rPr>
                  <a:t>Da </a:t>
                </a:r>
                <a:r>
                  <a:rPr lang="en-US" sz="2200" b="1" dirty="0" err="1">
                    <a:solidFill>
                      <a:srgbClr val="FFFFFF"/>
                    </a:solidFill>
                    <a:latin typeface="Montserrat Medium"/>
                    <a:ea typeface="Montserrat Medium"/>
                    <a:cs typeface="Montserrat Medium"/>
                    <a:sym typeface="Montserrat Medium"/>
                  </a:rPr>
                  <a:t>Fiscalização</a:t>
                </a:r>
                <a:r>
                  <a:rPr lang="en-US" sz="2200" b="1" dirty="0">
                    <a:solidFill>
                      <a:srgbClr val="FFFFFF"/>
                    </a:solidFill>
                    <a:latin typeface="Montserrat Medium"/>
                    <a:ea typeface="Montserrat Medium"/>
                    <a:cs typeface="Montserrat Medium"/>
                    <a:sym typeface="Montserrat Medium"/>
                  </a:rPr>
                  <a:t> </a:t>
                </a:r>
                <a:r>
                  <a:rPr lang="en-US" sz="2200" b="1" dirty="0" err="1">
                    <a:solidFill>
                      <a:srgbClr val="FFFFFF"/>
                    </a:solidFill>
                    <a:latin typeface="Montserrat Medium"/>
                    <a:ea typeface="Montserrat Medium"/>
                    <a:cs typeface="Montserrat Medium"/>
                    <a:sym typeface="Montserrat Medium"/>
                  </a:rPr>
                  <a:t>Reativa</a:t>
                </a:r>
                <a:r>
                  <a:rPr lang="en-US" sz="2200" b="1" dirty="0">
                    <a:solidFill>
                      <a:srgbClr val="FFFFFF"/>
                    </a:solidFill>
                    <a:latin typeface="Montserrat Medium"/>
                    <a:ea typeface="Montserrat Medium"/>
                    <a:cs typeface="Montserrat Medium"/>
                    <a:sym typeface="Montserrat Medium"/>
                  </a:rPr>
                  <a:t> </a:t>
                </a:r>
                <a:r>
                  <a:rPr lang="en-US" sz="2200" b="1" dirty="0" err="1">
                    <a:solidFill>
                      <a:srgbClr val="FFFFFF"/>
                    </a:solidFill>
                    <a:latin typeface="Montserrat Medium"/>
                    <a:ea typeface="Montserrat Medium"/>
                    <a:cs typeface="Montserrat Medium"/>
                    <a:sym typeface="Montserrat Medium"/>
                  </a:rPr>
                  <a:t>ao</a:t>
                </a:r>
                <a:r>
                  <a:rPr lang="en-US" sz="2200" b="1" dirty="0">
                    <a:solidFill>
                      <a:srgbClr val="FFFFFF"/>
                    </a:solidFill>
                    <a:latin typeface="Montserrat Medium"/>
                    <a:ea typeface="Montserrat Medium"/>
                    <a:cs typeface="Montserrat Medium"/>
                    <a:sym typeface="Montserrat Medium"/>
                  </a:rPr>
                  <a:t> Controle </a:t>
                </a:r>
                <a:r>
                  <a:rPr lang="en-US" sz="2200" b="1" dirty="0" err="1">
                    <a:solidFill>
                      <a:srgbClr val="FFFFFF"/>
                    </a:solidFill>
                    <a:latin typeface="Montserrat Medium"/>
                    <a:ea typeface="Montserrat Medium"/>
                    <a:cs typeface="Montserrat Medium"/>
                    <a:sym typeface="Montserrat Medium"/>
                  </a:rPr>
                  <a:t>Concomitante</a:t>
                </a:r>
                <a:r>
                  <a:rPr lang="en-US" sz="2200" b="1" dirty="0">
                    <a:solidFill>
                      <a:srgbClr val="FFFFFF"/>
                    </a:solidFill>
                    <a:latin typeface="Montserrat Medium"/>
                    <a:ea typeface="Montserrat Medium"/>
                    <a:cs typeface="Montserrat Medium"/>
                    <a:sym typeface="Montserrat Medium"/>
                  </a:rPr>
                  <a:t> </a:t>
                </a:r>
                <a:r>
                  <a:rPr lang="en-US" sz="2200" b="1" dirty="0" err="1">
                    <a:solidFill>
                      <a:srgbClr val="FFFFFF"/>
                    </a:solidFill>
                    <a:latin typeface="Montserrat Medium"/>
                    <a:ea typeface="Montserrat Medium"/>
                    <a:cs typeface="Montserrat Medium"/>
                    <a:sym typeface="Montserrat Medium"/>
                  </a:rPr>
                  <a:t>em</a:t>
                </a:r>
                <a:r>
                  <a:rPr lang="en-US" sz="2200" b="1" dirty="0">
                    <a:solidFill>
                      <a:srgbClr val="FFFFFF"/>
                    </a:solidFill>
                    <a:latin typeface="Montserrat Medium"/>
                    <a:ea typeface="Montserrat Medium"/>
                    <a:cs typeface="Montserrat Medium"/>
                    <a:sym typeface="Montserrat Medium"/>
                  </a:rPr>
                  <a:t> </a:t>
                </a:r>
                <a:r>
                  <a:rPr lang="en-US" sz="2200" b="1" dirty="0" err="1">
                    <a:solidFill>
                      <a:srgbClr val="FFFFFF"/>
                    </a:solidFill>
                    <a:latin typeface="Montserrat Medium"/>
                    <a:ea typeface="Montserrat Medium"/>
                    <a:cs typeface="Montserrat Medium"/>
                    <a:sym typeface="Montserrat Medium"/>
                  </a:rPr>
                  <a:t>Concessões</a:t>
                </a:r>
                <a:r>
                  <a:rPr lang="en-US" sz="2200" b="1" dirty="0">
                    <a:solidFill>
                      <a:srgbClr val="FFFFFF"/>
                    </a:solidFill>
                    <a:latin typeface="Montserrat Medium"/>
                    <a:ea typeface="Montserrat Medium"/>
                    <a:cs typeface="Montserrat Medium"/>
                    <a:sym typeface="Montserrat Medium"/>
                  </a:rPr>
                  <a:t> e </a:t>
                </a:r>
                <a:r>
                  <a:rPr lang="en-US" sz="2200" b="1" dirty="0" err="1">
                    <a:solidFill>
                      <a:srgbClr val="FFFFFF"/>
                    </a:solidFill>
                    <a:latin typeface="Montserrat Medium"/>
                    <a:ea typeface="Montserrat Medium"/>
                    <a:cs typeface="Montserrat Medium"/>
                    <a:sym typeface="Montserrat Medium"/>
                  </a:rPr>
                  <a:t>Parcerias</a:t>
                </a:r>
                <a:r>
                  <a:rPr lang="en-US" sz="2200" b="1" dirty="0">
                    <a:solidFill>
                      <a:srgbClr val="FFFFFF"/>
                    </a:solidFill>
                    <a:latin typeface="Montserrat Medium"/>
                    <a:ea typeface="Montserrat Medium"/>
                    <a:cs typeface="Montserrat Medium"/>
                    <a:sym typeface="Montserrat Medium"/>
                  </a:rPr>
                  <a:t> Público-Privadas</a:t>
                </a:r>
              </a:p>
              <a:p>
                <a:pPr algn="l">
                  <a:lnSpc>
                    <a:spcPts val="2640"/>
                  </a:lnSpc>
                </a:pPr>
                <a:endParaRPr lang="en-US" sz="2200" b="1" dirty="0">
                  <a:solidFill>
                    <a:srgbClr val="FFFFFF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endParaRPr>
              </a:p>
              <a:p>
                <a:pPr algn="l">
                  <a:lnSpc>
                    <a:spcPts val="2640"/>
                  </a:lnSpc>
                </a:pPr>
                <a:endParaRPr lang="en-US" sz="2200" b="1" dirty="0">
                  <a:solidFill>
                    <a:srgbClr val="FFFFFF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endParaRPr>
              </a:p>
              <a:p>
                <a:pPr algn="l">
                  <a:lnSpc>
                    <a:spcPts val="2640"/>
                  </a:lnSpc>
                </a:pPr>
                <a:endParaRPr lang="en-US" sz="4000" b="1" dirty="0">
                  <a:solidFill>
                    <a:srgbClr val="FFFFFF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endParaRPr>
              </a:p>
              <a:p>
                <a:pPr algn="l">
                  <a:lnSpc>
                    <a:spcPts val="2640"/>
                  </a:lnSpc>
                </a:pPr>
                <a:endParaRPr lang="en-US" sz="4000" b="1" dirty="0">
                  <a:solidFill>
                    <a:srgbClr val="FFFFFF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endParaRPr>
              </a:p>
              <a:p>
                <a:pPr algn="l">
                  <a:lnSpc>
                    <a:spcPts val="2640"/>
                  </a:lnSpc>
                </a:pPr>
                <a:r>
                  <a:rPr lang="en-US" sz="4000" b="1" dirty="0">
                    <a:solidFill>
                      <a:srgbClr val="FFFFFF"/>
                    </a:solidFill>
                    <a:latin typeface="Montserrat Medium"/>
                    <a:ea typeface="Montserrat Medium"/>
                    <a:cs typeface="Montserrat Medium"/>
                    <a:sym typeface="Montserrat Medium"/>
                  </a:rPr>
                  <a:t>Cinthia Thomazi - TCDF</a:t>
                </a:r>
              </a:p>
              <a:p>
                <a:pPr algn="l">
                  <a:lnSpc>
                    <a:spcPts val="2640"/>
                  </a:lnSpc>
                </a:pPr>
                <a:endParaRPr lang="en-US" sz="2200" b="1" dirty="0">
                  <a:solidFill>
                    <a:srgbClr val="FFFFFF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endParaRPr>
              </a:p>
              <a:p>
                <a:pPr algn="l">
                  <a:lnSpc>
                    <a:spcPts val="2640"/>
                  </a:lnSpc>
                </a:pPr>
                <a:endParaRPr lang="en-US" sz="2200" b="1" dirty="0">
                  <a:solidFill>
                    <a:srgbClr val="FFFFFF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126"/>
    </mc:Choice>
    <mc:Fallback xmlns="">
      <p:transition spd="slow" advTm="141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TextBox 3"/>
          <p:cNvSpPr txBox="1"/>
          <p:nvPr/>
        </p:nvSpPr>
        <p:spPr>
          <a:xfrm>
            <a:off x="547173" y="1277059"/>
            <a:ext cx="12943136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48"/>
              </a:lnSpc>
            </a:pPr>
            <a:r>
              <a:rPr lang="en-US" sz="5040" b="1">
                <a:solidFill>
                  <a:srgbClr val="E1712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 Cenário: Magnitude e Complexidade​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785927" y="2510038"/>
            <a:ext cx="16716146" cy="1674314"/>
            <a:chOff x="0" y="0"/>
            <a:chExt cx="22288195" cy="2232419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7175297" cy="2232419"/>
              <a:chOff x="0" y="0"/>
              <a:chExt cx="7175297" cy="2232419"/>
            </a:xfrm>
          </p:grpSpPr>
          <p:sp>
            <p:nvSpPr>
              <p:cNvPr id="6" name="Freeform 6" descr="image.png"/>
              <p:cNvSpPr/>
              <p:nvPr/>
            </p:nvSpPr>
            <p:spPr>
              <a:xfrm>
                <a:off x="0" y="0"/>
                <a:ext cx="7175246" cy="2232406"/>
              </a:xfrm>
              <a:custGeom>
                <a:avLst/>
                <a:gdLst/>
                <a:ahLst/>
                <a:cxnLst/>
                <a:rect l="l" t="t" r="r" b="b"/>
                <a:pathLst>
                  <a:path w="7175246" h="2232406">
                    <a:moveTo>
                      <a:pt x="635000" y="0"/>
                    </a:moveTo>
                    <a:lnTo>
                      <a:pt x="6540246" y="0"/>
                    </a:lnTo>
                    <a:cubicBezTo>
                      <a:pt x="6708658" y="0"/>
                      <a:pt x="6870173" y="66902"/>
                      <a:pt x="6989259" y="185987"/>
                    </a:cubicBezTo>
                    <a:cubicBezTo>
                      <a:pt x="7108344" y="305073"/>
                      <a:pt x="7175246" y="466588"/>
                      <a:pt x="7175246" y="635000"/>
                    </a:cubicBezTo>
                    <a:lnTo>
                      <a:pt x="7175246" y="1597406"/>
                    </a:lnTo>
                    <a:cubicBezTo>
                      <a:pt x="7175246" y="1948107"/>
                      <a:pt x="6890947" y="2232406"/>
                      <a:pt x="6540246" y="2232406"/>
                    </a:cubicBezTo>
                    <a:lnTo>
                      <a:pt x="635000" y="2232406"/>
                    </a:lnTo>
                    <a:cubicBezTo>
                      <a:pt x="284299" y="2232406"/>
                      <a:pt x="0" y="1948107"/>
                      <a:pt x="0" y="1597406"/>
                    </a:cubicBezTo>
                    <a:lnTo>
                      <a:pt x="0" y="635000"/>
                    </a:lnTo>
                    <a:cubicBezTo>
                      <a:pt x="0" y="284299"/>
                      <a:pt x="284299" y="0"/>
                      <a:pt x="6350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7556297" y="0"/>
              <a:ext cx="7175602" cy="2232419"/>
              <a:chOff x="0" y="0"/>
              <a:chExt cx="7175602" cy="2232419"/>
            </a:xfrm>
          </p:grpSpPr>
          <p:sp>
            <p:nvSpPr>
              <p:cNvPr id="8" name="Freeform 8" descr="image.png"/>
              <p:cNvSpPr/>
              <p:nvPr/>
            </p:nvSpPr>
            <p:spPr>
              <a:xfrm>
                <a:off x="0" y="0"/>
                <a:ext cx="7175627" cy="2232406"/>
              </a:xfrm>
              <a:custGeom>
                <a:avLst/>
                <a:gdLst/>
                <a:ahLst/>
                <a:cxnLst/>
                <a:rect l="l" t="t" r="r" b="b"/>
                <a:pathLst>
                  <a:path w="7175627" h="2232406">
                    <a:moveTo>
                      <a:pt x="635000" y="0"/>
                    </a:moveTo>
                    <a:lnTo>
                      <a:pt x="6540627" y="0"/>
                    </a:lnTo>
                    <a:cubicBezTo>
                      <a:pt x="6709039" y="0"/>
                      <a:pt x="6870554" y="66902"/>
                      <a:pt x="6989640" y="185987"/>
                    </a:cubicBezTo>
                    <a:cubicBezTo>
                      <a:pt x="7108726" y="305073"/>
                      <a:pt x="7175627" y="466588"/>
                      <a:pt x="7175627" y="635000"/>
                    </a:cubicBezTo>
                    <a:lnTo>
                      <a:pt x="7175627" y="1597406"/>
                    </a:lnTo>
                    <a:cubicBezTo>
                      <a:pt x="7175627" y="1948107"/>
                      <a:pt x="6891328" y="2232406"/>
                      <a:pt x="6540627" y="2232406"/>
                    </a:cubicBezTo>
                    <a:lnTo>
                      <a:pt x="635000" y="2232406"/>
                    </a:lnTo>
                    <a:cubicBezTo>
                      <a:pt x="284299" y="2232406"/>
                      <a:pt x="0" y="1948107"/>
                      <a:pt x="0" y="1597406"/>
                    </a:cubicBezTo>
                    <a:lnTo>
                      <a:pt x="0" y="635000"/>
                    </a:lnTo>
                    <a:cubicBezTo>
                      <a:pt x="0" y="284299"/>
                      <a:pt x="284299" y="0"/>
                      <a:pt x="6350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15112898" y="0"/>
              <a:ext cx="7175297" cy="2232419"/>
              <a:chOff x="0" y="0"/>
              <a:chExt cx="7175297" cy="2232419"/>
            </a:xfrm>
          </p:grpSpPr>
          <p:sp>
            <p:nvSpPr>
              <p:cNvPr id="10" name="Freeform 10" descr="image.png"/>
              <p:cNvSpPr/>
              <p:nvPr/>
            </p:nvSpPr>
            <p:spPr>
              <a:xfrm>
                <a:off x="0" y="0"/>
                <a:ext cx="7175246" cy="2232406"/>
              </a:xfrm>
              <a:custGeom>
                <a:avLst/>
                <a:gdLst/>
                <a:ahLst/>
                <a:cxnLst/>
                <a:rect l="l" t="t" r="r" b="b"/>
                <a:pathLst>
                  <a:path w="7175246" h="2232406">
                    <a:moveTo>
                      <a:pt x="635000" y="0"/>
                    </a:moveTo>
                    <a:lnTo>
                      <a:pt x="6540246" y="0"/>
                    </a:lnTo>
                    <a:cubicBezTo>
                      <a:pt x="6708658" y="0"/>
                      <a:pt x="6870173" y="66902"/>
                      <a:pt x="6989259" y="185987"/>
                    </a:cubicBezTo>
                    <a:cubicBezTo>
                      <a:pt x="7108344" y="305073"/>
                      <a:pt x="7175246" y="466588"/>
                      <a:pt x="7175246" y="635000"/>
                    </a:cubicBezTo>
                    <a:lnTo>
                      <a:pt x="7175246" y="1597406"/>
                    </a:lnTo>
                    <a:cubicBezTo>
                      <a:pt x="7175246" y="1948107"/>
                      <a:pt x="6890947" y="2232406"/>
                      <a:pt x="6540246" y="2232406"/>
                    </a:cubicBezTo>
                    <a:lnTo>
                      <a:pt x="635000" y="2232406"/>
                    </a:lnTo>
                    <a:cubicBezTo>
                      <a:pt x="284299" y="2232406"/>
                      <a:pt x="0" y="1948107"/>
                      <a:pt x="0" y="1597406"/>
                    </a:cubicBezTo>
                    <a:lnTo>
                      <a:pt x="0" y="635000"/>
                    </a:lnTo>
                    <a:cubicBezTo>
                      <a:pt x="0" y="284299"/>
                      <a:pt x="284299" y="0"/>
                      <a:pt x="6350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381000" y="504825"/>
              <a:ext cx="6413297" cy="9086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197"/>
                </a:lnSpc>
              </a:pPr>
              <a:r>
                <a:rPr lang="en-US" sz="4725" b="1">
                  <a:solidFill>
                    <a:srgbClr val="E1712F"/>
                  </a:solidFill>
                  <a:latin typeface="Montserrat Ultra-Bold"/>
                  <a:ea typeface="Montserrat Ultra-Bold"/>
                  <a:cs typeface="Montserrat Ultra-Bold"/>
                  <a:sym typeface="Montserrat Ultra-Bold"/>
                </a:rPr>
                <a:t>R$ 11,76 Bi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937297" y="504825"/>
              <a:ext cx="6413602" cy="9086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197"/>
                </a:lnSpc>
              </a:pPr>
              <a:r>
                <a:rPr lang="en-US" sz="4725" b="1">
                  <a:solidFill>
                    <a:srgbClr val="E1712F"/>
                  </a:solidFill>
                  <a:latin typeface="Montserrat Ultra-Bold"/>
                  <a:ea typeface="Montserrat Ultra-Bold"/>
                  <a:cs typeface="Montserrat Ultra-Bold"/>
                  <a:sym typeface="Montserrat Ultra-Bold"/>
                </a:rPr>
                <a:t>17 Contratos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937297" y="1441844"/>
              <a:ext cx="6413602" cy="3270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89"/>
                </a:lnSpc>
              </a:pPr>
              <a:r>
                <a:rPr lang="en-US" sz="1575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ESCOPO PRIORITÁRIO (≥ 10 ANOS)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5493898" y="504825"/>
              <a:ext cx="6413297" cy="9086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197"/>
                </a:lnSpc>
              </a:pPr>
              <a:r>
                <a:rPr lang="en-US" sz="4725" b="1" dirty="0">
                  <a:solidFill>
                    <a:srgbClr val="E1712F"/>
                  </a:solidFill>
                  <a:latin typeface="Montserrat Ultra-Bold"/>
                  <a:ea typeface="Montserrat Ultra-Bold"/>
                  <a:cs typeface="Montserrat Ultra-Bold"/>
                  <a:sym typeface="Montserrat Ultra-Bold"/>
                </a:rPr>
                <a:t>10 a 35 Anos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5493898" y="1441844"/>
              <a:ext cx="6413297" cy="3270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89"/>
                </a:lnSpc>
              </a:pPr>
              <a:r>
                <a:rPr lang="en-US" sz="1575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VIGÊNCIA DOS CONTRATOS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381000" y="1441844"/>
              <a:ext cx="6413297" cy="3270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89"/>
                </a:lnSpc>
              </a:pPr>
              <a:r>
                <a:rPr lang="en-US" sz="1575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MATERIALIDADE MAPEADA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3332441" y="8719061"/>
            <a:ext cx="11623118" cy="539239"/>
            <a:chOff x="0" y="0"/>
            <a:chExt cx="15497491" cy="718985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0"/>
              <a:ext cx="15497491" cy="718985"/>
              <a:chOff x="0" y="0"/>
              <a:chExt cx="3061233" cy="142022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3061233" cy="142022"/>
              </a:xfrm>
              <a:custGeom>
                <a:avLst/>
                <a:gdLst/>
                <a:ahLst/>
                <a:cxnLst/>
                <a:rect l="l" t="t" r="r" b="b"/>
                <a:pathLst>
                  <a:path w="3061233" h="142022">
                    <a:moveTo>
                      <a:pt x="33970" y="0"/>
                    </a:moveTo>
                    <a:lnTo>
                      <a:pt x="3027263" y="0"/>
                    </a:lnTo>
                    <a:cubicBezTo>
                      <a:pt x="3046024" y="0"/>
                      <a:pt x="3061233" y="15209"/>
                      <a:pt x="3061233" y="33970"/>
                    </a:cubicBezTo>
                    <a:lnTo>
                      <a:pt x="3061233" y="108052"/>
                    </a:lnTo>
                    <a:cubicBezTo>
                      <a:pt x="3061233" y="126813"/>
                      <a:pt x="3046024" y="142022"/>
                      <a:pt x="3027263" y="142022"/>
                    </a:cubicBezTo>
                    <a:lnTo>
                      <a:pt x="33970" y="142022"/>
                    </a:lnTo>
                    <a:cubicBezTo>
                      <a:pt x="15209" y="142022"/>
                      <a:pt x="0" y="126813"/>
                      <a:pt x="0" y="108052"/>
                    </a:cubicBezTo>
                    <a:lnTo>
                      <a:pt x="0" y="33970"/>
                    </a:lnTo>
                    <a:cubicBezTo>
                      <a:pt x="0" y="15209"/>
                      <a:pt x="15209" y="0"/>
                      <a:pt x="33970" y="0"/>
                    </a:cubicBezTo>
                    <a:close/>
                  </a:path>
                </a:pathLst>
              </a:custGeom>
              <a:solidFill>
                <a:srgbClr val="E1712F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0" y="0"/>
                <a:ext cx="3061233" cy="1420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889"/>
                  </a:lnSpc>
                </a:pPr>
                <a:endParaRPr/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323698" y="151768"/>
              <a:ext cx="4739329" cy="415449"/>
              <a:chOff x="0" y="0"/>
              <a:chExt cx="936164" cy="82064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936164" cy="82064"/>
              </a:xfrm>
              <a:custGeom>
                <a:avLst/>
                <a:gdLst/>
                <a:ahLst/>
                <a:cxnLst/>
                <a:rect l="l" t="t" r="r" b="b"/>
                <a:pathLst>
                  <a:path w="936164" h="82064">
                    <a:moveTo>
                      <a:pt x="41032" y="0"/>
                    </a:moveTo>
                    <a:lnTo>
                      <a:pt x="895132" y="0"/>
                    </a:lnTo>
                    <a:cubicBezTo>
                      <a:pt x="917793" y="0"/>
                      <a:pt x="936164" y="18371"/>
                      <a:pt x="936164" y="41032"/>
                    </a:cubicBezTo>
                    <a:lnTo>
                      <a:pt x="936164" y="41032"/>
                    </a:lnTo>
                    <a:cubicBezTo>
                      <a:pt x="936164" y="51914"/>
                      <a:pt x="931841" y="62351"/>
                      <a:pt x="924146" y="70046"/>
                    </a:cubicBezTo>
                    <a:cubicBezTo>
                      <a:pt x="916451" y="77741"/>
                      <a:pt x="906014" y="82064"/>
                      <a:pt x="895132" y="82064"/>
                    </a:cubicBezTo>
                    <a:lnTo>
                      <a:pt x="41032" y="82064"/>
                    </a:lnTo>
                    <a:cubicBezTo>
                      <a:pt x="18371" y="82064"/>
                      <a:pt x="0" y="63693"/>
                      <a:pt x="0" y="41032"/>
                    </a:cubicBezTo>
                    <a:lnTo>
                      <a:pt x="0" y="41032"/>
                    </a:lnTo>
                    <a:cubicBezTo>
                      <a:pt x="0" y="18371"/>
                      <a:pt x="18371" y="0"/>
                      <a:pt x="41032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0" y="0"/>
                <a:ext cx="936164" cy="8206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889"/>
                  </a:lnSpc>
                </a:pPr>
                <a:endParaRPr/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5190027" y="151768"/>
              <a:ext cx="3140599" cy="415449"/>
              <a:chOff x="0" y="0"/>
              <a:chExt cx="620365" cy="82064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620365" cy="82064"/>
              </a:xfrm>
              <a:custGeom>
                <a:avLst/>
                <a:gdLst/>
                <a:ahLst/>
                <a:cxnLst/>
                <a:rect l="l" t="t" r="r" b="b"/>
                <a:pathLst>
                  <a:path w="620365" h="82064">
                    <a:moveTo>
                      <a:pt x="41032" y="0"/>
                    </a:moveTo>
                    <a:lnTo>
                      <a:pt x="579333" y="0"/>
                    </a:lnTo>
                    <a:cubicBezTo>
                      <a:pt x="601995" y="0"/>
                      <a:pt x="620365" y="18371"/>
                      <a:pt x="620365" y="41032"/>
                    </a:cubicBezTo>
                    <a:lnTo>
                      <a:pt x="620365" y="41032"/>
                    </a:lnTo>
                    <a:cubicBezTo>
                      <a:pt x="620365" y="51914"/>
                      <a:pt x="616042" y="62351"/>
                      <a:pt x="608347" y="70046"/>
                    </a:cubicBezTo>
                    <a:cubicBezTo>
                      <a:pt x="600652" y="77741"/>
                      <a:pt x="590216" y="82064"/>
                      <a:pt x="579333" y="82064"/>
                    </a:cubicBezTo>
                    <a:lnTo>
                      <a:pt x="41032" y="82064"/>
                    </a:lnTo>
                    <a:cubicBezTo>
                      <a:pt x="18371" y="82064"/>
                      <a:pt x="0" y="63693"/>
                      <a:pt x="0" y="41032"/>
                    </a:cubicBezTo>
                    <a:lnTo>
                      <a:pt x="0" y="41032"/>
                    </a:lnTo>
                    <a:cubicBezTo>
                      <a:pt x="0" y="18371"/>
                      <a:pt x="18371" y="0"/>
                      <a:pt x="41032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0" y="0"/>
                <a:ext cx="620365" cy="8206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889"/>
                  </a:lnSpc>
                </a:pPr>
                <a:endParaRPr/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8627671" y="151768"/>
              <a:ext cx="3172555" cy="415449"/>
              <a:chOff x="0" y="0"/>
              <a:chExt cx="626677" cy="82064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626677" cy="82064"/>
              </a:xfrm>
              <a:custGeom>
                <a:avLst/>
                <a:gdLst/>
                <a:ahLst/>
                <a:cxnLst/>
                <a:rect l="l" t="t" r="r" b="b"/>
                <a:pathLst>
                  <a:path w="626677" h="82064">
                    <a:moveTo>
                      <a:pt x="41032" y="0"/>
                    </a:moveTo>
                    <a:lnTo>
                      <a:pt x="585646" y="0"/>
                    </a:lnTo>
                    <a:cubicBezTo>
                      <a:pt x="608307" y="0"/>
                      <a:pt x="626677" y="18371"/>
                      <a:pt x="626677" y="41032"/>
                    </a:cubicBezTo>
                    <a:lnTo>
                      <a:pt x="626677" y="41032"/>
                    </a:lnTo>
                    <a:cubicBezTo>
                      <a:pt x="626677" y="51914"/>
                      <a:pt x="622355" y="62351"/>
                      <a:pt x="614660" y="70046"/>
                    </a:cubicBezTo>
                    <a:cubicBezTo>
                      <a:pt x="606965" y="77741"/>
                      <a:pt x="596528" y="82064"/>
                      <a:pt x="585646" y="82064"/>
                    </a:cubicBezTo>
                    <a:lnTo>
                      <a:pt x="41032" y="82064"/>
                    </a:lnTo>
                    <a:cubicBezTo>
                      <a:pt x="18371" y="82064"/>
                      <a:pt x="0" y="63693"/>
                      <a:pt x="0" y="41032"/>
                    </a:cubicBezTo>
                    <a:lnTo>
                      <a:pt x="0" y="41032"/>
                    </a:lnTo>
                    <a:cubicBezTo>
                      <a:pt x="0" y="18371"/>
                      <a:pt x="18371" y="0"/>
                      <a:pt x="41032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0" y="0"/>
                <a:ext cx="626677" cy="8206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889"/>
                  </a:lnSpc>
                </a:pPr>
                <a:endParaRPr/>
              </a:p>
            </p:txBody>
          </p:sp>
        </p:grpSp>
        <p:sp>
          <p:nvSpPr>
            <p:cNvPr id="30" name="Freeform 30"/>
            <p:cNvSpPr/>
            <p:nvPr/>
          </p:nvSpPr>
          <p:spPr>
            <a:xfrm>
              <a:off x="587087" y="174689"/>
              <a:ext cx="387022" cy="369606"/>
            </a:xfrm>
            <a:custGeom>
              <a:avLst/>
              <a:gdLst/>
              <a:ahLst/>
              <a:cxnLst/>
              <a:rect l="l" t="t" r="r" b="b"/>
              <a:pathLst>
                <a:path w="387022" h="369606">
                  <a:moveTo>
                    <a:pt x="0" y="0"/>
                  </a:moveTo>
                  <a:lnTo>
                    <a:pt x="387022" y="0"/>
                  </a:lnTo>
                  <a:lnTo>
                    <a:pt x="387022" y="369607"/>
                  </a:lnTo>
                  <a:lnTo>
                    <a:pt x="0" y="3696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1" name="Freeform 31"/>
            <p:cNvSpPr/>
            <p:nvPr/>
          </p:nvSpPr>
          <p:spPr>
            <a:xfrm>
              <a:off x="5432911" y="191525"/>
              <a:ext cx="349932" cy="335935"/>
            </a:xfrm>
            <a:custGeom>
              <a:avLst/>
              <a:gdLst/>
              <a:ahLst/>
              <a:cxnLst/>
              <a:rect l="l" t="t" r="r" b="b"/>
              <a:pathLst>
                <a:path w="349932" h="335935">
                  <a:moveTo>
                    <a:pt x="0" y="0"/>
                  </a:moveTo>
                  <a:lnTo>
                    <a:pt x="349932" y="0"/>
                  </a:lnTo>
                  <a:lnTo>
                    <a:pt x="349932" y="335935"/>
                  </a:lnTo>
                  <a:lnTo>
                    <a:pt x="0" y="335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2" name="Freeform 32"/>
            <p:cNvSpPr/>
            <p:nvPr/>
          </p:nvSpPr>
          <p:spPr>
            <a:xfrm>
              <a:off x="8868971" y="174689"/>
              <a:ext cx="229156" cy="369606"/>
            </a:xfrm>
            <a:custGeom>
              <a:avLst/>
              <a:gdLst/>
              <a:ahLst/>
              <a:cxnLst/>
              <a:rect l="l" t="t" r="r" b="b"/>
              <a:pathLst>
                <a:path w="229156" h="369606">
                  <a:moveTo>
                    <a:pt x="0" y="0"/>
                  </a:moveTo>
                  <a:lnTo>
                    <a:pt x="229156" y="0"/>
                  </a:lnTo>
                  <a:lnTo>
                    <a:pt x="229156" y="369607"/>
                  </a:lnTo>
                  <a:lnTo>
                    <a:pt x="0" y="3696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33" name="Group 33"/>
            <p:cNvGrpSpPr/>
            <p:nvPr/>
          </p:nvGrpSpPr>
          <p:grpSpPr>
            <a:xfrm>
              <a:off x="11990725" y="151768"/>
              <a:ext cx="3172555" cy="415449"/>
              <a:chOff x="0" y="0"/>
              <a:chExt cx="626677" cy="82064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626677" cy="82064"/>
              </a:xfrm>
              <a:custGeom>
                <a:avLst/>
                <a:gdLst/>
                <a:ahLst/>
                <a:cxnLst/>
                <a:rect l="l" t="t" r="r" b="b"/>
                <a:pathLst>
                  <a:path w="626677" h="82064">
                    <a:moveTo>
                      <a:pt x="41032" y="0"/>
                    </a:moveTo>
                    <a:lnTo>
                      <a:pt x="585646" y="0"/>
                    </a:lnTo>
                    <a:cubicBezTo>
                      <a:pt x="608307" y="0"/>
                      <a:pt x="626677" y="18371"/>
                      <a:pt x="626677" y="41032"/>
                    </a:cubicBezTo>
                    <a:lnTo>
                      <a:pt x="626677" y="41032"/>
                    </a:lnTo>
                    <a:cubicBezTo>
                      <a:pt x="626677" y="51914"/>
                      <a:pt x="622355" y="62351"/>
                      <a:pt x="614660" y="70046"/>
                    </a:cubicBezTo>
                    <a:cubicBezTo>
                      <a:pt x="606965" y="77741"/>
                      <a:pt x="596528" y="82064"/>
                      <a:pt x="585646" y="82064"/>
                    </a:cubicBezTo>
                    <a:lnTo>
                      <a:pt x="41032" y="82064"/>
                    </a:lnTo>
                    <a:cubicBezTo>
                      <a:pt x="18371" y="82064"/>
                      <a:pt x="0" y="63693"/>
                      <a:pt x="0" y="41032"/>
                    </a:cubicBezTo>
                    <a:lnTo>
                      <a:pt x="0" y="41032"/>
                    </a:lnTo>
                    <a:cubicBezTo>
                      <a:pt x="0" y="18371"/>
                      <a:pt x="18371" y="0"/>
                      <a:pt x="41032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0" y="0"/>
                <a:ext cx="626677" cy="8206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889"/>
                  </a:lnSpc>
                </a:pPr>
                <a:endParaRPr/>
              </a:p>
            </p:txBody>
          </p:sp>
        </p:grpSp>
        <p:sp>
          <p:nvSpPr>
            <p:cNvPr id="36" name="Freeform 36"/>
            <p:cNvSpPr/>
            <p:nvPr/>
          </p:nvSpPr>
          <p:spPr>
            <a:xfrm>
              <a:off x="12232025" y="206439"/>
              <a:ext cx="322217" cy="306106"/>
            </a:xfrm>
            <a:custGeom>
              <a:avLst/>
              <a:gdLst/>
              <a:ahLst/>
              <a:cxnLst/>
              <a:rect l="l" t="t" r="r" b="b"/>
              <a:pathLst>
                <a:path w="322217" h="306106">
                  <a:moveTo>
                    <a:pt x="0" y="0"/>
                  </a:moveTo>
                  <a:lnTo>
                    <a:pt x="322218" y="0"/>
                  </a:lnTo>
                  <a:lnTo>
                    <a:pt x="322218" y="306107"/>
                  </a:lnTo>
                  <a:lnTo>
                    <a:pt x="0" y="3061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5570073" y="211115"/>
              <a:ext cx="2826457" cy="3304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60"/>
                </a:lnSpc>
              </a:pPr>
              <a:r>
                <a:rPr lang="en-US" sz="1400" b="1">
                  <a:solidFill>
                    <a:srgbClr val="595959"/>
                  </a:solidFill>
                  <a:latin typeface="Arial Bold"/>
                  <a:ea typeface="Arial Bold"/>
                  <a:cs typeface="Arial Bold"/>
                  <a:sym typeface="Arial Bold"/>
                </a:rPr>
                <a:t>Cultura e Esportes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9118447" y="211115"/>
              <a:ext cx="2639049" cy="3304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60"/>
                </a:lnSpc>
              </a:pPr>
              <a:r>
                <a:rPr lang="en-US" sz="1400" b="1">
                  <a:solidFill>
                    <a:srgbClr val="595959"/>
                  </a:solidFill>
                  <a:latin typeface="Arial Bold"/>
                  <a:ea typeface="Arial Bold"/>
                  <a:cs typeface="Arial Bold"/>
                  <a:sym typeface="Arial Bold"/>
                </a:rPr>
                <a:t>Iluminação Pública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2521586" y="211115"/>
              <a:ext cx="2639049" cy="3304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60"/>
                </a:lnSpc>
              </a:pPr>
              <a:r>
                <a:rPr lang="en-US" sz="1400" b="1">
                  <a:solidFill>
                    <a:srgbClr val="595959"/>
                  </a:solidFill>
                  <a:latin typeface="Arial Bold"/>
                  <a:ea typeface="Arial Bold"/>
                  <a:cs typeface="Arial Bold"/>
                  <a:sym typeface="Arial Bold"/>
                </a:rPr>
                <a:t>Serviços Cemiteriais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1141749" y="211115"/>
              <a:ext cx="3774388" cy="3304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60"/>
                </a:lnSpc>
              </a:pPr>
              <a:r>
                <a:rPr lang="en-US" sz="1400" b="1">
                  <a:solidFill>
                    <a:srgbClr val="595959"/>
                  </a:solidFill>
                  <a:latin typeface="Arial Bold"/>
                  <a:ea typeface="Arial Bold"/>
                  <a:cs typeface="Arial Bold"/>
                  <a:sym typeface="Arial Bold"/>
                </a:rPr>
                <a:t>Mobilidade (STPC, Rodoviárias)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877734" y="4562990"/>
            <a:ext cx="14532532" cy="3777433"/>
            <a:chOff x="0" y="0"/>
            <a:chExt cx="19376710" cy="5036577"/>
          </a:xfrm>
        </p:grpSpPr>
        <p:grpSp>
          <p:nvGrpSpPr>
            <p:cNvPr id="42" name="Group 42"/>
            <p:cNvGrpSpPr/>
            <p:nvPr/>
          </p:nvGrpSpPr>
          <p:grpSpPr>
            <a:xfrm>
              <a:off x="0" y="0"/>
              <a:ext cx="4656714" cy="2421063"/>
              <a:chOff x="0" y="0"/>
              <a:chExt cx="565788" cy="294158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0" y="0"/>
                <a:ext cx="565788" cy="294158"/>
              </a:xfrm>
              <a:prstGeom prst="roundRect">
                <a:avLst/>
              </a:prstGeom>
              <a:blipFill>
                <a:blip r:embed="rId8"/>
                <a:stretch>
                  <a:fillRect l="-7767" r="-7767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44" name="Freeform 44"/>
            <p:cNvSpPr/>
            <p:nvPr/>
          </p:nvSpPr>
          <p:spPr>
            <a:xfrm>
              <a:off x="9812035" y="64584"/>
              <a:ext cx="4656714" cy="2421063"/>
            </a:xfrm>
            <a:prstGeom prst="roundRect">
              <a:avLst/>
            </a:prstGeom>
            <a:blipFill>
              <a:blip r:embed="rId9"/>
              <a:stretch>
                <a:fillRect t="-35896" r="-6788" b="-436"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5" name="Freeform 45"/>
            <p:cNvSpPr/>
            <p:nvPr/>
          </p:nvSpPr>
          <p:spPr>
            <a:xfrm>
              <a:off x="14719996" y="0"/>
              <a:ext cx="4656714" cy="2421063"/>
            </a:xfrm>
            <a:prstGeom prst="roundRect">
              <a:avLst/>
            </a:prstGeom>
            <a:blipFill>
              <a:blip r:embed="rId10"/>
              <a:stretch>
                <a:fillRect l="-137" t="-16080" r="-3190" b="-16581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6" name="Freeform 46"/>
            <p:cNvSpPr/>
            <p:nvPr/>
          </p:nvSpPr>
          <p:spPr>
            <a:xfrm>
              <a:off x="4904074" y="64584"/>
              <a:ext cx="4656714" cy="2421063"/>
            </a:xfrm>
            <a:prstGeom prst="roundRect">
              <a:avLst/>
            </a:prstGeom>
            <a:blipFill>
              <a:blip r:embed="rId11"/>
              <a:stretch>
                <a:fillRect l="-6557" t="-16245" r="-8879" b="-6983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47" name="Group 47"/>
            <p:cNvGrpSpPr/>
            <p:nvPr/>
          </p:nvGrpSpPr>
          <p:grpSpPr>
            <a:xfrm>
              <a:off x="7262735" y="2581182"/>
              <a:ext cx="4629310" cy="2455395"/>
              <a:chOff x="0" y="0"/>
              <a:chExt cx="726186" cy="385170"/>
            </a:xfrm>
          </p:grpSpPr>
          <p:sp>
            <p:nvSpPr>
              <p:cNvPr id="48" name="Freeform 48"/>
              <p:cNvSpPr/>
              <p:nvPr/>
            </p:nvSpPr>
            <p:spPr>
              <a:xfrm>
                <a:off x="0" y="0"/>
                <a:ext cx="726186" cy="385170"/>
              </a:xfrm>
              <a:prstGeom prst="roundRect">
                <a:avLst/>
              </a:prstGeom>
              <a:blipFill>
                <a:blip r:embed="rId12"/>
                <a:stretch>
                  <a:fillRect l="-12263" t="-56518" r="-12263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2342324" y="2615514"/>
              <a:ext cx="4621007" cy="2421063"/>
              <a:chOff x="0" y="0"/>
              <a:chExt cx="734402" cy="384772"/>
            </a:xfrm>
          </p:grpSpPr>
          <p:sp>
            <p:nvSpPr>
              <p:cNvPr id="50" name="Freeform 50"/>
              <p:cNvSpPr/>
              <p:nvPr/>
            </p:nvSpPr>
            <p:spPr>
              <a:xfrm>
                <a:off x="0" y="0"/>
                <a:ext cx="734402" cy="384772"/>
              </a:xfrm>
              <a:prstGeom prst="roundRect">
                <a:avLst/>
              </a:prstGeom>
              <a:blipFill>
                <a:blip r:embed="rId13"/>
                <a:stretch>
                  <a:fillRect l="-715" t="-46115" b="-46115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51" name="Group 51"/>
            <p:cNvGrpSpPr/>
            <p:nvPr/>
          </p:nvGrpSpPr>
          <p:grpSpPr>
            <a:xfrm>
              <a:off x="12158245" y="2598348"/>
              <a:ext cx="4621007" cy="2421063"/>
              <a:chOff x="0" y="0"/>
              <a:chExt cx="1369340" cy="717432"/>
            </a:xfrm>
          </p:grpSpPr>
          <p:sp>
            <p:nvSpPr>
              <p:cNvPr id="52" name="Freeform 52"/>
              <p:cNvSpPr/>
              <p:nvPr/>
            </p:nvSpPr>
            <p:spPr>
              <a:xfrm>
                <a:off x="0" y="0"/>
                <a:ext cx="1369340" cy="717432"/>
              </a:xfrm>
              <a:prstGeom prst="roundRect">
                <a:avLst/>
              </a:prstGeom>
              <a:blipFill>
                <a:blip r:embed="rId14"/>
                <a:stretch>
                  <a:fillRect t="-7617" b="-7617"/>
                </a:stretch>
              </a:blip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843"/>
    </mc:Choice>
    <mc:Fallback xmlns="">
      <p:transition spd="slow" advTm="73843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303735" y="3290621"/>
            <a:ext cx="5933618" cy="5967679"/>
            <a:chOff x="0" y="0"/>
            <a:chExt cx="1565198" cy="157418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565198" cy="1574183"/>
            </a:xfrm>
            <a:prstGeom prst="roundRect">
              <a:avLst/>
            </a:prstGeom>
            <a:solidFill>
              <a:srgbClr val="FFFFFF">
                <a:alpha val="49804"/>
              </a:srgbClr>
            </a:solidFill>
            <a:ln w="38100" cap="rnd">
              <a:solidFill>
                <a:srgbClr val="595959">
                  <a:alpha val="49804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1565198" cy="1631333"/>
            </a:xfrm>
            <a:prstGeom prst="round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0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237353" y="3258374"/>
            <a:ext cx="5785847" cy="5981335"/>
            <a:chOff x="0" y="0"/>
            <a:chExt cx="1526219" cy="157778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26219" cy="1577785"/>
            </a:xfrm>
            <a:prstGeom prst="roundRect">
              <a:avLst/>
            </a:prstGeom>
            <a:solidFill>
              <a:srgbClr val="FFFFFF">
                <a:alpha val="49804"/>
              </a:srgbClr>
            </a:solidFill>
            <a:ln w="38100" cap="rnd">
              <a:solidFill>
                <a:srgbClr val="595959">
                  <a:alpha val="49804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1526219" cy="1634935"/>
            </a:xfrm>
            <a:prstGeom prst="round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0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023200" y="3290621"/>
            <a:ext cx="5933618" cy="5967679"/>
            <a:chOff x="0" y="0"/>
            <a:chExt cx="1565198" cy="157418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565198" cy="1574183"/>
            </a:xfrm>
            <a:prstGeom prst="roundRect">
              <a:avLst/>
            </a:prstGeom>
            <a:solidFill>
              <a:srgbClr val="FFFFFF">
                <a:alpha val="49804"/>
              </a:srgbClr>
            </a:solidFill>
            <a:ln w="38100" cap="rnd">
              <a:solidFill>
                <a:srgbClr val="595959">
                  <a:alpha val="49804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1565198" cy="1631333"/>
            </a:xfrm>
            <a:prstGeom prst="round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00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318619" y="4411495"/>
            <a:ext cx="5325302" cy="628008"/>
            <a:chOff x="0" y="0"/>
            <a:chExt cx="1402549" cy="16540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02549" cy="165401"/>
            </a:xfrm>
            <a:custGeom>
              <a:avLst/>
              <a:gdLst/>
              <a:ahLst/>
              <a:cxnLst/>
              <a:rect l="l" t="t" r="r" b="b"/>
              <a:pathLst>
                <a:path w="1402549" h="165401">
                  <a:moveTo>
                    <a:pt x="74144" y="0"/>
                  </a:moveTo>
                  <a:lnTo>
                    <a:pt x="1328405" y="0"/>
                  </a:lnTo>
                  <a:cubicBezTo>
                    <a:pt x="1369353" y="0"/>
                    <a:pt x="1402549" y="33195"/>
                    <a:pt x="1402549" y="74144"/>
                  </a:cubicBezTo>
                  <a:lnTo>
                    <a:pt x="1402549" y="91258"/>
                  </a:lnTo>
                  <a:cubicBezTo>
                    <a:pt x="1402549" y="132206"/>
                    <a:pt x="1369353" y="165401"/>
                    <a:pt x="1328405" y="165401"/>
                  </a:cubicBezTo>
                  <a:lnTo>
                    <a:pt x="74144" y="165401"/>
                  </a:lnTo>
                  <a:cubicBezTo>
                    <a:pt x="33195" y="165401"/>
                    <a:pt x="0" y="132206"/>
                    <a:pt x="0" y="91258"/>
                  </a:cubicBezTo>
                  <a:lnTo>
                    <a:pt x="0" y="74144"/>
                  </a:lnTo>
                  <a:cubicBezTo>
                    <a:pt x="0" y="33195"/>
                    <a:pt x="33195" y="0"/>
                    <a:pt x="74144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0"/>
              <a:ext cx="1402549" cy="1654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8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172952" y="5635638"/>
            <a:ext cx="151941" cy="141388"/>
            <a:chOff x="0" y="0"/>
            <a:chExt cx="40017" cy="3723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0017" cy="37238"/>
            </a:xfrm>
            <a:custGeom>
              <a:avLst/>
              <a:gdLst/>
              <a:ahLst/>
              <a:cxnLst/>
              <a:rect l="l" t="t" r="r" b="b"/>
              <a:pathLst>
                <a:path w="40017" h="37238">
                  <a:moveTo>
                    <a:pt x="0" y="0"/>
                  </a:moveTo>
                  <a:lnTo>
                    <a:pt x="40017" y="0"/>
                  </a:lnTo>
                  <a:lnTo>
                    <a:pt x="40017" y="37238"/>
                  </a:lnTo>
                  <a:lnTo>
                    <a:pt x="0" y="37238"/>
                  </a:lnTo>
                  <a:close/>
                </a:path>
              </a:pathLst>
            </a:custGeom>
            <a:solidFill>
              <a:srgbClr val="D8814A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40017" cy="753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65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2318619" y="5623027"/>
            <a:ext cx="151941" cy="141388"/>
            <a:chOff x="0" y="0"/>
            <a:chExt cx="40017" cy="3723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0017" cy="37238"/>
            </a:xfrm>
            <a:custGeom>
              <a:avLst/>
              <a:gdLst/>
              <a:ahLst/>
              <a:cxnLst/>
              <a:rect l="l" t="t" r="r" b="b"/>
              <a:pathLst>
                <a:path w="40017" h="37238">
                  <a:moveTo>
                    <a:pt x="0" y="0"/>
                  </a:moveTo>
                  <a:lnTo>
                    <a:pt x="40017" y="0"/>
                  </a:lnTo>
                  <a:lnTo>
                    <a:pt x="40017" y="37238"/>
                  </a:lnTo>
                  <a:lnTo>
                    <a:pt x="0" y="37238"/>
                  </a:lnTo>
                  <a:close/>
                </a:path>
              </a:pathLst>
            </a:custGeom>
            <a:solidFill>
              <a:srgbClr val="D8814A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40017" cy="753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65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783660" y="5623027"/>
            <a:ext cx="151941" cy="141388"/>
            <a:chOff x="0" y="0"/>
            <a:chExt cx="40017" cy="3723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40017" cy="37238"/>
            </a:xfrm>
            <a:custGeom>
              <a:avLst/>
              <a:gdLst/>
              <a:ahLst/>
              <a:cxnLst/>
              <a:rect l="l" t="t" r="r" b="b"/>
              <a:pathLst>
                <a:path w="40017" h="37238">
                  <a:moveTo>
                    <a:pt x="0" y="0"/>
                  </a:moveTo>
                  <a:lnTo>
                    <a:pt x="40017" y="0"/>
                  </a:lnTo>
                  <a:lnTo>
                    <a:pt x="40017" y="37238"/>
                  </a:lnTo>
                  <a:lnTo>
                    <a:pt x="0" y="37238"/>
                  </a:lnTo>
                  <a:close/>
                </a:path>
              </a:pathLst>
            </a:custGeom>
            <a:solidFill>
              <a:srgbClr val="D8814A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40017" cy="753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65"/>
                </a:lnSpc>
              </a:pPr>
              <a:endParaRPr/>
            </a:p>
          </p:txBody>
        </p:sp>
      </p:grpSp>
      <p:sp>
        <p:nvSpPr>
          <p:cNvPr id="24" name="Freeform 24"/>
          <p:cNvSpPr/>
          <p:nvPr/>
        </p:nvSpPr>
        <p:spPr>
          <a:xfrm>
            <a:off x="652122" y="3566851"/>
            <a:ext cx="435501" cy="540995"/>
          </a:xfrm>
          <a:custGeom>
            <a:avLst/>
            <a:gdLst/>
            <a:ahLst/>
            <a:cxnLst/>
            <a:rect l="l" t="t" r="r" b="b"/>
            <a:pathLst>
              <a:path w="435501" h="540995">
                <a:moveTo>
                  <a:pt x="0" y="0"/>
                </a:moveTo>
                <a:lnTo>
                  <a:pt x="435501" y="0"/>
                </a:lnTo>
                <a:lnTo>
                  <a:pt x="435501" y="540995"/>
                </a:lnTo>
                <a:lnTo>
                  <a:pt x="0" y="5409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25" name="Group 25"/>
          <p:cNvGrpSpPr/>
          <p:nvPr/>
        </p:nvGrpSpPr>
        <p:grpSpPr>
          <a:xfrm>
            <a:off x="735060" y="3775328"/>
            <a:ext cx="276593" cy="259693"/>
            <a:chOff x="0" y="0"/>
            <a:chExt cx="72847" cy="68396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72847" cy="68396"/>
            </a:xfrm>
            <a:custGeom>
              <a:avLst/>
              <a:gdLst/>
              <a:ahLst/>
              <a:cxnLst/>
              <a:rect l="l" t="t" r="r" b="b"/>
              <a:pathLst>
                <a:path w="72847" h="68396">
                  <a:moveTo>
                    <a:pt x="0" y="0"/>
                  </a:moveTo>
                  <a:lnTo>
                    <a:pt x="72847" y="0"/>
                  </a:lnTo>
                  <a:lnTo>
                    <a:pt x="72847" y="68396"/>
                  </a:lnTo>
                  <a:lnTo>
                    <a:pt x="0" y="68396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0"/>
              <a:ext cx="72847" cy="683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89"/>
                </a:lnSpc>
              </a:pPr>
              <a:endParaRPr/>
            </a:p>
          </p:txBody>
        </p:sp>
      </p:grpSp>
      <p:sp>
        <p:nvSpPr>
          <p:cNvPr id="28" name="Freeform 28"/>
          <p:cNvSpPr/>
          <p:nvPr/>
        </p:nvSpPr>
        <p:spPr>
          <a:xfrm>
            <a:off x="652122" y="3696821"/>
            <a:ext cx="411025" cy="411025"/>
          </a:xfrm>
          <a:custGeom>
            <a:avLst/>
            <a:gdLst/>
            <a:ahLst/>
            <a:cxnLst/>
            <a:rect l="l" t="t" r="r" b="b"/>
            <a:pathLst>
              <a:path w="411025" h="411025">
                <a:moveTo>
                  <a:pt x="0" y="0"/>
                </a:moveTo>
                <a:lnTo>
                  <a:pt x="411025" y="0"/>
                </a:lnTo>
                <a:lnTo>
                  <a:pt x="411025" y="411025"/>
                </a:lnTo>
                <a:lnTo>
                  <a:pt x="0" y="4110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9" name="Freeform 29"/>
          <p:cNvSpPr/>
          <p:nvPr/>
        </p:nvSpPr>
        <p:spPr>
          <a:xfrm>
            <a:off x="6563502" y="3540284"/>
            <a:ext cx="440316" cy="494737"/>
          </a:xfrm>
          <a:custGeom>
            <a:avLst/>
            <a:gdLst/>
            <a:ahLst/>
            <a:cxnLst/>
            <a:rect l="l" t="t" r="r" b="b"/>
            <a:pathLst>
              <a:path w="440316" h="494737">
                <a:moveTo>
                  <a:pt x="0" y="0"/>
                </a:moveTo>
                <a:lnTo>
                  <a:pt x="440316" y="0"/>
                </a:lnTo>
                <a:lnTo>
                  <a:pt x="440316" y="494737"/>
                </a:lnTo>
                <a:lnTo>
                  <a:pt x="0" y="4947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0" name="Freeform 30"/>
          <p:cNvSpPr/>
          <p:nvPr/>
        </p:nvSpPr>
        <p:spPr>
          <a:xfrm>
            <a:off x="12410953" y="3517155"/>
            <a:ext cx="392221" cy="540995"/>
          </a:xfrm>
          <a:custGeom>
            <a:avLst/>
            <a:gdLst/>
            <a:ahLst/>
            <a:cxnLst/>
            <a:rect l="l" t="t" r="r" b="b"/>
            <a:pathLst>
              <a:path w="392221" h="540995">
                <a:moveTo>
                  <a:pt x="0" y="0"/>
                </a:moveTo>
                <a:lnTo>
                  <a:pt x="392221" y="0"/>
                </a:lnTo>
                <a:lnTo>
                  <a:pt x="392221" y="540995"/>
                </a:lnTo>
                <a:lnTo>
                  <a:pt x="0" y="5409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1" name="Freeform 31"/>
          <p:cNvSpPr/>
          <p:nvPr/>
        </p:nvSpPr>
        <p:spPr>
          <a:xfrm>
            <a:off x="12803174" y="3647124"/>
            <a:ext cx="411025" cy="411025"/>
          </a:xfrm>
          <a:custGeom>
            <a:avLst/>
            <a:gdLst/>
            <a:ahLst/>
            <a:cxnLst/>
            <a:rect l="l" t="t" r="r" b="b"/>
            <a:pathLst>
              <a:path w="411025" h="411025">
                <a:moveTo>
                  <a:pt x="0" y="0"/>
                </a:moveTo>
                <a:lnTo>
                  <a:pt x="411025" y="0"/>
                </a:lnTo>
                <a:lnTo>
                  <a:pt x="411025" y="411026"/>
                </a:lnTo>
                <a:lnTo>
                  <a:pt x="0" y="4110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2" name="Freeform 32"/>
          <p:cNvSpPr/>
          <p:nvPr/>
        </p:nvSpPr>
        <p:spPr>
          <a:xfrm>
            <a:off x="1172952" y="6996733"/>
            <a:ext cx="4052063" cy="2311518"/>
          </a:xfrm>
          <a:custGeom>
            <a:avLst/>
            <a:gdLst/>
            <a:ahLst/>
            <a:cxnLst/>
            <a:rect l="l" t="t" r="r" b="b"/>
            <a:pathLst>
              <a:path w="4052063" h="2311518">
                <a:moveTo>
                  <a:pt x="0" y="0"/>
                </a:moveTo>
                <a:lnTo>
                  <a:pt x="4052063" y="0"/>
                </a:lnTo>
                <a:lnTo>
                  <a:pt x="4052063" y="2311518"/>
                </a:lnTo>
                <a:lnTo>
                  <a:pt x="0" y="231151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3" name="Freeform 33"/>
          <p:cNvSpPr/>
          <p:nvPr/>
        </p:nvSpPr>
        <p:spPr>
          <a:xfrm>
            <a:off x="12946986" y="7404893"/>
            <a:ext cx="4068567" cy="1495199"/>
          </a:xfrm>
          <a:custGeom>
            <a:avLst/>
            <a:gdLst/>
            <a:ahLst/>
            <a:cxnLst/>
            <a:rect l="l" t="t" r="r" b="b"/>
            <a:pathLst>
              <a:path w="4068567" h="1495199">
                <a:moveTo>
                  <a:pt x="0" y="0"/>
                </a:moveTo>
                <a:lnTo>
                  <a:pt x="4068568" y="0"/>
                </a:lnTo>
                <a:lnTo>
                  <a:pt x="4068568" y="1495198"/>
                </a:lnTo>
                <a:lnTo>
                  <a:pt x="0" y="149519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4" name="Freeform 34"/>
          <p:cNvSpPr/>
          <p:nvPr/>
        </p:nvSpPr>
        <p:spPr>
          <a:xfrm>
            <a:off x="7576934" y="6984122"/>
            <a:ext cx="3134131" cy="2071168"/>
          </a:xfrm>
          <a:custGeom>
            <a:avLst/>
            <a:gdLst/>
            <a:ahLst/>
            <a:cxnLst/>
            <a:rect l="l" t="t" r="r" b="b"/>
            <a:pathLst>
              <a:path w="3134131" h="2071168">
                <a:moveTo>
                  <a:pt x="0" y="0"/>
                </a:moveTo>
                <a:lnTo>
                  <a:pt x="3134132" y="0"/>
                </a:lnTo>
                <a:lnTo>
                  <a:pt x="3134132" y="2071167"/>
                </a:lnTo>
                <a:lnTo>
                  <a:pt x="0" y="207116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5" name="Group 35"/>
          <p:cNvGrpSpPr/>
          <p:nvPr/>
        </p:nvGrpSpPr>
        <p:grpSpPr>
          <a:xfrm>
            <a:off x="1210938" y="4411495"/>
            <a:ext cx="4119213" cy="628008"/>
            <a:chOff x="0" y="0"/>
            <a:chExt cx="1084896" cy="165401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84896" cy="165401"/>
            </a:xfrm>
            <a:custGeom>
              <a:avLst/>
              <a:gdLst/>
              <a:ahLst/>
              <a:cxnLst/>
              <a:rect l="l" t="t" r="r" b="b"/>
              <a:pathLst>
                <a:path w="1084896" h="165401">
                  <a:moveTo>
                    <a:pt x="82701" y="0"/>
                  </a:moveTo>
                  <a:lnTo>
                    <a:pt x="1002195" y="0"/>
                  </a:lnTo>
                  <a:cubicBezTo>
                    <a:pt x="1047869" y="0"/>
                    <a:pt x="1084896" y="37026"/>
                    <a:pt x="1084896" y="82701"/>
                  </a:cubicBezTo>
                  <a:lnTo>
                    <a:pt x="1084896" y="82701"/>
                  </a:lnTo>
                  <a:cubicBezTo>
                    <a:pt x="1084896" y="128375"/>
                    <a:pt x="1047869" y="165401"/>
                    <a:pt x="1002195" y="165401"/>
                  </a:cubicBezTo>
                  <a:lnTo>
                    <a:pt x="82701" y="165401"/>
                  </a:lnTo>
                  <a:cubicBezTo>
                    <a:pt x="37026" y="165401"/>
                    <a:pt x="0" y="128375"/>
                    <a:pt x="0" y="82701"/>
                  </a:cubicBezTo>
                  <a:lnTo>
                    <a:pt x="0" y="82701"/>
                  </a:lnTo>
                  <a:cubicBezTo>
                    <a:pt x="0" y="37026"/>
                    <a:pt x="37026" y="0"/>
                    <a:pt x="82701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0"/>
              <a:ext cx="1084896" cy="1654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89"/>
                </a:lnSpc>
              </a:pPr>
              <a:endParaRPr/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547173" y="1277059"/>
            <a:ext cx="12610951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48"/>
              </a:lnSpc>
            </a:pPr>
            <a:r>
              <a:rPr lang="en-US" sz="5040" b="1">
                <a:solidFill>
                  <a:srgbClr val="E1712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 Diagnóstico: A Memória Fragilizada​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172952" y="4377664"/>
            <a:ext cx="4195184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13"/>
              </a:lnSpc>
            </a:pPr>
            <a:r>
              <a:rPr lang="en-US" sz="3295" b="1" dirty="0" err="1">
                <a:solidFill>
                  <a:srgbClr val="E1712F"/>
                </a:solidFill>
                <a:latin typeface="Arial Bold"/>
                <a:ea typeface="Arial Bold"/>
                <a:cs typeface="Arial Bold"/>
                <a:sym typeface="Arial Bold"/>
              </a:rPr>
              <a:t>Controles</a:t>
            </a:r>
            <a:r>
              <a:rPr lang="en-US" sz="3295" b="1" dirty="0">
                <a:solidFill>
                  <a:srgbClr val="E1712F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3295" b="1" dirty="0" err="1">
                <a:solidFill>
                  <a:srgbClr val="E1712F"/>
                </a:solidFill>
                <a:latin typeface="Arial Bold"/>
                <a:ea typeface="Arial Bold"/>
                <a:cs typeface="Arial Bold"/>
                <a:sym typeface="Arial Bold"/>
              </a:rPr>
              <a:t>Paralelas</a:t>
            </a:r>
            <a:r>
              <a:rPr lang="en-US" sz="3295" b="1" dirty="0">
                <a:solidFill>
                  <a:srgbClr val="E1712F"/>
                </a:solidFill>
                <a:latin typeface="Arial Bold"/>
                <a:ea typeface="Arial Bold"/>
                <a:cs typeface="Arial Bold"/>
                <a:sym typeface="Arial Bold"/>
              </a:rPr>
              <a:t>​</a:t>
            </a:r>
          </a:p>
        </p:txBody>
      </p:sp>
      <p:grpSp>
        <p:nvGrpSpPr>
          <p:cNvPr id="40" name="Group 40"/>
          <p:cNvGrpSpPr/>
          <p:nvPr/>
        </p:nvGrpSpPr>
        <p:grpSpPr>
          <a:xfrm>
            <a:off x="6818702" y="4411495"/>
            <a:ext cx="4650595" cy="628008"/>
            <a:chOff x="0" y="0"/>
            <a:chExt cx="1224848" cy="165401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224848" cy="165401"/>
            </a:xfrm>
            <a:custGeom>
              <a:avLst/>
              <a:gdLst/>
              <a:ahLst/>
              <a:cxnLst/>
              <a:rect l="l" t="t" r="r" b="b"/>
              <a:pathLst>
                <a:path w="1224848" h="165401">
                  <a:moveTo>
                    <a:pt x="82701" y="0"/>
                  </a:moveTo>
                  <a:lnTo>
                    <a:pt x="1142147" y="0"/>
                  </a:lnTo>
                  <a:cubicBezTo>
                    <a:pt x="1164081" y="0"/>
                    <a:pt x="1185116" y="8713"/>
                    <a:pt x="1200626" y="24222"/>
                  </a:cubicBezTo>
                  <a:cubicBezTo>
                    <a:pt x="1216135" y="39732"/>
                    <a:pt x="1224848" y="60767"/>
                    <a:pt x="1224848" y="82701"/>
                  </a:cubicBezTo>
                  <a:lnTo>
                    <a:pt x="1224848" y="82701"/>
                  </a:lnTo>
                  <a:cubicBezTo>
                    <a:pt x="1224848" y="128375"/>
                    <a:pt x="1187822" y="165401"/>
                    <a:pt x="1142147" y="165401"/>
                  </a:cubicBezTo>
                  <a:lnTo>
                    <a:pt x="82701" y="165401"/>
                  </a:lnTo>
                  <a:cubicBezTo>
                    <a:pt x="37026" y="165401"/>
                    <a:pt x="0" y="128375"/>
                    <a:pt x="0" y="82701"/>
                  </a:cubicBezTo>
                  <a:lnTo>
                    <a:pt x="0" y="82701"/>
                  </a:lnTo>
                  <a:cubicBezTo>
                    <a:pt x="0" y="37026"/>
                    <a:pt x="37026" y="0"/>
                    <a:pt x="82701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0" y="0"/>
              <a:ext cx="1224848" cy="1654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89"/>
                </a:lnSpc>
              </a:pPr>
              <a:endParaRPr/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6826298" y="4377664"/>
            <a:ext cx="4607957" cy="592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13"/>
              </a:lnSpc>
            </a:pPr>
            <a:r>
              <a:rPr lang="en-US" sz="3295" b="1">
                <a:solidFill>
                  <a:srgbClr val="E1712F"/>
                </a:solidFill>
                <a:latin typeface="Arial Bold"/>
                <a:ea typeface="Arial Bold"/>
                <a:cs typeface="Arial Bold"/>
                <a:sym typeface="Arial Bold"/>
              </a:rPr>
              <a:t>Atuação no Retrovisor​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2318619" y="4377664"/>
            <a:ext cx="5325302" cy="592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13"/>
              </a:lnSpc>
            </a:pPr>
            <a:r>
              <a:rPr lang="en-US" sz="3295" b="1">
                <a:solidFill>
                  <a:srgbClr val="E1712F"/>
                </a:solidFill>
                <a:latin typeface="Arial Bold"/>
                <a:ea typeface="Arial Bold"/>
                <a:cs typeface="Arial Bold"/>
                <a:sym typeface="Arial Bold"/>
              </a:rPr>
              <a:t>Dependência de Pessoas​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476634" y="5469424"/>
            <a:ext cx="4366043" cy="1527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59"/>
              </a:lnSpc>
            </a:pPr>
            <a:r>
              <a:rPr lang="en-US" sz="2196">
                <a:solidFill>
                  <a:srgbClr val="110F0E"/>
                </a:solidFill>
                <a:latin typeface="Arial"/>
                <a:ea typeface="Arial"/>
                <a:cs typeface="Arial"/>
                <a:sym typeface="Arial"/>
              </a:rPr>
              <a:t>Informações de marcos e obrigações soterradas em relatórios extensos em PDF e controles informais.​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084350" y="5456812"/>
            <a:ext cx="4337649" cy="1527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59"/>
              </a:lnSpc>
            </a:pPr>
            <a:r>
              <a:rPr lang="en-US" sz="2196">
                <a:solidFill>
                  <a:srgbClr val="110F0E"/>
                </a:solidFill>
                <a:latin typeface="Arial"/>
                <a:ea typeface="Arial"/>
                <a:cs typeface="Arial"/>
                <a:sym typeface="Arial"/>
              </a:rPr>
              <a:t>O controle externo toma ciência após atrasos consolidados, perdendo o momento ótimo de exigência.​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2585465" y="5456812"/>
            <a:ext cx="4941862" cy="1146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59"/>
              </a:lnSpc>
            </a:pPr>
            <a:r>
              <a:rPr lang="en-US" sz="2196">
                <a:solidFill>
                  <a:srgbClr val="110F0E"/>
                </a:solidFill>
                <a:latin typeface="Arial"/>
                <a:ea typeface="Arial"/>
                <a:cs typeface="Arial"/>
                <a:sym typeface="Arial"/>
              </a:rPr>
              <a:t>Aposentadorias e trocas de equipes apagam o histórico contratual construído ao longo de décadas.​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9290"/>
    </mc:Choice>
    <mc:Fallback xmlns="">
      <p:transition spd="slow" advTm="13929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2401762" y="2996193"/>
            <a:ext cx="6070542" cy="6070542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gradFill>
                <a:gsLst>
                  <a:gs pos="0">
                    <a:srgbClr val="EB4B3F">
                      <a:alpha val="100000"/>
                    </a:srgbClr>
                  </a:gs>
                  <a:gs pos="100000">
                    <a:srgbClr val="F0945B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8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47173" y="1277059"/>
            <a:ext cx="10165110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48"/>
              </a:lnSpc>
            </a:pPr>
            <a:r>
              <a:rPr lang="en-US" sz="5040" b="1">
                <a:solidFill>
                  <a:srgbClr val="E1712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 Solução: Sistema Alerta PPP​</a:t>
            </a:r>
          </a:p>
        </p:txBody>
      </p:sp>
      <p:sp>
        <p:nvSpPr>
          <p:cNvPr id="7" name="Freeform 7"/>
          <p:cNvSpPr/>
          <p:nvPr/>
        </p:nvSpPr>
        <p:spPr>
          <a:xfrm>
            <a:off x="3865810" y="4518936"/>
            <a:ext cx="501795" cy="499286"/>
          </a:xfrm>
          <a:custGeom>
            <a:avLst/>
            <a:gdLst/>
            <a:ahLst/>
            <a:cxnLst/>
            <a:rect l="l" t="t" r="r" b="b"/>
            <a:pathLst>
              <a:path w="501795" h="499286">
                <a:moveTo>
                  <a:pt x="0" y="0"/>
                </a:moveTo>
                <a:lnTo>
                  <a:pt x="501794" y="0"/>
                </a:lnTo>
                <a:lnTo>
                  <a:pt x="501794" y="499285"/>
                </a:lnTo>
                <a:lnTo>
                  <a:pt x="0" y="4992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TextBox 8"/>
          <p:cNvSpPr txBox="1"/>
          <p:nvPr/>
        </p:nvSpPr>
        <p:spPr>
          <a:xfrm>
            <a:off x="3339442" y="3911813"/>
            <a:ext cx="4195184" cy="1199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3"/>
              </a:lnSpc>
            </a:pPr>
            <a:r>
              <a:rPr lang="en-US" sz="3395" b="1">
                <a:solidFill>
                  <a:srgbClr val="E1712F"/>
                </a:solidFill>
                <a:latin typeface="Arial Bold"/>
                <a:ea typeface="Arial Bold"/>
                <a:cs typeface="Arial Bold"/>
                <a:sym typeface="Arial Bold"/>
              </a:rPr>
              <a:t>Perspectiva do Controle​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955067" y="5570140"/>
            <a:ext cx="5368372" cy="2350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243" lvl="1" indent="-237121" algn="l">
              <a:lnSpc>
                <a:spcPts val="3059"/>
              </a:lnSpc>
              <a:buFont typeface="Arial"/>
              <a:buChar char="•"/>
            </a:pPr>
            <a:r>
              <a:rPr lang="en-US" sz="2196" b="1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Repositório</a:t>
            </a:r>
            <a:r>
              <a:rPr lang="en-US" sz="2196" b="1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96" b="1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unificado</a:t>
            </a:r>
            <a:r>
              <a:rPr lang="en-US" sz="2196" b="1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96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de </a:t>
            </a:r>
            <a:r>
              <a:rPr lang="en-US" sz="2196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inteligência</a:t>
            </a:r>
            <a:r>
              <a:rPr lang="en-US" sz="2196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contratual;</a:t>
            </a:r>
          </a:p>
          <a:p>
            <a:pPr marL="474243" lvl="1" indent="-237121" algn="l">
              <a:lnSpc>
                <a:spcPts val="3059"/>
              </a:lnSpc>
              <a:buFont typeface="Arial"/>
              <a:buChar char="•"/>
            </a:pPr>
            <a:r>
              <a:rPr lang="en-US" sz="2196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trilhas</a:t>
            </a:r>
            <a:r>
              <a:rPr lang="en-US" sz="2196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de auditoria </a:t>
            </a:r>
            <a:r>
              <a:rPr lang="en-US" sz="2196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contínuas</a:t>
            </a:r>
            <a:r>
              <a:rPr lang="en-US" sz="2196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</a:p>
          <a:p>
            <a:pPr marL="474243" lvl="1" indent="-237121" algn="l">
              <a:lnSpc>
                <a:spcPts val="3059"/>
              </a:lnSpc>
              <a:buFont typeface="Arial"/>
              <a:buChar char="•"/>
            </a:pPr>
            <a:r>
              <a:rPr lang="en-US" sz="2196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parametrização</a:t>
            </a:r>
            <a:r>
              <a:rPr lang="en-US" sz="2196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96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por</a:t>
            </a:r>
            <a:r>
              <a:rPr lang="en-US" sz="2196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96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Matriz</a:t>
            </a:r>
            <a:r>
              <a:rPr lang="en-US" sz="2196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de Risco;</a:t>
            </a:r>
          </a:p>
          <a:p>
            <a:pPr marL="474243" lvl="1" indent="-237121" algn="l">
              <a:lnSpc>
                <a:spcPts val="3059"/>
              </a:lnSpc>
              <a:buFont typeface="Arial"/>
              <a:buChar char="•"/>
            </a:pPr>
            <a:r>
              <a:rPr lang="en-US" sz="2196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alertas</a:t>
            </a:r>
            <a:r>
              <a:rPr lang="en-US" sz="2196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96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preventivos</a:t>
            </a:r>
            <a:r>
              <a:rPr lang="en-US" sz="2196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antes dos </a:t>
            </a:r>
            <a:r>
              <a:rPr lang="en-US" sz="2196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vencimentos</a:t>
            </a:r>
            <a:r>
              <a:rPr lang="en-US" sz="2196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.​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058"/>
    </mc:Choice>
    <mc:Fallback xmlns="">
      <p:transition spd="slow" advTm="58058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2401762" y="2996193"/>
            <a:ext cx="6070542" cy="6070542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gradFill>
                <a:gsLst>
                  <a:gs pos="0">
                    <a:srgbClr val="EB4B3F">
                      <a:alpha val="100000"/>
                    </a:srgbClr>
                  </a:gs>
                  <a:gs pos="100000">
                    <a:srgbClr val="F0945B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8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3339442" y="3911813"/>
            <a:ext cx="4195184" cy="1199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3"/>
              </a:lnSpc>
            </a:pPr>
            <a:r>
              <a:rPr lang="en-US" sz="3395" b="1">
                <a:solidFill>
                  <a:srgbClr val="E1712F"/>
                </a:solidFill>
                <a:latin typeface="Arial Bold"/>
                <a:ea typeface="Arial Bold"/>
                <a:cs typeface="Arial Bold"/>
                <a:sym typeface="Arial Bold"/>
              </a:rPr>
              <a:t>Perspectiva do Controle​</a:t>
            </a:r>
          </a:p>
        </p:txBody>
      </p:sp>
      <p:sp>
        <p:nvSpPr>
          <p:cNvPr id="7" name="Freeform 7"/>
          <p:cNvSpPr/>
          <p:nvPr/>
        </p:nvSpPr>
        <p:spPr>
          <a:xfrm>
            <a:off x="3865810" y="4518936"/>
            <a:ext cx="501795" cy="499286"/>
          </a:xfrm>
          <a:custGeom>
            <a:avLst/>
            <a:gdLst/>
            <a:ahLst/>
            <a:cxnLst/>
            <a:rect l="l" t="t" r="r" b="b"/>
            <a:pathLst>
              <a:path w="501795" h="499286">
                <a:moveTo>
                  <a:pt x="0" y="0"/>
                </a:moveTo>
                <a:lnTo>
                  <a:pt x="501794" y="0"/>
                </a:lnTo>
                <a:lnTo>
                  <a:pt x="501794" y="499285"/>
                </a:lnTo>
                <a:lnTo>
                  <a:pt x="0" y="4992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8" name="Group 8"/>
          <p:cNvGrpSpPr/>
          <p:nvPr/>
        </p:nvGrpSpPr>
        <p:grpSpPr>
          <a:xfrm>
            <a:off x="9815695" y="2996193"/>
            <a:ext cx="6070542" cy="6070542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gradFill>
                <a:gsLst>
                  <a:gs pos="0">
                    <a:srgbClr val="EB4B3F">
                      <a:alpha val="100000"/>
                    </a:srgbClr>
                  </a:gs>
                  <a:gs pos="100000">
                    <a:srgbClr val="F0945B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89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0753375" y="3911813"/>
            <a:ext cx="4195184" cy="1199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3"/>
              </a:lnSpc>
            </a:pPr>
            <a:r>
              <a:rPr lang="en-US" sz="3395" b="1">
                <a:solidFill>
                  <a:srgbClr val="E1712F"/>
                </a:solidFill>
                <a:latin typeface="Arial Bold"/>
                <a:ea typeface="Arial Bold"/>
                <a:cs typeface="Arial Bold"/>
                <a:sym typeface="Arial Bold"/>
              </a:rPr>
              <a:t>Perspectiva do Gestor​</a:t>
            </a:r>
          </a:p>
        </p:txBody>
      </p:sp>
      <p:sp>
        <p:nvSpPr>
          <p:cNvPr id="12" name="Freeform 12"/>
          <p:cNvSpPr/>
          <p:nvPr/>
        </p:nvSpPr>
        <p:spPr>
          <a:xfrm>
            <a:off x="11597715" y="4507880"/>
            <a:ext cx="375407" cy="521398"/>
          </a:xfrm>
          <a:custGeom>
            <a:avLst/>
            <a:gdLst/>
            <a:ahLst/>
            <a:cxnLst/>
            <a:rect l="l" t="t" r="r" b="b"/>
            <a:pathLst>
              <a:path w="375407" h="521398">
                <a:moveTo>
                  <a:pt x="0" y="0"/>
                </a:moveTo>
                <a:lnTo>
                  <a:pt x="375406" y="0"/>
                </a:lnTo>
                <a:lnTo>
                  <a:pt x="375406" y="521398"/>
                </a:lnTo>
                <a:lnTo>
                  <a:pt x="0" y="5213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" name="TextBox 13"/>
          <p:cNvSpPr txBox="1"/>
          <p:nvPr/>
        </p:nvSpPr>
        <p:spPr>
          <a:xfrm>
            <a:off x="547173" y="1277059"/>
            <a:ext cx="10165110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48"/>
              </a:lnSpc>
            </a:pPr>
            <a:r>
              <a:rPr lang="en-US" sz="5040" b="1">
                <a:solidFill>
                  <a:srgbClr val="E1712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 Solução: Sistema Alerta PPP​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513196" y="5540017"/>
            <a:ext cx="4841218" cy="2350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59"/>
              </a:lnSpc>
            </a:pPr>
            <a:r>
              <a:rPr lang="en-US" sz="2196" b="1" dirty="0" err="1">
                <a:solidFill>
                  <a:srgbClr val="595959"/>
                </a:solidFill>
                <a:latin typeface="Arial Bold"/>
                <a:ea typeface="Arial Bold"/>
                <a:cs typeface="Arial Bold"/>
                <a:sym typeface="Arial Bold"/>
              </a:rPr>
              <a:t>Assistente</a:t>
            </a:r>
            <a:r>
              <a:rPr lang="en-US" sz="2196" b="1" dirty="0">
                <a:solidFill>
                  <a:srgbClr val="595959"/>
                </a:solidFill>
                <a:latin typeface="Arial Bold"/>
                <a:ea typeface="Arial Bold"/>
                <a:cs typeface="Arial Bold"/>
                <a:sym typeface="Arial Bold"/>
              </a:rPr>
              <a:t> de </a:t>
            </a:r>
            <a:r>
              <a:rPr lang="en-US" sz="2196" b="1" dirty="0" err="1">
                <a:solidFill>
                  <a:srgbClr val="595959"/>
                </a:solidFill>
                <a:latin typeface="Arial Bold"/>
                <a:ea typeface="Arial Bold"/>
                <a:cs typeface="Arial Bold"/>
                <a:sym typeface="Arial Bold"/>
              </a:rPr>
              <a:t>conformidade</a:t>
            </a:r>
            <a:r>
              <a:rPr lang="en-US" sz="2196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96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2196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</a:p>
          <a:p>
            <a:pPr marL="474243" lvl="1" indent="-237121" algn="l">
              <a:lnSpc>
                <a:spcPts val="3059"/>
              </a:lnSpc>
              <a:buFont typeface="Arial"/>
              <a:buChar char="•"/>
            </a:pPr>
            <a:r>
              <a:rPr lang="en-US" sz="2196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avisa</a:t>
            </a:r>
            <a:r>
              <a:rPr lang="en-US" sz="2196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96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previamente</a:t>
            </a:r>
            <a:r>
              <a:rPr lang="en-US" sz="2196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as </a:t>
            </a:r>
            <a:r>
              <a:rPr lang="en-US" sz="2196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obrigações</a:t>
            </a:r>
            <a:r>
              <a:rPr lang="en-US" sz="2196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2196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vencer</a:t>
            </a:r>
            <a:r>
              <a:rPr lang="en-US" sz="2196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; </a:t>
            </a:r>
          </a:p>
          <a:p>
            <a:pPr marL="474243" lvl="1" indent="-237121" algn="l">
              <a:lnSpc>
                <a:spcPts val="3059"/>
              </a:lnSpc>
              <a:buFont typeface="Arial"/>
              <a:buChar char="•"/>
            </a:pPr>
            <a:r>
              <a:rPr lang="en-US" sz="2196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reduz</a:t>
            </a:r>
            <a:r>
              <a:rPr lang="en-US" sz="2196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96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retrabalho</a:t>
            </a:r>
            <a:r>
              <a:rPr lang="en-US" sz="2196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</a:p>
          <a:p>
            <a:pPr marL="474243" lvl="1" indent="-237121" algn="l">
              <a:lnSpc>
                <a:spcPts val="3059"/>
              </a:lnSpc>
              <a:buFont typeface="Arial"/>
              <a:buChar char="•"/>
            </a:pPr>
            <a:r>
              <a:rPr lang="en-US" sz="2196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protege contra </a:t>
            </a:r>
            <a:r>
              <a:rPr lang="en-US" sz="2196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riscos</a:t>
            </a:r>
            <a:r>
              <a:rPr lang="en-US" sz="2196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2196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responsabilização</a:t>
            </a:r>
            <a:r>
              <a:rPr lang="en-US" sz="2196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.​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955067" y="5570140"/>
            <a:ext cx="5368372" cy="2350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243" lvl="1" indent="-237121" algn="l">
              <a:lnSpc>
                <a:spcPts val="3059"/>
              </a:lnSpc>
              <a:buFont typeface="Arial"/>
              <a:buChar char="•"/>
            </a:pPr>
            <a:r>
              <a:rPr lang="en-US" sz="2196" b="1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Repositório</a:t>
            </a:r>
            <a:r>
              <a:rPr lang="en-US" sz="2196" b="1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96" b="1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unificado</a:t>
            </a:r>
            <a:r>
              <a:rPr lang="en-US" sz="2196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2196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inteligência</a:t>
            </a:r>
            <a:r>
              <a:rPr lang="en-US" sz="2196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contratual;</a:t>
            </a:r>
          </a:p>
          <a:p>
            <a:pPr marL="474243" lvl="1" indent="-237121" algn="l">
              <a:lnSpc>
                <a:spcPts val="3059"/>
              </a:lnSpc>
              <a:buFont typeface="Arial"/>
              <a:buChar char="•"/>
            </a:pPr>
            <a:r>
              <a:rPr lang="en-US" sz="2196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trilhas</a:t>
            </a:r>
            <a:r>
              <a:rPr lang="en-US" sz="2196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de auditoria </a:t>
            </a:r>
            <a:r>
              <a:rPr lang="en-US" sz="2196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contínuas</a:t>
            </a:r>
            <a:r>
              <a:rPr lang="en-US" sz="2196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</a:p>
          <a:p>
            <a:pPr marL="474243" lvl="1" indent="-237121" algn="l">
              <a:lnSpc>
                <a:spcPts val="3059"/>
              </a:lnSpc>
              <a:buFont typeface="Arial"/>
              <a:buChar char="•"/>
            </a:pPr>
            <a:r>
              <a:rPr lang="en-US" sz="2196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parametrização</a:t>
            </a:r>
            <a:r>
              <a:rPr lang="en-US" sz="2196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pela </a:t>
            </a:r>
            <a:r>
              <a:rPr lang="en-US" sz="2196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Matriz</a:t>
            </a:r>
            <a:r>
              <a:rPr lang="en-US" sz="2196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de Risco;</a:t>
            </a:r>
          </a:p>
          <a:p>
            <a:pPr marL="474243" lvl="1" indent="-237121" algn="l">
              <a:lnSpc>
                <a:spcPts val="3059"/>
              </a:lnSpc>
              <a:buFont typeface="Arial"/>
              <a:buChar char="•"/>
            </a:pPr>
            <a:r>
              <a:rPr lang="en-US" sz="2196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alertas</a:t>
            </a:r>
            <a:r>
              <a:rPr lang="en-US" sz="2196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96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preventivos</a:t>
            </a:r>
            <a:r>
              <a:rPr lang="en-US" sz="2196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antes dos </a:t>
            </a:r>
            <a:r>
              <a:rPr lang="en-US" sz="2196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vencimentos</a:t>
            </a:r>
            <a:r>
              <a:rPr lang="en-US" sz="2196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.​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558"/>
    </mc:Choice>
    <mc:Fallback xmlns="">
      <p:transition spd="slow" advTm="49558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7114117" y="2961879"/>
            <a:ext cx="4069128" cy="5453852"/>
            <a:chOff x="0" y="0"/>
            <a:chExt cx="1071705" cy="143640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71705" cy="1436405"/>
            </a:xfrm>
            <a:custGeom>
              <a:avLst/>
              <a:gdLst/>
              <a:ahLst/>
              <a:cxnLst/>
              <a:rect l="l" t="t" r="r" b="b"/>
              <a:pathLst>
                <a:path w="1071705" h="1436405">
                  <a:moveTo>
                    <a:pt x="95130" y="0"/>
                  </a:moveTo>
                  <a:lnTo>
                    <a:pt x="976575" y="0"/>
                  </a:lnTo>
                  <a:cubicBezTo>
                    <a:pt x="1001805" y="0"/>
                    <a:pt x="1026001" y="10023"/>
                    <a:pt x="1043842" y="27863"/>
                  </a:cubicBezTo>
                  <a:cubicBezTo>
                    <a:pt x="1061682" y="45703"/>
                    <a:pt x="1071705" y="69900"/>
                    <a:pt x="1071705" y="95130"/>
                  </a:cubicBezTo>
                  <a:lnTo>
                    <a:pt x="1071705" y="1341275"/>
                  </a:lnTo>
                  <a:cubicBezTo>
                    <a:pt x="1071705" y="1366506"/>
                    <a:pt x="1061682" y="1390702"/>
                    <a:pt x="1043842" y="1408543"/>
                  </a:cubicBezTo>
                  <a:cubicBezTo>
                    <a:pt x="1026001" y="1426383"/>
                    <a:pt x="1001805" y="1436405"/>
                    <a:pt x="976575" y="1436405"/>
                  </a:cubicBezTo>
                  <a:lnTo>
                    <a:pt x="95130" y="1436405"/>
                  </a:lnTo>
                  <a:cubicBezTo>
                    <a:pt x="69900" y="1436405"/>
                    <a:pt x="45703" y="1426383"/>
                    <a:pt x="27863" y="1408543"/>
                  </a:cubicBezTo>
                  <a:cubicBezTo>
                    <a:pt x="10023" y="1390702"/>
                    <a:pt x="0" y="1366506"/>
                    <a:pt x="0" y="1341275"/>
                  </a:cubicBezTo>
                  <a:lnTo>
                    <a:pt x="0" y="95130"/>
                  </a:lnTo>
                  <a:cubicBezTo>
                    <a:pt x="0" y="69900"/>
                    <a:pt x="10023" y="45703"/>
                    <a:pt x="27863" y="27863"/>
                  </a:cubicBezTo>
                  <a:cubicBezTo>
                    <a:pt x="45703" y="10023"/>
                    <a:pt x="69900" y="0"/>
                    <a:pt x="95130" y="0"/>
                  </a:cubicBezTo>
                  <a:close/>
                </a:path>
              </a:pathLst>
            </a:custGeom>
            <a:solidFill>
              <a:srgbClr val="A2391C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071705" cy="14840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594054" y="2961879"/>
            <a:ext cx="4100548" cy="5453852"/>
            <a:chOff x="0" y="0"/>
            <a:chExt cx="1079980" cy="143640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79980" cy="1436406"/>
            </a:xfrm>
            <a:custGeom>
              <a:avLst/>
              <a:gdLst/>
              <a:ahLst/>
              <a:cxnLst/>
              <a:rect l="l" t="t" r="r" b="b"/>
              <a:pathLst>
                <a:path w="1079980" h="1436406">
                  <a:moveTo>
                    <a:pt x="94401" y="0"/>
                  </a:moveTo>
                  <a:lnTo>
                    <a:pt x="985579" y="0"/>
                  </a:lnTo>
                  <a:cubicBezTo>
                    <a:pt x="1010615" y="0"/>
                    <a:pt x="1034627" y="9946"/>
                    <a:pt x="1052330" y="27649"/>
                  </a:cubicBezTo>
                  <a:cubicBezTo>
                    <a:pt x="1070034" y="45353"/>
                    <a:pt x="1079980" y="69364"/>
                    <a:pt x="1079980" y="94401"/>
                  </a:cubicBezTo>
                  <a:lnTo>
                    <a:pt x="1079980" y="1342005"/>
                  </a:lnTo>
                  <a:cubicBezTo>
                    <a:pt x="1079980" y="1367041"/>
                    <a:pt x="1070034" y="1391052"/>
                    <a:pt x="1052330" y="1408756"/>
                  </a:cubicBezTo>
                  <a:cubicBezTo>
                    <a:pt x="1034627" y="1426460"/>
                    <a:pt x="1010615" y="1436406"/>
                    <a:pt x="985579" y="1436406"/>
                  </a:cubicBezTo>
                  <a:lnTo>
                    <a:pt x="94401" y="1436406"/>
                  </a:lnTo>
                  <a:cubicBezTo>
                    <a:pt x="69364" y="1436406"/>
                    <a:pt x="45353" y="1426460"/>
                    <a:pt x="27649" y="1408756"/>
                  </a:cubicBezTo>
                  <a:cubicBezTo>
                    <a:pt x="9946" y="1391052"/>
                    <a:pt x="0" y="1367041"/>
                    <a:pt x="0" y="1342005"/>
                  </a:cubicBezTo>
                  <a:lnTo>
                    <a:pt x="0" y="94401"/>
                  </a:lnTo>
                  <a:cubicBezTo>
                    <a:pt x="0" y="69364"/>
                    <a:pt x="9946" y="45353"/>
                    <a:pt x="27649" y="27649"/>
                  </a:cubicBezTo>
                  <a:cubicBezTo>
                    <a:pt x="45353" y="9946"/>
                    <a:pt x="69364" y="0"/>
                    <a:pt x="94401" y="0"/>
                  </a:cubicBezTo>
                  <a:close/>
                </a:path>
              </a:pathLst>
            </a:custGeom>
            <a:solidFill>
              <a:srgbClr val="E1712F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079980" cy="14840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1593398" y="2961879"/>
            <a:ext cx="4100548" cy="5453852"/>
            <a:chOff x="0" y="0"/>
            <a:chExt cx="1079980" cy="143640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79980" cy="1436406"/>
            </a:xfrm>
            <a:custGeom>
              <a:avLst/>
              <a:gdLst/>
              <a:ahLst/>
              <a:cxnLst/>
              <a:rect l="l" t="t" r="r" b="b"/>
              <a:pathLst>
                <a:path w="1079980" h="1436406">
                  <a:moveTo>
                    <a:pt x="94401" y="0"/>
                  </a:moveTo>
                  <a:lnTo>
                    <a:pt x="985579" y="0"/>
                  </a:lnTo>
                  <a:cubicBezTo>
                    <a:pt x="1010615" y="0"/>
                    <a:pt x="1034627" y="9946"/>
                    <a:pt x="1052330" y="27649"/>
                  </a:cubicBezTo>
                  <a:cubicBezTo>
                    <a:pt x="1070034" y="45353"/>
                    <a:pt x="1079980" y="69364"/>
                    <a:pt x="1079980" y="94401"/>
                  </a:cubicBezTo>
                  <a:lnTo>
                    <a:pt x="1079980" y="1342005"/>
                  </a:lnTo>
                  <a:cubicBezTo>
                    <a:pt x="1079980" y="1367041"/>
                    <a:pt x="1070034" y="1391052"/>
                    <a:pt x="1052330" y="1408756"/>
                  </a:cubicBezTo>
                  <a:cubicBezTo>
                    <a:pt x="1034627" y="1426460"/>
                    <a:pt x="1010615" y="1436406"/>
                    <a:pt x="985579" y="1436406"/>
                  </a:cubicBezTo>
                  <a:lnTo>
                    <a:pt x="94401" y="1436406"/>
                  </a:lnTo>
                  <a:cubicBezTo>
                    <a:pt x="69364" y="1436406"/>
                    <a:pt x="45353" y="1426460"/>
                    <a:pt x="27649" y="1408756"/>
                  </a:cubicBezTo>
                  <a:cubicBezTo>
                    <a:pt x="9946" y="1391052"/>
                    <a:pt x="0" y="1367041"/>
                    <a:pt x="0" y="1342005"/>
                  </a:cubicBezTo>
                  <a:lnTo>
                    <a:pt x="0" y="94401"/>
                  </a:lnTo>
                  <a:cubicBezTo>
                    <a:pt x="0" y="69364"/>
                    <a:pt x="9946" y="45353"/>
                    <a:pt x="27649" y="27649"/>
                  </a:cubicBezTo>
                  <a:cubicBezTo>
                    <a:pt x="45353" y="9946"/>
                    <a:pt x="69364" y="0"/>
                    <a:pt x="94401" y="0"/>
                  </a:cubicBezTo>
                  <a:close/>
                </a:path>
              </a:pathLst>
            </a:custGeom>
            <a:solidFill>
              <a:srgbClr val="E1712F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1079980" cy="14840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13344154" y="3109437"/>
            <a:ext cx="599036" cy="569084"/>
          </a:xfrm>
          <a:custGeom>
            <a:avLst/>
            <a:gdLst/>
            <a:ahLst/>
            <a:cxnLst/>
            <a:rect l="l" t="t" r="r" b="b"/>
            <a:pathLst>
              <a:path w="599036" h="569084">
                <a:moveTo>
                  <a:pt x="0" y="0"/>
                </a:moveTo>
                <a:lnTo>
                  <a:pt x="599037" y="0"/>
                </a:lnTo>
                <a:lnTo>
                  <a:pt x="599037" y="569084"/>
                </a:lnTo>
                <a:lnTo>
                  <a:pt x="0" y="5690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" name="Freeform 13"/>
          <p:cNvSpPr/>
          <p:nvPr/>
        </p:nvSpPr>
        <p:spPr>
          <a:xfrm>
            <a:off x="8904053" y="3149351"/>
            <a:ext cx="489255" cy="489255"/>
          </a:xfrm>
          <a:custGeom>
            <a:avLst/>
            <a:gdLst/>
            <a:ahLst/>
            <a:cxnLst/>
            <a:rect l="l" t="t" r="r" b="b"/>
            <a:pathLst>
              <a:path w="489255" h="489255">
                <a:moveTo>
                  <a:pt x="0" y="0"/>
                </a:moveTo>
                <a:lnTo>
                  <a:pt x="489255" y="0"/>
                </a:lnTo>
                <a:lnTo>
                  <a:pt x="489255" y="489255"/>
                </a:lnTo>
                <a:lnTo>
                  <a:pt x="0" y="4892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TextBox 14"/>
          <p:cNvSpPr txBox="1"/>
          <p:nvPr/>
        </p:nvSpPr>
        <p:spPr>
          <a:xfrm>
            <a:off x="7381064" y="3967780"/>
            <a:ext cx="3525872" cy="3449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Indução</a:t>
            </a:r>
            <a:r>
              <a:rPr lang="en-US" sz="24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da </a:t>
            </a:r>
            <a:r>
              <a:rPr lang="en-US" sz="24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Cobrança</a:t>
            </a:r>
            <a:r>
              <a:rPr lang="en-US" sz="24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Tempestiva</a:t>
            </a:r>
            <a:r>
              <a:rPr lang="en-US" sz="24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:</a:t>
            </a:r>
            <a:r>
              <a:rPr lang="en-US" sz="2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algn="ctr">
              <a:lnSpc>
                <a:spcPts val="3360"/>
              </a:lnSpc>
            </a:pPr>
            <a:endParaRPr lang="en-US" sz="2400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lnSpc>
                <a:spcPts val="3360"/>
              </a:lnSpc>
            </a:pPr>
            <a:r>
              <a:rPr lang="en-US" sz="240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Assegura</a:t>
            </a:r>
            <a:r>
              <a:rPr lang="en-US" sz="2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240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margem</a:t>
            </a:r>
            <a:r>
              <a:rPr lang="en-US" sz="2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temporal </a:t>
            </a:r>
            <a:r>
              <a:rPr lang="en-US" sz="240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necessária</a:t>
            </a:r>
            <a:r>
              <a:rPr lang="en-US" sz="2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para </a:t>
            </a:r>
            <a:r>
              <a:rPr lang="en-US" sz="240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exigência</a:t>
            </a:r>
            <a:r>
              <a:rPr lang="en-US" sz="2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2400" b="1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outorgas</a:t>
            </a:r>
            <a:r>
              <a:rPr lang="en-US" sz="2400" b="1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ou</a:t>
            </a:r>
            <a:r>
              <a:rPr lang="en-US" sz="2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outras</a:t>
            </a:r>
            <a:r>
              <a:rPr lang="en-US" sz="2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obrigações</a:t>
            </a:r>
            <a:r>
              <a:rPr lang="en-US" sz="2400" b="1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contratuais</a:t>
            </a:r>
            <a:r>
              <a:rPr lang="en-US" sz="2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.​</a:t>
            </a:r>
          </a:p>
        </p:txBody>
      </p:sp>
      <p:sp>
        <p:nvSpPr>
          <p:cNvPr id="15" name="Freeform 15"/>
          <p:cNvSpPr/>
          <p:nvPr/>
        </p:nvSpPr>
        <p:spPr>
          <a:xfrm>
            <a:off x="4433948" y="3149351"/>
            <a:ext cx="420759" cy="489255"/>
          </a:xfrm>
          <a:custGeom>
            <a:avLst/>
            <a:gdLst/>
            <a:ahLst/>
            <a:cxnLst/>
            <a:rect l="l" t="t" r="r" b="b"/>
            <a:pathLst>
              <a:path w="420759" h="489255">
                <a:moveTo>
                  <a:pt x="0" y="0"/>
                </a:moveTo>
                <a:lnTo>
                  <a:pt x="420759" y="0"/>
                </a:lnTo>
                <a:lnTo>
                  <a:pt x="420759" y="489255"/>
                </a:lnTo>
                <a:lnTo>
                  <a:pt x="0" y="4892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TextBox 16"/>
          <p:cNvSpPr txBox="1"/>
          <p:nvPr/>
        </p:nvSpPr>
        <p:spPr>
          <a:xfrm>
            <a:off x="547173" y="1277059"/>
            <a:ext cx="13092627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048"/>
              </a:lnSpc>
            </a:pPr>
            <a:r>
              <a:rPr lang="en-US" sz="5040" b="1" dirty="0" err="1">
                <a:solidFill>
                  <a:srgbClr val="E1712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Alertas</a:t>
            </a:r>
            <a:r>
              <a:rPr lang="en-US" sz="5040" b="1" dirty="0">
                <a:solidFill>
                  <a:srgbClr val="E1712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– </a:t>
            </a:r>
            <a:r>
              <a:rPr lang="en-US" sz="5040" b="1" dirty="0" err="1">
                <a:solidFill>
                  <a:srgbClr val="E1712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Gestores</a:t>
            </a:r>
            <a:r>
              <a:rPr lang="en-US" sz="5040" b="1" dirty="0">
                <a:solidFill>
                  <a:srgbClr val="E1712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e Controle </a:t>
            </a:r>
            <a:r>
              <a:rPr lang="en-US" sz="5040" b="1" dirty="0" err="1">
                <a:solidFill>
                  <a:srgbClr val="E1712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Externo</a:t>
            </a:r>
            <a:r>
              <a:rPr lang="en-US" sz="5040" b="1" dirty="0">
                <a:solidFill>
                  <a:srgbClr val="E1712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​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932348" y="3936845"/>
            <a:ext cx="3423959" cy="4321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Gatilhos</a:t>
            </a:r>
            <a:r>
              <a:rPr lang="en-US" sz="24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Preventivos</a:t>
            </a:r>
            <a:r>
              <a:rPr lang="en-US" sz="24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Automatizados</a:t>
            </a:r>
            <a:r>
              <a:rPr lang="en-US" sz="24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:</a:t>
            </a:r>
          </a:p>
          <a:p>
            <a:pPr algn="ctr">
              <a:lnSpc>
                <a:spcPts val="3360"/>
              </a:lnSpc>
            </a:pPr>
            <a:r>
              <a:rPr lang="en-US" sz="24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</a:p>
          <a:p>
            <a:pPr algn="ctr">
              <a:lnSpc>
                <a:spcPts val="3360"/>
              </a:lnSpc>
            </a:pPr>
            <a:r>
              <a:rPr lang="en-US" sz="240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Disparo</a:t>
            </a:r>
            <a:r>
              <a:rPr lang="en-US" sz="2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240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avisos</a:t>
            </a:r>
            <a:r>
              <a:rPr lang="en-US" sz="2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programados</a:t>
            </a:r>
            <a:r>
              <a:rPr lang="en-US" sz="2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(30, 60 e 90 </a:t>
            </a:r>
            <a:r>
              <a:rPr lang="en-US" sz="240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dias</a:t>
            </a:r>
            <a:r>
              <a:rPr lang="en-US" sz="2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) antes do </a:t>
            </a:r>
            <a:r>
              <a:rPr lang="en-US" sz="240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vencimento</a:t>
            </a:r>
            <a:r>
              <a:rPr lang="en-US" sz="2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2400" b="1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investimentos</a:t>
            </a:r>
            <a:r>
              <a:rPr lang="en-US" sz="2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400" b="1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obras</a:t>
            </a:r>
            <a:r>
              <a:rPr lang="en-US" sz="2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e </a:t>
            </a:r>
            <a:r>
              <a:rPr lang="en-US" sz="240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outras</a:t>
            </a:r>
            <a:r>
              <a:rPr lang="en-US" sz="2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obrigações</a:t>
            </a:r>
            <a:r>
              <a:rPr lang="en-US" sz="2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contratuais</a:t>
            </a:r>
            <a:r>
              <a:rPr lang="en-US" sz="2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.​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953124" y="3967780"/>
            <a:ext cx="3381096" cy="3348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Rastreabilidade e Segurança Jurídica:</a:t>
            </a:r>
          </a:p>
          <a:p>
            <a:pPr algn="ctr">
              <a:lnSpc>
                <a:spcPts val="3360"/>
              </a:lnSpc>
            </a:pPr>
            <a:endParaRPr lang="en-US" sz="2400" b="1">
              <a:solidFill>
                <a:srgbClr val="FFFFFF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ctr">
              <a:lnSpc>
                <a:spcPts val="3360"/>
              </a:lnSpc>
            </a:pPr>
            <a:r>
              <a:rPr lang="en-US"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Registro auditável de todas as notificações emitidas, gerando histórico permanente de conformidade.​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992"/>
    </mc:Choice>
    <mc:Fallback xmlns="">
      <p:transition spd="slow" advTm="56992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17640493" y="-180826"/>
            <a:ext cx="5996351" cy="10467826"/>
            <a:chOff x="0" y="-47625"/>
            <a:chExt cx="1579286" cy="275695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579286" cy="2709333"/>
            </a:xfrm>
            <a:custGeom>
              <a:avLst/>
              <a:gdLst/>
              <a:ahLst/>
              <a:cxnLst/>
              <a:rect l="l" t="t" r="r" b="b"/>
              <a:pathLst>
                <a:path w="1579286" h="2709333">
                  <a:moveTo>
                    <a:pt x="0" y="0"/>
                  </a:moveTo>
                  <a:lnTo>
                    <a:pt x="1579286" y="0"/>
                  </a:lnTo>
                  <a:lnTo>
                    <a:pt x="157928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17B3E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579286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9623906"/>
            <a:ext cx="18643722" cy="663094"/>
            <a:chOff x="0" y="0"/>
            <a:chExt cx="4910281" cy="17464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910281" cy="174642"/>
            </a:xfrm>
            <a:custGeom>
              <a:avLst/>
              <a:gdLst/>
              <a:ahLst/>
              <a:cxnLst/>
              <a:rect l="l" t="t" r="r" b="b"/>
              <a:pathLst>
                <a:path w="4910281" h="174642">
                  <a:moveTo>
                    <a:pt x="0" y="0"/>
                  </a:moveTo>
                  <a:lnTo>
                    <a:pt x="4910281" y="0"/>
                  </a:lnTo>
                  <a:lnTo>
                    <a:pt x="4910281" y="174642"/>
                  </a:lnTo>
                  <a:lnTo>
                    <a:pt x="0" y="174642"/>
                  </a:lnTo>
                  <a:close/>
                </a:path>
              </a:pathLst>
            </a:custGeom>
            <a:solidFill>
              <a:srgbClr val="E17B3E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4910281" cy="2222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-272927" y="996258"/>
            <a:ext cx="2166042" cy="2166042"/>
          </a:xfrm>
          <a:custGeom>
            <a:avLst/>
            <a:gdLst/>
            <a:ahLst/>
            <a:cxnLst/>
            <a:rect l="l" t="t" r="r" b="b"/>
            <a:pathLst>
              <a:path w="2166042" h="2166042">
                <a:moveTo>
                  <a:pt x="0" y="0"/>
                </a:moveTo>
                <a:lnTo>
                  <a:pt x="2166042" y="0"/>
                </a:lnTo>
                <a:lnTo>
                  <a:pt x="2166042" y="2166042"/>
                </a:lnTo>
                <a:lnTo>
                  <a:pt x="0" y="21660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10"/>
          <p:cNvSpPr/>
          <p:nvPr/>
        </p:nvSpPr>
        <p:spPr>
          <a:xfrm>
            <a:off x="15510606" y="7811460"/>
            <a:ext cx="2475540" cy="2475540"/>
          </a:xfrm>
          <a:custGeom>
            <a:avLst/>
            <a:gdLst/>
            <a:ahLst/>
            <a:cxnLst/>
            <a:rect l="l" t="t" r="r" b="b"/>
            <a:pathLst>
              <a:path w="2475540" h="2475540">
                <a:moveTo>
                  <a:pt x="0" y="0"/>
                </a:moveTo>
                <a:lnTo>
                  <a:pt x="2475539" y="0"/>
                </a:lnTo>
                <a:lnTo>
                  <a:pt x="2475539" y="2475540"/>
                </a:lnTo>
                <a:lnTo>
                  <a:pt x="0" y="24755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>
          <a:xfrm>
            <a:off x="647507" y="1562100"/>
            <a:ext cx="16756214" cy="7607590"/>
          </a:xfrm>
          <a:prstGeom prst="rect">
            <a:avLst/>
          </a:prstGeom>
          <a:blipFill>
            <a:blip r:embed="rId5"/>
            <a:stretch>
              <a:fillRect l="-291" t="-920" r="-905" b="-1983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TextBox 12"/>
          <p:cNvSpPr txBox="1"/>
          <p:nvPr/>
        </p:nvSpPr>
        <p:spPr>
          <a:xfrm>
            <a:off x="647507" y="458642"/>
            <a:ext cx="11313170" cy="762000"/>
          </a:xfrm>
          <a:prstGeom prst="rect">
            <a:avLst/>
          </a:prstGeom>
          <a:solidFill>
            <a:srgbClr val="EAEAEA"/>
          </a:solidFill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48"/>
              </a:lnSpc>
            </a:pPr>
            <a:r>
              <a:rPr lang="en-US" sz="5040" b="1" dirty="0" err="1">
                <a:solidFill>
                  <a:srgbClr val="E1712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Visão</a:t>
            </a:r>
            <a:r>
              <a:rPr lang="en-US" sz="5040" b="1" dirty="0">
                <a:solidFill>
                  <a:srgbClr val="E1712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5040" b="1" dirty="0" err="1">
                <a:solidFill>
                  <a:srgbClr val="E1712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Executiva</a:t>
            </a:r>
            <a:r>
              <a:rPr lang="en-US" sz="5040" b="1" dirty="0">
                <a:solidFill>
                  <a:srgbClr val="E1712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: </a:t>
            </a:r>
            <a:r>
              <a:rPr lang="en-US" sz="5040" b="1" dirty="0" err="1">
                <a:solidFill>
                  <a:srgbClr val="E1712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Gestão</a:t>
            </a:r>
            <a:r>
              <a:rPr lang="en-US" sz="5040" b="1" dirty="0">
                <a:solidFill>
                  <a:srgbClr val="E1712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de </a:t>
            </a:r>
            <a:r>
              <a:rPr lang="en-US" sz="5040" b="1" dirty="0" err="1">
                <a:solidFill>
                  <a:srgbClr val="E1712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Riscos</a:t>
            </a:r>
            <a:r>
              <a:rPr lang="en-US" sz="5040" b="1" dirty="0">
                <a:solidFill>
                  <a:srgbClr val="E1712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​</a:t>
            </a:r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id="{A6D2DA36-DBC4-309B-9455-CE6F4901C902}"/>
              </a:ext>
            </a:extLst>
          </p:cNvPr>
          <p:cNvSpPr/>
          <p:nvPr/>
        </p:nvSpPr>
        <p:spPr>
          <a:xfrm>
            <a:off x="14255607" y="2247900"/>
            <a:ext cx="3148114" cy="19050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686"/>
    </mc:Choice>
    <mc:Fallback xmlns="">
      <p:transition spd="slow" advTm="81686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17685753" y="0"/>
            <a:ext cx="5996351" cy="10287000"/>
            <a:chOff x="0" y="0"/>
            <a:chExt cx="1579286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579286" cy="2709333"/>
            </a:xfrm>
            <a:custGeom>
              <a:avLst/>
              <a:gdLst/>
              <a:ahLst/>
              <a:cxnLst/>
              <a:rect l="l" t="t" r="r" b="b"/>
              <a:pathLst>
                <a:path w="1579286" h="2709333">
                  <a:moveTo>
                    <a:pt x="0" y="0"/>
                  </a:moveTo>
                  <a:lnTo>
                    <a:pt x="1579286" y="0"/>
                  </a:lnTo>
                  <a:lnTo>
                    <a:pt x="157928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17B3E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579286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9623906"/>
            <a:ext cx="18643722" cy="663094"/>
            <a:chOff x="0" y="0"/>
            <a:chExt cx="4910281" cy="17464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910281" cy="174642"/>
            </a:xfrm>
            <a:custGeom>
              <a:avLst/>
              <a:gdLst/>
              <a:ahLst/>
              <a:cxnLst/>
              <a:rect l="l" t="t" r="r" b="b"/>
              <a:pathLst>
                <a:path w="4910281" h="174642">
                  <a:moveTo>
                    <a:pt x="0" y="0"/>
                  </a:moveTo>
                  <a:lnTo>
                    <a:pt x="4910281" y="0"/>
                  </a:lnTo>
                  <a:lnTo>
                    <a:pt x="4910281" y="174642"/>
                  </a:lnTo>
                  <a:lnTo>
                    <a:pt x="0" y="174642"/>
                  </a:lnTo>
                  <a:close/>
                </a:path>
              </a:pathLst>
            </a:custGeom>
            <a:solidFill>
              <a:srgbClr val="E17B3E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4910281" cy="2222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2458921" y="7766034"/>
            <a:ext cx="2377932" cy="2377932"/>
          </a:xfrm>
          <a:custGeom>
            <a:avLst/>
            <a:gdLst/>
            <a:ahLst/>
            <a:cxnLst/>
            <a:rect l="l" t="t" r="r" b="b"/>
            <a:pathLst>
              <a:path w="2377932" h="2377932">
                <a:moveTo>
                  <a:pt x="0" y="0"/>
                </a:moveTo>
                <a:lnTo>
                  <a:pt x="2377932" y="0"/>
                </a:lnTo>
                <a:lnTo>
                  <a:pt x="2377932" y="2377932"/>
                </a:lnTo>
                <a:lnTo>
                  <a:pt x="0" y="23779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10"/>
          <p:cNvSpPr/>
          <p:nvPr/>
        </p:nvSpPr>
        <p:spPr>
          <a:xfrm>
            <a:off x="-352200" y="1382016"/>
            <a:ext cx="2377932" cy="2377932"/>
          </a:xfrm>
          <a:custGeom>
            <a:avLst/>
            <a:gdLst/>
            <a:ahLst/>
            <a:cxnLst/>
            <a:rect l="l" t="t" r="r" b="b"/>
            <a:pathLst>
              <a:path w="2377932" h="2377932">
                <a:moveTo>
                  <a:pt x="0" y="0"/>
                </a:moveTo>
                <a:lnTo>
                  <a:pt x="2377932" y="0"/>
                </a:lnTo>
                <a:lnTo>
                  <a:pt x="2377932" y="2377932"/>
                </a:lnTo>
                <a:lnTo>
                  <a:pt x="0" y="23779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>
          <a:xfrm>
            <a:off x="487903" y="188692"/>
            <a:ext cx="15773400" cy="9205099"/>
          </a:xfrm>
          <a:custGeom>
            <a:avLst/>
            <a:gdLst/>
            <a:ahLst/>
            <a:cxnLst/>
            <a:rect l="l" t="t" r="r" b="b"/>
            <a:pathLst>
              <a:path w="13409827" h="7314451">
                <a:moveTo>
                  <a:pt x="0" y="0"/>
                </a:moveTo>
                <a:lnTo>
                  <a:pt x="13409827" y="0"/>
                </a:lnTo>
                <a:lnTo>
                  <a:pt x="13409827" y="7314451"/>
                </a:lnTo>
                <a:lnTo>
                  <a:pt x="0" y="731445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29" name="Retângulo: Cantos Arredondados 28">
            <a:extLst>
              <a:ext uri="{FF2B5EF4-FFF2-40B4-BE49-F238E27FC236}">
                <a16:creationId xmlns:a16="http://schemas.microsoft.com/office/drawing/2014/main" id="{9C85D3DD-0675-A7D5-2FD6-C139C29A5476}"/>
              </a:ext>
            </a:extLst>
          </p:cNvPr>
          <p:cNvSpPr/>
          <p:nvPr/>
        </p:nvSpPr>
        <p:spPr>
          <a:xfrm>
            <a:off x="609600" y="1485900"/>
            <a:ext cx="1645697" cy="6858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196"/>
    </mc:Choice>
    <mc:Fallback xmlns="">
      <p:transition spd="slow" advTm="20196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17906822" y="0"/>
            <a:ext cx="5996351" cy="10287000"/>
            <a:chOff x="0" y="0"/>
            <a:chExt cx="1579286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579286" cy="2709333"/>
            </a:xfrm>
            <a:custGeom>
              <a:avLst/>
              <a:gdLst/>
              <a:ahLst/>
              <a:cxnLst/>
              <a:rect l="l" t="t" r="r" b="b"/>
              <a:pathLst>
                <a:path w="1579286" h="2709333">
                  <a:moveTo>
                    <a:pt x="0" y="0"/>
                  </a:moveTo>
                  <a:lnTo>
                    <a:pt x="1579286" y="0"/>
                  </a:lnTo>
                  <a:lnTo>
                    <a:pt x="157928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17B3E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579286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5785496" y="6858060"/>
            <a:ext cx="3097393" cy="3097393"/>
          </a:xfrm>
          <a:custGeom>
            <a:avLst/>
            <a:gdLst/>
            <a:ahLst/>
            <a:cxnLst/>
            <a:rect l="l" t="t" r="r" b="b"/>
            <a:pathLst>
              <a:path w="3097393" h="3097393">
                <a:moveTo>
                  <a:pt x="0" y="0"/>
                </a:moveTo>
                <a:lnTo>
                  <a:pt x="3097394" y="0"/>
                </a:lnTo>
                <a:lnTo>
                  <a:pt x="3097394" y="3097394"/>
                </a:lnTo>
                <a:lnTo>
                  <a:pt x="0" y="30973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>
            <a:off x="-966934" y="955272"/>
            <a:ext cx="3097393" cy="3097393"/>
          </a:xfrm>
          <a:custGeom>
            <a:avLst/>
            <a:gdLst/>
            <a:ahLst/>
            <a:cxnLst/>
            <a:rect l="l" t="t" r="r" b="b"/>
            <a:pathLst>
              <a:path w="3097393" h="3097393">
                <a:moveTo>
                  <a:pt x="0" y="0"/>
                </a:moveTo>
                <a:lnTo>
                  <a:pt x="3097393" y="0"/>
                </a:lnTo>
                <a:lnTo>
                  <a:pt x="3097393" y="3097394"/>
                </a:lnTo>
                <a:lnTo>
                  <a:pt x="0" y="30973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8"/>
          <p:cNvSpPr/>
          <p:nvPr/>
        </p:nvSpPr>
        <p:spPr>
          <a:xfrm>
            <a:off x="239166" y="1361926"/>
            <a:ext cx="17667655" cy="7439173"/>
          </a:xfrm>
          <a:custGeom>
            <a:avLst/>
            <a:gdLst/>
            <a:ahLst/>
            <a:cxnLst/>
            <a:rect l="l" t="t" r="r" b="b"/>
            <a:pathLst>
              <a:path w="17467070" h="7168638">
                <a:moveTo>
                  <a:pt x="0" y="0"/>
                </a:moveTo>
                <a:lnTo>
                  <a:pt x="17467070" y="0"/>
                </a:lnTo>
                <a:lnTo>
                  <a:pt x="17467070" y="7168638"/>
                </a:lnTo>
                <a:lnTo>
                  <a:pt x="0" y="716863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50" t="-1644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9" name="Group 9"/>
          <p:cNvGrpSpPr/>
          <p:nvPr/>
        </p:nvGrpSpPr>
        <p:grpSpPr>
          <a:xfrm>
            <a:off x="0" y="9623906"/>
            <a:ext cx="18643722" cy="663094"/>
            <a:chOff x="0" y="0"/>
            <a:chExt cx="4910281" cy="17464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910281" cy="174642"/>
            </a:xfrm>
            <a:custGeom>
              <a:avLst/>
              <a:gdLst/>
              <a:ahLst/>
              <a:cxnLst/>
              <a:rect l="l" t="t" r="r" b="b"/>
              <a:pathLst>
                <a:path w="4910281" h="174642">
                  <a:moveTo>
                    <a:pt x="0" y="0"/>
                  </a:moveTo>
                  <a:lnTo>
                    <a:pt x="4910281" y="0"/>
                  </a:lnTo>
                  <a:lnTo>
                    <a:pt x="4910281" y="174642"/>
                  </a:lnTo>
                  <a:lnTo>
                    <a:pt x="0" y="174642"/>
                  </a:lnTo>
                  <a:close/>
                </a:path>
              </a:pathLst>
            </a:custGeom>
            <a:solidFill>
              <a:srgbClr val="E17B3E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4910281" cy="2222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533400" y="411659"/>
            <a:ext cx="14958417" cy="769441"/>
          </a:xfrm>
          <a:prstGeom prst="rect">
            <a:avLst/>
          </a:prstGeom>
          <a:solidFill>
            <a:srgbClr val="EAEAEA"/>
          </a:solidFill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48"/>
              </a:lnSpc>
            </a:pPr>
            <a:r>
              <a:rPr lang="en-US" sz="5040" b="1" dirty="0">
                <a:solidFill>
                  <a:srgbClr val="E1712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Marcos </a:t>
            </a:r>
            <a:r>
              <a:rPr lang="en-US" sz="5040" b="1" dirty="0" err="1">
                <a:solidFill>
                  <a:srgbClr val="E1712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Contratuais</a:t>
            </a:r>
            <a:endParaRPr lang="en-US" sz="5040" b="1" dirty="0">
              <a:solidFill>
                <a:srgbClr val="E1712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DD33F76F-27C8-6561-AFAC-832D4748521C}"/>
              </a:ext>
            </a:extLst>
          </p:cNvPr>
          <p:cNvSpPr/>
          <p:nvPr/>
        </p:nvSpPr>
        <p:spPr>
          <a:xfrm>
            <a:off x="2114639" y="2781300"/>
            <a:ext cx="2457361" cy="6096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124"/>
    </mc:Choice>
    <mc:Fallback xmlns="">
      <p:transition spd="slow" advTm="23124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17906822" y="0"/>
            <a:ext cx="5996351" cy="10593658"/>
            <a:chOff x="0" y="0"/>
            <a:chExt cx="1579286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579286" cy="2709333"/>
            </a:xfrm>
            <a:custGeom>
              <a:avLst/>
              <a:gdLst/>
              <a:ahLst/>
              <a:cxnLst/>
              <a:rect l="l" t="t" r="r" b="b"/>
              <a:pathLst>
                <a:path w="1579286" h="2709333">
                  <a:moveTo>
                    <a:pt x="0" y="0"/>
                  </a:moveTo>
                  <a:lnTo>
                    <a:pt x="1579286" y="0"/>
                  </a:lnTo>
                  <a:lnTo>
                    <a:pt x="157928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17B3E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579286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5905244" y="8214945"/>
            <a:ext cx="2377932" cy="2377932"/>
          </a:xfrm>
          <a:custGeom>
            <a:avLst/>
            <a:gdLst/>
            <a:ahLst/>
            <a:cxnLst/>
            <a:rect l="l" t="t" r="r" b="b"/>
            <a:pathLst>
              <a:path w="2377932" h="2377932">
                <a:moveTo>
                  <a:pt x="0" y="0"/>
                </a:moveTo>
                <a:lnTo>
                  <a:pt x="2377932" y="0"/>
                </a:lnTo>
                <a:lnTo>
                  <a:pt x="2377932" y="2377933"/>
                </a:lnTo>
                <a:lnTo>
                  <a:pt x="0" y="23779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>
            <a:off x="0" y="9623906"/>
            <a:ext cx="18643722" cy="663094"/>
            <a:chOff x="0" y="0"/>
            <a:chExt cx="4910281" cy="17464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910281" cy="174642"/>
            </a:xfrm>
            <a:custGeom>
              <a:avLst/>
              <a:gdLst/>
              <a:ahLst/>
              <a:cxnLst/>
              <a:rect l="l" t="t" r="r" b="b"/>
              <a:pathLst>
                <a:path w="4910281" h="174642">
                  <a:moveTo>
                    <a:pt x="0" y="0"/>
                  </a:moveTo>
                  <a:lnTo>
                    <a:pt x="4910281" y="0"/>
                  </a:lnTo>
                  <a:lnTo>
                    <a:pt x="4910281" y="174642"/>
                  </a:lnTo>
                  <a:lnTo>
                    <a:pt x="0" y="174642"/>
                  </a:lnTo>
                  <a:close/>
                </a:path>
              </a:pathLst>
            </a:custGeom>
            <a:solidFill>
              <a:srgbClr val="E17B3E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4910281" cy="2222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411699" y="1313346"/>
            <a:ext cx="2377932" cy="2377932"/>
          </a:xfrm>
          <a:custGeom>
            <a:avLst/>
            <a:gdLst/>
            <a:ahLst/>
            <a:cxnLst/>
            <a:rect l="l" t="t" r="r" b="b"/>
            <a:pathLst>
              <a:path w="2377932" h="2377932">
                <a:moveTo>
                  <a:pt x="0" y="0"/>
                </a:moveTo>
                <a:lnTo>
                  <a:pt x="2377933" y="0"/>
                </a:lnTo>
                <a:lnTo>
                  <a:pt x="2377933" y="2377933"/>
                </a:lnTo>
                <a:lnTo>
                  <a:pt x="0" y="23779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Freeform 12"/>
          <p:cNvSpPr/>
          <p:nvPr/>
        </p:nvSpPr>
        <p:spPr>
          <a:xfrm>
            <a:off x="279575" y="114300"/>
            <a:ext cx="17266701" cy="9327999"/>
          </a:xfrm>
          <a:custGeom>
            <a:avLst/>
            <a:gdLst/>
            <a:ahLst/>
            <a:cxnLst/>
            <a:rect l="l" t="t" r="r" b="b"/>
            <a:pathLst>
              <a:path w="15315003" h="8160855">
                <a:moveTo>
                  <a:pt x="0" y="0"/>
                </a:moveTo>
                <a:lnTo>
                  <a:pt x="15315002" y="0"/>
                </a:lnTo>
                <a:lnTo>
                  <a:pt x="15315002" y="8160855"/>
                </a:lnTo>
                <a:lnTo>
                  <a:pt x="0" y="81608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5152" t="-8181" r="-1570" b="-20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9056817A-32F7-7C0A-58A9-DB020F511247}"/>
              </a:ext>
            </a:extLst>
          </p:cNvPr>
          <p:cNvSpPr/>
          <p:nvPr/>
        </p:nvSpPr>
        <p:spPr>
          <a:xfrm>
            <a:off x="483707" y="2516028"/>
            <a:ext cx="11327293" cy="79867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id="{1D3E7B25-BBE5-7FB0-F802-E97120DEBD7A}"/>
              </a:ext>
            </a:extLst>
          </p:cNvPr>
          <p:cNvSpPr/>
          <p:nvPr/>
        </p:nvSpPr>
        <p:spPr>
          <a:xfrm>
            <a:off x="11811000" y="5296829"/>
            <a:ext cx="1676400" cy="414547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728"/>
    </mc:Choice>
    <mc:Fallback xmlns="">
      <p:transition spd="slow" advTm="44728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17906822" y="0"/>
            <a:ext cx="5996351" cy="10287000"/>
            <a:chOff x="0" y="0"/>
            <a:chExt cx="1579286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579286" cy="2709333"/>
            </a:xfrm>
            <a:custGeom>
              <a:avLst/>
              <a:gdLst/>
              <a:ahLst/>
              <a:cxnLst/>
              <a:rect l="l" t="t" r="r" b="b"/>
              <a:pathLst>
                <a:path w="1579286" h="2709333">
                  <a:moveTo>
                    <a:pt x="0" y="0"/>
                  </a:moveTo>
                  <a:lnTo>
                    <a:pt x="1579286" y="0"/>
                  </a:lnTo>
                  <a:lnTo>
                    <a:pt x="157928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17B3E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579286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5323248" y="7278034"/>
            <a:ext cx="3097393" cy="3097393"/>
          </a:xfrm>
          <a:custGeom>
            <a:avLst/>
            <a:gdLst/>
            <a:ahLst/>
            <a:cxnLst/>
            <a:rect l="l" t="t" r="r" b="b"/>
            <a:pathLst>
              <a:path w="3097393" h="3097393">
                <a:moveTo>
                  <a:pt x="0" y="0"/>
                </a:moveTo>
                <a:lnTo>
                  <a:pt x="3097394" y="0"/>
                </a:lnTo>
                <a:lnTo>
                  <a:pt x="3097394" y="3097394"/>
                </a:lnTo>
                <a:lnTo>
                  <a:pt x="0" y="30973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>
            <a:off x="-519997" y="1129679"/>
            <a:ext cx="3097393" cy="3097393"/>
          </a:xfrm>
          <a:custGeom>
            <a:avLst/>
            <a:gdLst/>
            <a:ahLst/>
            <a:cxnLst/>
            <a:rect l="l" t="t" r="r" b="b"/>
            <a:pathLst>
              <a:path w="3097393" h="3097393">
                <a:moveTo>
                  <a:pt x="0" y="0"/>
                </a:moveTo>
                <a:lnTo>
                  <a:pt x="3097394" y="0"/>
                </a:lnTo>
                <a:lnTo>
                  <a:pt x="3097394" y="3097393"/>
                </a:lnTo>
                <a:lnTo>
                  <a:pt x="0" y="30973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9" name="Group 9"/>
          <p:cNvGrpSpPr/>
          <p:nvPr/>
        </p:nvGrpSpPr>
        <p:grpSpPr>
          <a:xfrm>
            <a:off x="0" y="9623906"/>
            <a:ext cx="18643722" cy="663094"/>
            <a:chOff x="0" y="0"/>
            <a:chExt cx="4910281" cy="17464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910281" cy="174642"/>
            </a:xfrm>
            <a:custGeom>
              <a:avLst/>
              <a:gdLst/>
              <a:ahLst/>
              <a:cxnLst/>
              <a:rect l="l" t="t" r="r" b="b"/>
              <a:pathLst>
                <a:path w="4910281" h="174642">
                  <a:moveTo>
                    <a:pt x="0" y="0"/>
                  </a:moveTo>
                  <a:lnTo>
                    <a:pt x="4910281" y="0"/>
                  </a:lnTo>
                  <a:lnTo>
                    <a:pt x="4910281" y="174642"/>
                  </a:lnTo>
                  <a:lnTo>
                    <a:pt x="0" y="174642"/>
                  </a:lnTo>
                  <a:close/>
                </a:path>
              </a:pathLst>
            </a:custGeom>
            <a:solidFill>
              <a:srgbClr val="E17B3E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4910281" cy="2222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364831" y="533115"/>
            <a:ext cx="14958417" cy="769441"/>
          </a:xfrm>
          <a:prstGeom prst="rect">
            <a:avLst/>
          </a:prstGeom>
          <a:solidFill>
            <a:srgbClr val="EAEAEA"/>
          </a:solidFill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48"/>
              </a:lnSpc>
            </a:pPr>
            <a:endParaRPr lang="en-US" sz="5040" b="1" dirty="0">
              <a:solidFill>
                <a:srgbClr val="E1712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364831" y="534929"/>
            <a:ext cx="17409350" cy="8819724"/>
          </a:xfrm>
          <a:custGeom>
            <a:avLst/>
            <a:gdLst/>
            <a:ahLst/>
            <a:cxnLst/>
            <a:rect l="l" t="t" r="r" b="b"/>
            <a:pathLst>
              <a:path w="16399959" h="7442710">
                <a:moveTo>
                  <a:pt x="0" y="0"/>
                </a:moveTo>
                <a:lnTo>
                  <a:pt x="16399958" y="0"/>
                </a:lnTo>
                <a:lnTo>
                  <a:pt x="16399958" y="7442710"/>
                </a:lnTo>
                <a:lnTo>
                  <a:pt x="0" y="74427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4941"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E787F0F3-1C26-DF76-DA16-2658FE0278BE}"/>
              </a:ext>
            </a:extLst>
          </p:cNvPr>
          <p:cNvSpPr/>
          <p:nvPr/>
        </p:nvSpPr>
        <p:spPr>
          <a:xfrm>
            <a:off x="3993103" y="1714500"/>
            <a:ext cx="1645697" cy="6858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084"/>
    </mc:Choice>
    <mc:Fallback xmlns="">
      <p:transition spd="slow" advTm="14084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17906822" y="0"/>
            <a:ext cx="5996351" cy="10287000"/>
            <a:chOff x="0" y="0"/>
            <a:chExt cx="1579286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579286" cy="2709333"/>
            </a:xfrm>
            <a:custGeom>
              <a:avLst/>
              <a:gdLst/>
              <a:ahLst/>
              <a:cxnLst/>
              <a:rect l="l" t="t" r="r" b="b"/>
              <a:pathLst>
                <a:path w="1579286" h="2709333">
                  <a:moveTo>
                    <a:pt x="0" y="0"/>
                  </a:moveTo>
                  <a:lnTo>
                    <a:pt x="1579286" y="0"/>
                  </a:lnTo>
                  <a:lnTo>
                    <a:pt x="157928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17B3E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579286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5605924" y="7638776"/>
            <a:ext cx="2741672" cy="2741672"/>
          </a:xfrm>
          <a:custGeom>
            <a:avLst/>
            <a:gdLst/>
            <a:ahLst/>
            <a:cxnLst/>
            <a:rect l="l" t="t" r="r" b="b"/>
            <a:pathLst>
              <a:path w="2741672" h="2741672">
                <a:moveTo>
                  <a:pt x="0" y="0"/>
                </a:moveTo>
                <a:lnTo>
                  <a:pt x="2741672" y="0"/>
                </a:lnTo>
                <a:lnTo>
                  <a:pt x="2741672" y="2741672"/>
                </a:lnTo>
                <a:lnTo>
                  <a:pt x="0" y="27416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>
            <a:off x="-190741" y="1218107"/>
            <a:ext cx="3097393" cy="3097393"/>
          </a:xfrm>
          <a:custGeom>
            <a:avLst/>
            <a:gdLst/>
            <a:ahLst/>
            <a:cxnLst/>
            <a:rect l="l" t="t" r="r" b="b"/>
            <a:pathLst>
              <a:path w="3097393" h="3097393">
                <a:moveTo>
                  <a:pt x="0" y="0"/>
                </a:moveTo>
                <a:lnTo>
                  <a:pt x="3097394" y="0"/>
                </a:lnTo>
                <a:lnTo>
                  <a:pt x="3097394" y="3097393"/>
                </a:lnTo>
                <a:lnTo>
                  <a:pt x="0" y="30973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8" name="Group 8"/>
          <p:cNvGrpSpPr/>
          <p:nvPr/>
        </p:nvGrpSpPr>
        <p:grpSpPr>
          <a:xfrm>
            <a:off x="0" y="9623906"/>
            <a:ext cx="18643722" cy="663094"/>
            <a:chOff x="0" y="0"/>
            <a:chExt cx="4910281" cy="1746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910281" cy="174642"/>
            </a:xfrm>
            <a:custGeom>
              <a:avLst/>
              <a:gdLst/>
              <a:ahLst/>
              <a:cxnLst/>
              <a:rect l="l" t="t" r="r" b="b"/>
              <a:pathLst>
                <a:path w="4910281" h="174642">
                  <a:moveTo>
                    <a:pt x="0" y="0"/>
                  </a:moveTo>
                  <a:lnTo>
                    <a:pt x="4910281" y="0"/>
                  </a:lnTo>
                  <a:lnTo>
                    <a:pt x="4910281" y="174642"/>
                  </a:lnTo>
                  <a:lnTo>
                    <a:pt x="0" y="174642"/>
                  </a:lnTo>
                  <a:close/>
                </a:path>
              </a:pathLst>
            </a:custGeom>
            <a:solidFill>
              <a:srgbClr val="E17B3E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4910281" cy="2222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40250" y="456107"/>
            <a:ext cx="14958417" cy="769441"/>
          </a:xfrm>
          <a:prstGeom prst="rect">
            <a:avLst/>
          </a:prstGeom>
          <a:solidFill>
            <a:srgbClr val="EAEAEA"/>
          </a:solidFill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48"/>
              </a:lnSpc>
            </a:pPr>
            <a:endParaRPr lang="en-US" sz="5040" b="1" dirty="0">
              <a:solidFill>
                <a:srgbClr val="E1712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438061" y="473061"/>
            <a:ext cx="17030700" cy="8879606"/>
          </a:xfrm>
          <a:custGeom>
            <a:avLst/>
            <a:gdLst/>
            <a:ahLst/>
            <a:cxnLst/>
            <a:rect l="l" t="t" r="r" b="b"/>
            <a:pathLst>
              <a:path w="16078200" h="7635627">
                <a:moveTo>
                  <a:pt x="0" y="0"/>
                </a:moveTo>
                <a:lnTo>
                  <a:pt x="16078200" y="0"/>
                </a:lnTo>
                <a:lnTo>
                  <a:pt x="16078200" y="7635627"/>
                </a:lnTo>
                <a:lnTo>
                  <a:pt x="0" y="763562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279" r="-1150" b="-16245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81FC5D5D-C8AC-04FB-0CC0-5CC332993AB0}"/>
              </a:ext>
            </a:extLst>
          </p:cNvPr>
          <p:cNvSpPr/>
          <p:nvPr/>
        </p:nvSpPr>
        <p:spPr>
          <a:xfrm>
            <a:off x="5207550" y="1714500"/>
            <a:ext cx="1645697" cy="6858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492"/>
    </mc:Choice>
    <mc:Fallback xmlns="">
      <p:transition spd="slow" advTm="70492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17906822" y="0"/>
            <a:ext cx="5996351" cy="10287000"/>
            <a:chOff x="0" y="0"/>
            <a:chExt cx="1579286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579286" cy="2709333"/>
            </a:xfrm>
            <a:custGeom>
              <a:avLst/>
              <a:gdLst/>
              <a:ahLst/>
              <a:cxnLst/>
              <a:rect l="l" t="t" r="r" b="b"/>
              <a:pathLst>
                <a:path w="1579286" h="2709333">
                  <a:moveTo>
                    <a:pt x="0" y="0"/>
                  </a:moveTo>
                  <a:lnTo>
                    <a:pt x="1579286" y="0"/>
                  </a:lnTo>
                  <a:lnTo>
                    <a:pt x="157928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17B3E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579286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5001023" y="7189607"/>
            <a:ext cx="3097393" cy="3097393"/>
          </a:xfrm>
          <a:custGeom>
            <a:avLst/>
            <a:gdLst/>
            <a:ahLst/>
            <a:cxnLst/>
            <a:rect l="l" t="t" r="r" b="b"/>
            <a:pathLst>
              <a:path w="3097393" h="3097393">
                <a:moveTo>
                  <a:pt x="0" y="0"/>
                </a:moveTo>
                <a:lnTo>
                  <a:pt x="3097393" y="0"/>
                </a:lnTo>
                <a:lnTo>
                  <a:pt x="3097393" y="3097393"/>
                </a:lnTo>
                <a:lnTo>
                  <a:pt x="0" y="30973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>
            <a:off x="180186" y="1129679"/>
            <a:ext cx="3097393" cy="3097393"/>
          </a:xfrm>
          <a:custGeom>
            <a:avLst/>
            <a:gdLst/>
            <a:ahLst/>
            <a:cxnLst/>
            <a:rect l="l" t="t" r="r" b="b"/>
            <a:pathLst>
              <a:path w="3097393" h="3097393">
                <a:moveTo>
                  <a:pt x="0" y="0"/>
                </a:moveTo>
                <a:lnTo>
                  <a:pt x="3097393" y="0"/>
                </a:lnTo>
                <a:lnTo>
                  <a:pt x="3097393" y="3097393"/>
                </a:lnTo>
                <a:lnTo>
                  <a:pt x="0" y="30973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TextBox 8"/>
          <p:cNvSpPr txBox="1"/>
          <p:nvPr/>
        </p:nvSpPr>
        <p:spPr>
          <a:xfrm>
            <a:off x="533400" y="495300"/>
            <a:ext cx="14958417" cy="769441"/>
          </a:xfrm>
          <a:prstGeom prst="rect">
            <a:avLst/>
          </a:prstGeom>
          <a:solidFill>
            <a:srgbClr val="EAEAEA"/>
          </a:solidFill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48"/>
              </a:lnSpc>
            </a:pPr>
            <a:endParaRPr lang="en-US" sz="5040" b="1" dirty="0">
              <a:solidFill>
                <a:srgbClr val="E1712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515257" y="495299"/>
            <a:ext cx="16858343" cy="8662021"/>
          </a:xfrm>
          <a:custGeom>
            <a:avLst/>
            <a:gdLst/>
            <a:ahLst/>
            <a:cxnLst/>
            <a:rect l="l" t="t" r="r" b="b"/>
            <a:pathLst>
              <a:path w="15292894" h="7606179">
                <a:moveTo>
                  <a:pt x="0" y="0"/>
                </a:moveTo>
                <a:lnTo>
                  <a:pt x="15292894" y="0"/>
                </a:lnTo>
                <a:lnTo>
                  <a:pt x="15292894" y="7606179"/>
                </a:lnTo>
                <a:lnTo>
                  <a:pt x="0" y="760617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75" b="-2518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10" name="Group 10"/>
          <p:cNvGrpSpPr/>
          <p:nvPr/>
        </p:nvGrpSpPr>
        <p:grpSpPr>
          <a:xfrm>
            <a:off x="0" y="9623906"/>
            <a:ext cx="18643722" cy="663094"/>
            <a:chOff x="0" y="0"/>
            <a:chExt cx="4910281" cy="17464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910281" cy="174642"/>
            </a:xfrm>
            <a:custGeom>
              <a:avLst/>
              <a:gdLst/>
              <a:ahLst/>
              <a:cxnLst/>
              <a:rect l="l" t="t" r="r" b="b"/>
              <a:pathLst>
                <a:path w="4910281" h="174642">
                  <a:moveTo>
                    <a:pt x="0" y="0"/>
                  </a:moveTo>
                  <a:lnTo>
                    <a:pt x="4910281" y="0"/>
                  </a:lnTo>
                  <a:lnTo>
                    <a:pt x="4910281" y="174642"/>
                  </a:lnTo>
                  <a:lnTo>
                    <a:pt x="0" y="174642"/>
                  </a:lnTo>
                  <a:close/>
                </a:path>
              </a:pathLst>
            </a:custGeom>
            <a:solidFill>
              <a:srgbClr val="E17B3E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4910281" cy="2222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7E5386C8-EEE2-BFE4-9394-4FC3436B6647}"/>
              </a:ext>
            </a:extLst>
          </p:cNvPr>
          <p:cNvSpPr/>
          <p:nvPr/>
        </p:nvSpPr>
        <p:spPr>
          <a:xfrm>
            <a:off x="6324600" y="1181100"/>
            <a:ext cx="1371600" cy="6858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id="{BF9B0767-7644-B013-91DD-8E8638D20463}"/>
              </a:ext>
            </a:extLst>
          </p:cNvPr>
          <p:cNvSpPr/>
          <p:nvPr/>
        </p:nvSpPr>
        <p:spPr>
          <a:xfrm>
            <a:off x="914400" y="5905500"/>
            <a:ext cx="2133600" cy="75031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362"/>
    </mc:Choice>
    <mc:Fallback xmlns="">
      <p:transition spd="slow" advTm="75362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17906822" y="0"/>
            <a:ext cx="5996351" cy="10287000"/>
            <a:chOff x="0" y="0"/>
            <a:chExt cx="1579286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579286" cy="2709333"/>
            </a:xfrm>
            <a:custGeom>
              <a:avLst/>
              <a:gdLst/>
              <a:ahLst/>
              <a:cxnLst/>
              <a:rect l="l" t="t" r="r" b="b"/>
              <a:pathLst>
                <a:path w="1579286" h="2709333">
                  <a:moveTo>
                    <a:pt x="0" y="0"/>
                  </a:moveTo>
                  <a:lnTo>
                    <a:pt x="1579286" y="0"/>
                  </a:lnTo>
                  <a:lnTo>
                    <a:pt x="157928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17B3E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579286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5799884" y="7445172"/>
            <a:ext cx="3097393" cy="3097393"/>
          </a:xfrm>
          <a:custGeom>
            <a:avLst/>
            <a:gdLst/>
            <a:ahLst/>
            <a:cxnLst/>
            <a:rect l="l" t="t" r="r" b="b"/>
            <a:pathLst>
              <a:path w="3097393" h="3097393">
                <a:moveTo>
                  <a:pt x="0" y="0"/>
                </a:moveTo>
                <a:lnTo>
                  <a:pt x="3097394" y="0"/>
                </a:lnTo>
                <a:lnTo>
                  <a:pt x="3097394" y="3097394"/>
                </a:lnTo>
                <a:lnTo>
                  <a:pt x="0" y="30973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>
            <a:off x="-901190" y="1104982"/>
            <a:ext cx="3097393" cy="3097393"/>
          </a:xfrm>
          <a:custGeom>
            <a:avLst/>
            <a:gdLst/>
            <a:ahLst/>
            <a:cxnLst/>
            <a:rect l="l" t="t" r="r" b="b"/>
            <a:pathLst>
              <a:path w="3097393" h="3097393">
                <a:moveTo>
                  <a:pt x="0" y="0"/>
                </a:moveTo>
                <a:lnTo>
                  <a:pt x="3097394" y="0"/>
                </a:lnTo>
                <a:lnTo>
                  <a:pt x="3097394" y="3097394"/>
                </a:lnTo>
                <a:lnTo>
                  <a:pt x="0" y="30973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8" name="Group 8"/>
          <p:cNvGrpSpPr/>
          <p:nvPr/>
        </p:nvGrpSpPr>
        <p:grpSpPr>
          <a:xfrm>
            <a:off x="0" y="9623906"/>
            <a:ext cx="18643722" cy="663094"/>
            <a:chOff x="0" y="0"/>
            <a:chExt cx="4910281" cy="1746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910281" cy="174642"/>
            </a:xfrm>
            <a:custGeom>
              <a:avLst/>
              <a:gdLst/>
              <a:ahLst/>
              <a:cxnLst/>
              <a:rect l="l" t="t" r="r" b="b"/>
              <a:pathLst>
                <a:path w="4910281" h="174642">
                  <a:moveTo>
                    <a:pt x="0" y="0"/>
                  </a:moveTo>
                  <a:lnTo>
                    <a:pt x="4910281" y="0"/>
                  </a:lnTo>
                  <a:lnTo>
                    <a:pt x="4910281" y="174642"/>
                  </a:lnTo>
                  <a:lnTo>
                    <a:pt x="0" y="174642"/>
                  </a:lnTo>
                  <a:close/>
                </a:path>
              </a:pathLst>
            </a:custGeom>
            <a:solidFill>
              <a:srgbClr val="E17B3E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4910281" cy="2222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434758" y="495300"/>
            <a:ext cx="14958417" cy="1524000"/>
          </a:xfrm>
          <a:prstGeom prst="rect">
            <a:avLst/>
          </a:prstGeom>
          <a:solidFill>
            <a:srgbClr val="EAEAEA"/>
          </a:solidFill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48"/>
              </a:lnSpc>
            </a:pPr>
            <a:r>
              <a:rPr lang="en-US" sz="5040" b="1" dirty="0">
                <a:solidFill>
                  <a:srgbClr val="E1712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Trilha de Auditoria: Marcos &amp; </a:t>
            </a:r>
            <a:r>
              <a:rPr lang="en-US" sz="5040" b="1" dirty="0" err="1">
                <a:solidFill>
                  <a:srgbClr val="E1712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Irregularidades</a:t>
            </a:r>
            <a:endParaRPr lang="en-US" sz="5040" b="1" dirty="0">
              <a:solidFill>
                <a:srgbClr val="E1712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6048"/>
              </a:lnSpc>
            </a:pPr>
            <a:endParaRPr lang="en-US" sz="5040" b="1" dirty="0">
              <a:solidFill>
                <a:srgbClr val="E1712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115542" y="466344"/>
            <a:ext cx="17441654" cy="7971175"/>
          </a:xfrm>
          <a:custGeom>
            <a:avLst/>
            <a:gdLst/>
            <a:ahLst/>
            <a:cxnLst/>
            <a:rect l="l" t="t" r="r" b="b"/>
            <a:pathLst>
              <a:path w="17165392" h="7412996">
                <a:moveTo>
                  <a:pt x="0" y="0"/>
                </a:moveTo>
                <a:lnTo>
                  <a:pt x="17165392" y="0"/>
                </a:lnTo>
                <a:lnTo>
                  <a:pt x="17165392" y="7412996"/>
                </a:lnTo>
                <a:lnTo>
                  <a:pt x="0" y="74129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4663" t="-10376" r="-1937" b="-2175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9C872398-D1D5-C22E-2675-D951D1F2CB82}"/>
              </a:ext>
            </a:extLst>
          </p:cNvPr>
          <p:cNvSpPr/>
          <p:nvPr/>
        </p:nvSpPr>
        <p:spPr>
          <a:xfrm>
            <a:off x="8763000" y="2841828"/>
            <a:ext cx="8788100" cy="79867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664"/>
    </mc:Choice>
    <mc:Fallback xmlns="">
      <p:transition spd="slow" advTm="28664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17906822" y="0"/>
            <a:ext cx="5996351" cy="10287000"/>
            <a:chOff x="0" y="0"/>
            <a:chExt cx="1579286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579286" cy="2709333"/>
            </a:xfrm>
            <a:custGeom>
              <a:avLst/>
              <a:gdLst/>
              <a:ahLst/>
              <a:cxnLst/>
              <a:rect l="l" t="t" r="r" b="b"/>
              <a:pathLst>
                <a:path w="1579286" h="2709333">
                  <a:moveTo>
                    <a:pt x="0" y="0"/>
                  </a:moveTo>
                  <a:lnTo>
                    <a:pt x="1579286" y="0"/>
                  </a:lnTo>
                  <a:lnTo>
                    <a:pt x="157928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17B3E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579286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5001023" y="7473795"/>
            <a:ext cx="3097393" cy="3097393"/>
          </a:xfrm>
          <a:custGeom>
            <a:avLst/>
            <a:gdLst/>
            <a:ahLst/>
            <a:cxnLst/>
            <a:rect l="l" t="t" r="r" b="b"/>
            <a:pathLst>
              <a:path w="3097393" h="3097393">
                <a:moveTo>
                  <a:pt x="0" y="0"/>
                </a:moveTo>
                <a:lnTo>
                  <a:pt x="3097393" y="0"/>
                </a:lnTo>
                <a:lnTo>
                  <a:pt x="3097393" y="3097394"/>
                </a:lnTo>
                <a:lnTo>
                  <a:pt x="0" y="30973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>
            <a:off x="106496" y="1338198"/>
            <a:ext cx="3097393" cy="3097393"/>
          </a:xfrm>
          <a:custGeom>
            <a:avLst/>
            <a:gdLst/>
            <a:ahLst/>
            <a:cxnLst/>
            <a:rect l="l" t="t" r="r" b="b"/>
            <a:pathLst>
              <a:path w="3097393" h="3097393">
                <a:moveTo>
                  <a:pt x="0" y="0"/>
                </a:moveTo>
                <a:lnTo>
                  <a:pt x="3097393" y="0"/>
                </a:lnTo>
                <a:lnTo>
                  <a:pt x="3097393" y="3097393"/>
                </a:lnTo>
                <a:lnTo>
                  <a:pt x="0" y="30973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TextBox 8"/>
          <p:cNvSpPr txBox="1"/>
          <p:nvPr/>
        </p:nvSpPr>
        <p:spPr>
          <a:xfrm>
            <a:off x="533400" y="419100"/>
            <a:ext cx="14958417" cy="1524000"/>
          </a:xfrm>
          <a:prstGeom prst="rect">
            <a:avLst/>
          </a:prstGeom>
          <a:solidFill>
            <a:srgbClr val="EAEAEA"/>
          </a:solidFill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48"/>
              </a:lnSpc>
            </a:pPr>
            <a:r>
              <a:rPr lang="en-US" sz="5040" b="1" dirty="0" err="1">
                <a:solidFill>
                  <a:srgbClr val="E1712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Repositório</a:t>
            </a:r>
            <a:r>
              <a:rPr lang="en-US" sz="5040" b="1" dirty="0">
                <a:solidFill>
                  <a:srgbClr val="E1712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de </a:t>
            </a:r>
            <a:r>
              <a:rPr lang="en-US" sz="5040" b="1" dirty="0" err="1">
                <a:solidFill>
                  <a:srgbClr val="E1712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Documentos</a:t>
            </a:r>
            <a:endParaRPr lang="en-US" sz="5040" b="1" dirty="0">
              <a:solidFill>
                <a:srgbClr val="E1712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6048"/>
              </a:lnSpc>
            </a:pPr>
            <a:endParaRPr lang="en-US" sz="5040" b="1" dirty="0">
              <a:solidFill>
                <a:srgbClr val="E1712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0" y="9623906"/>
            <a:ext cx="18643722" cy="663094"/>
            <a:chOff x="0" y="0"/>
            <a:chExt cx="4910281" cy="17464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910281" cy="174642"/>
            </a:xfrm>
            <a:custGeom>
              <a:avLst/>
              <a:gdLst/>
              <a:ahLst/>
              <a:cxnLst/>
              <a:rect l="l" t="t" r="r" b="b"/>
              <a:pathLst>
                <a:path w="4910281" h="174642">
                  <a:moveTo>
                    <a:pt x="0" y="0"/>
                  </a:moveTo>
                  <a:lnTo>
                    <a:pt x="4910281" y="0"/>
                  </a:lnTo>
                  <a:lnTo>
                    <a:pt x="4910281" y="174642"/>
                  </a:lnTo>
                  <a:lnTo>
                    <a:pt x="0" y="174642"/>
                  </a:lnTo>
                  <a:close/>
                </a:path>
              </a:pathLst>
            </a:custGeom>
            <a:solidFill>
              <a:srgbClr val="E17B3E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4910281" cy="2222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546703" y="1181100"/>
            <a:ext cx="16522097" cy="8301425"/>
          </a:xfrm>
          <a:custGeom>
            <a:avLst/>
            <a:gdLst/>
            <a:ahLst/>
            <a:cxnLst/>
            <a:rect l="l" t="t" r="r" b="b"/>
            <a:pathLst>
              <a:path w="15518194" h="7590846">
                <a:moveTo>
                  <a:pt x="0" y="0"/>
                </a:moveTo>
                <a:lnTo>
                  <a:pt x="15518194" y="0"/>
                </a:lnTo>
                <a:lnTo>
                  <a:pt x="15518194" y="7590846"/>
                </a:lnTo>
                <a:lnTo>
                  <a:pt x="0" y="75908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2088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69A1075B-82BA-1E43-C575-D2468816F03E}"/>
              </a:ext>
            </a:extLst>
          </p:cNvPr>
          <p:cNvSpPr/>
          <p:nvPr/>
        </p:nvSpPr>
        <p:spPr>
          <a:xfrm>
            <a:off x="7460114" y="2010095"/>
            <a:ext cx="1379086" cy="6858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311"/>
    </mc:Choice>
    <mc:Fallback xmlns="">
      <p:transition spd="slow" advTm="3031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17906822" y="0"/>
            <a:ext cx="5996351" cy="10287000"/>
            <a:chOff x="0" y="0"/>
            <a:chExt cx="1579286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579286" cy="2709333"/>
            </a:xfrm>
            <a:custGeom>
              <a:avLst/>
              <a:gdLst/>
              <a:ahLst/>
              <a:cxnLst/>
              <a:rect l="l" t="t" r="r" b="b"/>
              <a:pathLst>
                <a:path w="1579286" h="2709333">
                  <a:moveTo>
                    <a:pt x="0" y="0"/>
                  </a:moveTo>
                  <a:lnTo>
                    <a:pt x="1579286" y="0"/>
                  </a:lnTo>
                  <a:lnTo>
                    <a:pt x="157928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17B3E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579286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5367462" y="7459057"/>
            <a:ext cx="3097393" cy="3097393"/>
          </a:xfrm>
          <a:custGeom>
            <a:avLst/>
            <a:gdLst/>
            <a:ahLst/>
            <a:cxnLst/>
            <a:rect l="l" t="t" r="r" b="b"/>
            <a:pathLst>
              <a:path w="3097393" h="3097393">
                <a:moveTo>
                  <a:pt x="0" y="0"/>
                </a:moveTo>
                <a:lnTo>
                  <a:pt x="3097394" y="0"/>
                </a:lnTo>
                <a:lnTo>
                  <a:pt x="3097394" y="3097394"/>
                </a:lnTo>
                <a:lnTo>
                  <a:pt x="0" y="30973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>
            <a:off x="-291430" y="1104982"/>
            <a:ext cx="3097393" cy="3097393"/>
          </a:xfrm>
          <a:custGeom>
            <a:avLst/>
            <a:gdLst/>
            <a:ahLst/>
            <a:cxnLst/>
            <a:rect l="l" t="t" r="r" b="b"/>
            <a:pathLst>
              <a:path w="3097393" h="3097393">
                <a:moveTo>
                  <a:pt x="0" y="0"/>
                </a:moveTo>
                <a:lnTo>
                  <a:pt x="3097394" y="0"/>
                </a:lnTo>
                <a:lnTo>
                  <a:pt x="3097394" y="3097394"/>
                </a:lnTo>
                <a:lnTo>
                  <a:pt x="0" y="30973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TextBox 8"/>
          <p:cNvSpPr txBox="1"/>
          <p:nvPr/>
        </p:nvSpPr>
        <p:spPr>
          <a:xfrm>
            <a:off x="533400" y="419100"/>
            <a:ext cx="14958417" cy="1524000"/>
          </a:xfrm>
          <a:prstGeom prst="rect">
            <a:avLst/>
          </a:prstGeom>
          <a:solidFill>
            <a:srgbClr val="EAEAEA"/>
          </a:solidFill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48"/>
              </a:lnSpc>
            </a:pPr>
            <a:r>
              <a:rPr lang="en-US" sz="5040" b="1" dirty="0" err="1">
                <a:solidFill>
                  <a:srgbClr val="E1712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Informações</a:t>
            </a:r>
            <a:r>
              <a:rPr lang="en-US" sz="5040" b="1" dirty="0">
                <a:solidFill>
                  <a:srgbClr val="E1712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5040" b="1" dirty="0" err="1">
                <a:solidFill>
                  <a:srgbClr val="E1712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Centralizadas</a:t>
            </a:r>
            <a:endParaRPr lang="en-US" sz="5040" b="1" dirty="0">
              <a:solidFill>
                <a:srgbClr val="E1712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6048"/>
              </a:lnSpc>
            </a:pPr>
            <a:endParaRPr lang="en-US" sz="5040" b="1" dirty="0">
              <a:solidFill>
                <a:srgbClr val="E1712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0" y="9623906"/>
            <a:ext cx="18643722" cy="663094"/>
            <a:chOff x="0" y="0"/>
            <a:chExt cx="4910281" cy="17464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910281" cy="174642"/>
            </a:xfrm>
            <a:custGeom>
              <a:avLst/>
              <a:gdLst/>
              <a:ahLst/>
              <a:cxnLst/>
              <a:rect l="l" t="t" r="r" b="b"/>
              <a:pathLst>
                <a:path w="4910281" h="174642">
                  <a:moveTo>
                    <a:pt x="0" y="0"/>
                  </a:moveTo>
                  <a:lnTo>
                    <a:pt x="4910281" y="0"/>
                  </a:lnTo>
                  <a:lnTo>
                    <a:pt x="4910281" y="174642"/>
                  </a:lnTo>
                  <a:lnTo>
                    <a:pt x="0" y="174642"/>
                  </a:lnTo>
                  <a:close/>
                </a:path>
              </a:pathLst>
            </a:custGeom>
            <a:solidFill>
              <a:srgbClr val="E17B3E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4910281" cy="2222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393382" y="1333500"/>
            <a:ext cx="17361218" cy="7993135"/>
          </a:xfrm>
          <a:custGeom>
            <a:avLst/>
            <a:gdLst/>
            <a:ahLst/>
            <a:cxnLst/>
            <a:rect l="l" t="t" r="r" b="b"/>
            <a:pathLst>
              <a:path w="16434436" h="7156942">
                <a:moveTo>
                  <a:pt x="0" y="0"/>
                </a:moveTo>
                <a:lnTo>
                  <a:pt x="16434436" y="0"/>
                </a:lnTo>
                <a:lnTo>
                  <a:pt x="16434436" y="7156943"/>
                </a:lnTo>
                <a:lnTo>
                  <a:pt x="0" y="715694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05" t="-1647" r="-305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F9777A06-7D8D-473A-FFC0-924D25648EBE}"/>
              </a:ext>
            </a:extLst>
          </p:cNvPr>
          <p:cNvSpPr/>
          <p:nvPr/>
        </p:nvSpPr>
        <p:spPr>
          <a:xfrm>
            <a:off x="11963400" y="2530929"/>
            <a:ext cx="2209800" cy="6858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019"/>
    </mc:Choice>
    <mc:Fallback xmlns="">
      <p:transition spd="slow" advTm="29019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17685753" y="0"/>
            <a:ext cx="5996351" cy="10287000"/>
            <a:chOff x="0" y="0"/>
            <a:chExt cx="1579286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579286" cy="2709333"/>
            </a:xfrm>
            <a:custGeom>
              <a:avLst/>
              <a:gdLst/>
              <a:ahLst/>
              <a:cxnLst/>
              <a:rect l="l" t="t" r="r" b="b"/>
              <a:pathLst>
                <a:path w="1579286" h="2709333">
                  <a:moveTo>
                    <a:pt x="0" y="0"/>
                  </a:moveTo>
                  <a:lnTo>
                    <a:pt x="1579286" y="0"/>
                  </a:lnTo>
                  <a:lnTo>
                    <a:pt x="157928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17B3E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579286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5293772" y="5246666"/>
            <a:ext cx="3097393" cy="3097393"/>
          </a:xfrm>
          <a:custGeom>
            <a:avLst/>
            <a:gdLst/>
            <a:ahLst/>
            <a:cxnLst/>
            <a:rect l="l" t="t" r="r" b="b"/>
            <a:pathLst>
              <a:path w="3097393" h="3097393">
                <a:moveTo>
                  <a:pt x="0" y="0"/>
                </a:moveTo>
                <a:lnTo>
                  <a:pt x="3097394" y="0"/>
                </a:lnTo>
                <a:lnTo>
                  <a:pt x="3097394" y="3097393"/>
                </a:lnTo>
                <a:lnTo>
                  <a:pt x="0" y="30973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>
            <a:off x="-793412" y="1277059"/>
            <a:ext cx="3097393" cy="3097393"/>
          </a:xfrm>
          <a:custGeom>
            <a:avLst/>
            <a:gdLst/>
            <a:ahLst/>
            <a:cxnLst/>
            <a:rect l="l" t="t" r="r" b="b"/>
            <a:pathLst>
              <a:path w="3097393" h="3097393">
                <a:moveTo>
                  <a:pt x="0" y="0"/>
                </a:moveTo>
                <a:lnTo>
                  <a:pt x="3097394" y="0"/>
                </a:lnTo>
                <a:lnTo>
                  <a:pt x="3097394" y="3097393"/>
                </a:lnTo>
                <a:lnTo>
                  <a:pt x="0" y="30973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8" name="Group 8"/>
          <p:cNvGrpSpPr/>
          <p:nvPr/>
        </p:nvGrpSpPr>
        <p:grpSpPr>
          <a:xfrm>
            <a:off x="0" y="9623906"/>
            <a:ext cx="18643722" cy="663094"/>
            <a:chOff x="0" y="0"/>
            <a:chExt cx="4910281" cy="1746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910281" cy="174642"/>
            </a:xfrm>
            <a:custGeom>
              <a:avLst/>
              <a:gdLst/>
              <a:ahLst/>
              <a:cxnLst/>
              <a:rect l="l" t="t" r="r" b="b"/>
              <a:pathLst>
                <a:path w="4910281" h="174642">
                  <a:moveTo>
                    <a:pt x="0" y="0"/>
                  </a:moveTo>
                  <a:lnTo>
                    <a:pt x="4910281" y="0"/>
                  </a:lnTo>
                  <a:lnTo>
                    <a:pt x="4910281" y="174642"/>
                  </a:lnTo>
                  <a:lnTo>
                    <a:pt x="0" y="174642"/>
                  </a:lnTo>
                  <a:close/>
                </a:path>
              </a:pathLst>
            </a:custGeom>
            <a:solidFill>
              <a:srgbClr val="E17B3E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4910281" cy="2222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64400" y="2226535"/>
            <a:ext cx="17533353" cy="5653103"/>
          </a:xfrm>
          <a:custGeom>
            <a:avLst/>
            <a:gdLst/>
            <a:ahLst/>
            <a:cxnLst/>
            <a:rect l="l" t="t" r="r" b="b"/>
            <a:pathLst>
              <a:path w="17038246" h="4748645">
                <a:moveTo>
                  <a:pt x="0" y="0"/>
                </a:moveTo>
                <a:lnTo>
                  <a:pt x="17038246" y="0"/>
                </a:lnTo>
                <a:lnTo>
                  <a:pt x="17038246" y="4748645"/>
                </a:lnTo>
                <a:lnTo>
                  <a:pt x="0" y="474864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2482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TextBox 12"/>
          <p:cNvSpPr txBox="1"/>
          <p:nvPr/>
        </p:nvSpPr>
        <p:spPr>
          <a:xfrm>
            <a:off x="533400" y="517535"/>
            <a:ext cx="14958417" cy="769441"/>
          </a:xfrm>
          <a:prstGeom prst="rect">
            <a:avLst/>
          </a:prstGeom>
          <a:solidFill>
            <a:srgbClr val="EAEAEA"/>
          </a:solidFill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48"/>
              </a:lnSpc>
            </a:pPr>
            <a:r>
              <a:rPr lang="en-US" sz="5040" b="1" dirty="0" err="1">
                <a:solidFill>
                  <a:srgbClr val="E1712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Notificação</a:t>
            </a:r>
            <a:r>
              <a:rPr lang="en-US" sz="5040" b="1" dirty="0">
                <a:solidFill>
                  <a:srgbClr val="E1712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: Auditores e </a:t>
            </a:r>
            <a:r>
              <a:rPr lang="en-US" sz="5040" b="1" dirty="0" err="1">
                <a:solidFill>
                  <a:srgbClr val="E1712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Jurisdicionados</a:t>
            </a:r>
            <a:endParaRPr lang="en-US" sz="5040" b="1" dirty="0">
              <a:solidFill>
                <a:srgbClr val="E1712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FB3B606D-5C72-6096-B43F-FFD8BA5C01A1}"/>
              </a:ext>
            </a:extLst>
          </p:cNvPr>
          <p:cNvSpPr/>
          <p:nvPr/>
        </p:nvSpPr>
        <p:spPr>
          <a:xfrm>
            <a:off x="13594524" y="5220598"/>
            <a:ext cx="1371600" cy="251370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708"/>
    </mc:Choice>
    <mc:Fallback xmlns="">
      <p:transition spd="slow" advTm="24708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6213" y="-29808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553682" y="3040406"/>
            <a:ext cx="7713828" cy="5621034"/>
            <a:chOff x="0" y="0"/>
            <a:chExt cx="2031625" cy="148043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031625" cy="1480437"/>
            </a:xfrm>
            <a:custGeom>
              <a:avLst/>
              <a:gdLst/>
              <a:ahLst/>
              <a:cxnLst/>
              <a:rect l="l" t="t" r="r" b="b"/>
              <a:pathLst>
                <a:path w="2031625" h="1480437">
                  <a:moveTo>
                    <a:pt x="51186" y="0"/>
                  </a:moveTo>
                  <a:lnTo>
                    <a:pt x="1980440" y="0"/>
                  </a:lnTo>
                  <a:cubicBezTo>
                    <a:pt x="1994015" y="0"/>
                    <a:pt x="2007034" y="5393"/>
                    <a:pt x="2016633" y="14992"/>
                  </a:cubicBezTo>
                  <a:cubicBezTo>
                    <a:pt x="2026233" y="24591"/>
                    <a:pt x="2031625" y="37610"/>
                    <a:pt x="2031625" y="51186"/>
                  </a:cubicBezTo>
                  <a:lnTo>
                    <a:pt x="2031625" y="1429251"/>
                  </a:lnTo>
                  <a:cubicBezTo>
                    <a:pt x="2031625" y="1442826"/>
                    <a:pt x="2026233" y="1455846"/>
                    <a:pt x="2016633" y="1465445"/>
                  </a:cubicBezTo>
                  <a:cubicBezTo>
                    <a:pt x="2007034" y="1475044"/>
                    <a:pt x="1994015" y="1480437"/>
                    <a:pt x="1980440" y="1480437"/>
                  </a:cubicBezTo>
                  <a:lnTo>
                    <a:pt x="51186" y="1480437"/>
                  </a:lnTo>
                  <a:cubicBezTo>
                    <a:pt x="22917" y="1480437"/>
                    <a:pt x="0" y="1457520"/>
                    <a:pt x="0" y="1429251"/>
                  </a:cubicBezTo>
                  <a:lnTo>
                    <a:pt x="0" y="51186"/>
                  </a:lnTo>
                  <a:cubicBezTo>
                    <a:pt x="0" y="37610"/>
                    <a:pt x="5393" y="24591"/>
                    <a:pt x="14992" y="14992"/>
                  </a:cubicBezTo>
                  <a:cubicBezTo>
                    <a:pt x="24591" y="5393"/>
                    <a:pt x="37610" y="0"/>
                    <a:pt x="51186" y="0"/>
                  </a:cubicBezTo>
                  <a:close/>
                </a:path>
              </a:pathLst>
            </a:custGeom>
            <a:solidFill>
              <a:srgbClr val="EAEAEA"/>
            </a:solidFill>
            <a:ln w="38100" cap="rnd">
              <a:solidFill>
                <a:srgbClr val="A2391C"/>
              </a:solidFill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2031625" cy="15280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020490" y="3040406"/>
            <a:ext cx="7713828" cy="5621034"/>
            <a:chOff x="0" y="0"/>
            <a:chExt cx="2031625" cy="148043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31625" cy="1480437"/>
            </a:xfrm>
            <a:custGeom>
              <a:avLst/>
              <a:gdLst/>
              <a:ahLst/>
              <a:cxnLst/>
              <a:rect l="l" t="t" r="r" b="b"/>
              <a:pathLst>
                <a:path w="2031625" h="1480437">
                  <a:moveTo>
                    <a:pt x="51186" y="0"/>
                  </a:moveTo>
                  <a:lnTo>
                    <a:pt x="1980440" y="0"/>
                  </a:lnTo>
                  <a:cubicBezTo>
                    <a:pt x="1994015" y="0"/>
                    <a:pt x="2007034" y="5393"/>
                    <a:pt x="2016633" y="14992"/>
                  </a:cubicBezTo>
                  <a:cubicBezTo>
                    <a:pt x="2026233" y="24591"/>
                    <a:pt x="2031625" y="37610"/>
                    <a:pt x="2031625" y="51186"/>
                  </a:cubicBezTo>
                  <a:lnTo>
                    <a:pt x="2031625" y="1429251"/>
                  </a:lnTo>
                  <a:cubicBezTo>
                    <a:pt x="2031625" y="1442826"/>
                    <a:pt x="2026233" y="1455846"/>
                    <a:pt x="2016633" y="1465445"/>
                  </a:cubicBezTo>
                  <a:cubicBezTo>
                    <a:pt x="2007034" y="1475044"/>
                    <a:pt x="1994015" y="1480437"/>
                    <a:pt x="1980440" y="1480437"/>
                  </a:cubicBezTo>
                  <a:lnTo>
                    <a:pt x="51186" y="1480437"/>
                  </a:lnTo>
                  <a:cubicBezTo>
                    <a:pt x="22917" y="1480437"/>
                    <a:pt x="0" y="1457520"/>
                    <a:pt x="0" y="1429251"/>
                  </a:cubicBezTo>
                  <a:lnTo>
                    <a:pt x="0" y="51186"/>
                  </a:lnTo>
                  <a:cubicBezTo>
                    <a:pt x="0" y="37610"/>
                    <a:pt x="5393" y="24591"/>
                    <a:pt x="14992" y="14992"/>
                  </a:cubicBezTo>
                  <a:cubicBezTo>
                    <a:pt x="24591" y="5393"/>
                    <a:pt x="37610" y="0"/>
                    <a:pt x="51186" y="0"/>
                  </a:cubicBezTo>
                  <a:close/>
                </a:path>
              </a:pathLst>
            </a:custGeom>
            <a:solidFill>
              <a:srgbClr val="EAEAEA"/>
            </a:solidFill>
            <a:ln w="38100" cap="rnd">
              <a:solidFill>
                <a:srgbClr val="608175"/>
              </a:solidFill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2031625" cy="15280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2453154" y="4610100"/>
            <a:ext cx="624872" cy="624872"/>
          </a:xfrm>
          <a:custGeom>
            <a:avLst/>
            <a:gdLst/>
            <a:ahLst/>
            <a:cxnLst/>
            <a:rect l="l" t="t" r="r" b="b"/>
            <a:pathLst>
              <a:path w="624872" h="624872">
                <a:moveTo>
                  <a:pt x="0" y="0"/>
                </a:moveTo>
                <a:lnTo>
                  <a:pt x="624872" y="0"/>
                </a:lnTo>
                <a:lnTo>
                  <a:pt x="624872" y="624872"/>
                </a:lnTo>
                <a:lnTo>
                  <a:pt x="0" y="6248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10"/>
          <p:cNvSpPr/>
          <p:nvPr/>
        </p:nvSpPr>
        <p:spPr>
          <a:xfrm>
            <a:off x="2417131" y="5903382"/>
            <a:ext cx="660894" cy="571674"/>
          </a:xfrm>
          <a:custGeom>
            <a:avLst/>
            <a:gdLst/>
            <a:ahLst/>
            <a:cxnLst/>
            <a:rect l="l" t="t" r="r" b="b"/>
            <a:pathLst>
              <a:path w="660894" h="571674">
                <a:moveTo>
                  <a:pt x="0" y="0"/>
                </a:moveTo>
                <a:lnTo>
                  <a:pt x="660895" y="0"/>
                </a:lnTo>
                <a:lnTo>
                  <a:pt x="660895" y="571673"/>
                </a:lnTo>
                <a:lnTo>
                  <a:pt x="0" y="5716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>
          <a:xfrm>
            <a:off x="2417131" y="7487253"/>
            <a:ext cx="660894" cy="551847"/>
          </a:xfrm>
          <a:custGeom>
            <a:avLst/>
            <a:gdLst/>
            <a:ahLst/>
            <a:cxnLst/>
            <a:rect l="l" t="t" r="r" b="b"/>
            <a:pathLst>
              <a:path w="660894" h="551847">
                <a:moveTo>
                  <a:pt x="0" y="0"/>
                </a:moveTo>
                <a:lnTo>
                  <a:pt x="660895" y="0"/>
                </a:lnTo>
                <a:lnTo>
                  <a:pt x="660895" y="551847"/>
                </a:lnTo>
                <a:lnTo>
                  <a:pt x="0" y="5518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Freeform 12"/>
          <p:cNvSpPr/>
          <p:nvPr/>
        </p:nvSpPr>
        <p:spPr>
          <a:xfrm>
            <a:off x="11506200" y="5456913"/>
            <a:ext cx="549269" cy="590612"/>
          </a:xfrm>
          <a:custGeom>
            <a:avLst/>
            <a:gdLst/>
            <a:ahLst/>
            <a:cxnLst/>
            <a:rect l="l" t="t" r="r" b="b"/>
            <a:pathLst>
              <a:path w="549269" h="590612">
                <a:moveTo>
                  <a:pt x="0" y="0"/>
                </a:moveTo>
                <a:lnTo>
                  <a:pt x="549270" y="0"/>
                </a:lnTo>
                <a:lnTo>
                  <a:pt x="549270" y="590612"/>
                </a:lnTo>
                <a:lnTo>
                  <a:pt x="0" y="5906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" name="Freeform 13"/>
          <p:cNvSpPr/>
          <p:nvPr/>
        </p:nvSpPr>
        <p:spPr>
          <a:xfrm>
            <a:off x="13894745" y="5477999"/>
            <a:ext cx="441494" cy="548440"/>
          </a:xfrm>
          <a:custGeom>
            <a:avLst/>
            <a:gdLst/>
            <a:ahLst/>
            <a:cxnLst/>
            <a:rect l="l" t="t" r="r" b="b"/>
            <a:pathLst>
              <a:path w="441494" h="548440">
                <a:moveTo>
                  <a:pt x="0" y="0"/>
                </a:moveTo>
                <a:lnTo>
                  <a:pt x="441495" y="0"/>
                </a:lnTo>
                <a:lnTo>
                  <a:pt x="441495" y="548440"/>
                </a:lnTo>
                <a:lnTo>
                  <a:pt x="0" y="5484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Freeform 14"/>
          <p:cNvSpPr/>
          <p:nvPr/>
        </p:nvSpPr>
        <p:spPr>
          <a:xfrm>
            <a:off x="16187183" y="5456913"/>
            <a:ext cx="587456" cy="472902"/>
          </a:xfrm>
          <a:custGeom>
            <a:avLst/>
            <a:gdLst/>
            <a:ahLst/>
            <a:cxnLst/>
            <a:rect l="l" t="t" r="r" b="b"/>
            <a:pathLst>
              <a:path w="587456" h="472902">
                <a:moveTo>
                  <a:pt x="0" y="0"/>
                </a:moveTo>
                <a:lnTo>
                  <a:pt x="587457" y="0"/>
                </a:lnTo>
                <a:lnTo>
                  <a:pt x="587457" y="472902"/>
                </a:lnTo>
                <a:lnTo>
                  <a:pt x="0" y="4729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AutoShape 16"/>
          <p:cNvSpPr/>
          <p:nvPr/>
        </p:nvSpPr>
        <p:spPr>
          <a:xfrm>
            <a:off x="2362200" y="5434687"/>
            <a:ext cx="3047238" cy="0"/>
          </a:xfrm>
          <a:prstGeom prst="line">
            <a:avLst/>
          </a:prstGeom>
          <a:ln w="19050" cap="flat">
            <a:solidFill>
              <a:srgbClr val="A2391C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17" name="AutoShape 17"/>
          <p:cNvSpPr/>
          <p:nvPr/>
        </p:nvSpPr>
        <p:spPr>
          <a:xfrm>
            <a:off x="2362200" y="6984968"/>
            <a:ext cx="3047238" cy="0"/>
          </a:xfrm>
          <a:prstGeom prst="line">
            <a:avLst/>
          </a:prstGeom>
          <a:ln w="19050" cap="flat">
            <a:solidFill>
              <a:srgbClr val="A2391C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18" name="AutoShape 18"/>
          <p:cNvSpPr/>
          <p:nvPr/>
        </p:nvSpPr>
        <p:spPr>
          <a:xfrm flipV="1">
            <a:off x="13040839" y="4651021"/>
            <a:ext cx="0" cy="2688633"/>
          </a:xfrm>
          <a:prstGeom prst="line">
            <a:avLst/>
          </a:prstGeom>
          <a:ln w="19050" cap="flat">
            <a:solidFill>
              <a:srgbClr val="60817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19" name="AutoShape 19"/>
          <p:cNvSpPr/>
          <p:nvPr/>
        </p:nvSpPr>
        <p:spPr>
          <a:xfrm flipV="1">
            <a:off x="15403039" y="4651021"/>
            <a:ext cx="0" cy="2688633"/>
          </a:xfrm>
          <a:prstGeom prst="line">
            <a:avLst/>
          </a:prstGeom>
          <a:ln w="19050" cap="flat">
            <a:solidFill>
              <a:srgbClr val="60817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23" name="Group 23"/>
          <p:cNvGrpSpPr/>
          <p:nvPr/>
        </p:nvGrpSpPr>
        <p:grpSpPr>
          <a:xfrm>
            <a:off x="11576082" y="4946082"/>
            <a:ext cx="409505" cy="409505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08175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40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3910740" y="4946082"/>
            <a:ext cx="409505" cy="409505"/>
            <a:chOff x="0" y="0"/>
            <a:chExt cx="812800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08175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40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6280886" y="4946082"/>
            <a:ext cx="409505" cy="409505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08175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40"/>
                </a:lnSpc>
              </a:pPr>
              <a:endParaRPr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547173" y="1277059"/>
            <a:ext cx="13729836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048"/>
              </a:lnSpc>
            </a:pPr>
            <a:r>
              <a:rPr lang="en-US" sz="5040" b="1">
                <a:solidFill>
                  <a:srgbClr val="E1712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 Desafio: Cadastramento Manual​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907394" y="3374873"/>
            <a:ext cx="6168320" cy="320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19"/>
              </a:lnSpc>
            </a:pPr>
            <a:r>
              <a:rPr lang="en-US" sz="2099" b="1" dirty="0">
                <a:solidFill>
                  <a:srgbClr val="A2391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 </a:t>
            </a:r>
            <a:r>
              <a:rPr lang="en-US" sz="2099" b="1" dirty="0" err="1">
                <a:solidFill>
                  <a:srgbClr val="A2391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Desafio</a:t>
            </a:r>
            <a:r>
              <a:rPr lang="en-US" sz="2099" b="1" dirty="0">
                <a:solidFill>
                  <a:srgbClr val="A2391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: </a:t>
            </a:r>
            <a:r>
              <a:rPr lang="en-US" sz="2099" b="1" dirty="0" err="1">
                <a:solidFill>
                  <a:srgbClr val="A2391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Cadastramento</a:t>
            </a:r>
            <a:r>
              <a:rPr lang="en-US" sz="2099" b="1" dirty="0">
                <a:solidFill>
                  <a:srgbClr val="A2391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Manual​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0359464" y="3374873"/>
            <a:ext cx="2480667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19"/>
              </a:lnSpc>
            </a:pPr>
            <a:r>
              <a:rPr lang="en-US" sz="2099" b="1">
                <a:solidFill>
                  <a:srgbClr val="60817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Como Superamos​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3237518" y="4868266"/>
            <a:ext cx="3552668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312"/>
              </a:lnSpc>
            </a:pPr>
            <a:r>
              <a:rPr lang="en-US" sz="2500" dirty="0" err="1">
                <a:solidFill>
                  <a:srgbClr val="A2391C"/>
                </a:solidFill>
                <a:latin typeface="Arial"/>
                <a:ea typeface="Arial"/>
                <a:cs typeface="Arial"/>
                <a:sym typeface="Arial"/>
              </a:rPr>
              <a:t>Processo</a:t>
            </a:r>
            <a:r>
              <a:rPr lang="en-US" sz="2500" dirty="0">
                <a:solidFill>
                  <a:srgbClr val="A2391C"/>
                </a:solidFill>
                <a:latin typeface="Arial"/>
                <a:ea typeface="Arial"/>
                <a:cs typeface="Arial"/>
                <a:sym typeface="Arial"/>
              </a:rPr>
              <a:t> lento e manual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3237518" y="6125026"/>
            <a:ext cx="3532444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312"/>
              </a:lnSpc>
            </a:pPr>
            <a:r>
              <a:rPr lang="en-US" sz="2500" dirty="0">
                <a:solidFill>
                  <a:srgbClr val="A2391C"/>
                </a:solidFill>
                <a:latin typeface="Arial"/>
                <a:ea typeface="Arial"/>
                <a:cs typeface="Arial"/>
                <a:sym typeface="Arial"/>
              </a:rPr>
              <a:t>Alto </a:t>
            </a:r>
            <a:r>
              <a:rPr lang="en-US" sz="2500" dirty="0" err="1">
                <a:solidFill>
                  <a:srgbClr val="A2391C"/>
                </a:solidFill>
                <a:latin typeface="Arial"/>
                <a:ea typeface="Arial"/>
                <a:cs typeface="Arial"/>
                <a:sym typeface="Arial"/>
              </a:rPr>
              <a:t>risco</a:t>
            </a:r>
            <a:r>
              <a:rPr lang="en-US" sz="2500" dirty="0">
                <a:solidFill>
                  <a:srgbClr val="A2391C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2500" dirty="0" err="1">
                <a:solidFill>
                  <a:srgbClr val="A2391C"/>
                </a:solidFill>
                <a:latin typeface="Arial"/>
                <a:ea typeface="Arial"/>
                <a:cs typeface="Arial"/>
                <a:sym typeface="Arial"/>
              </a:rPr>
              <a:t>erros</a:t>
            </a:r>
            <a:endParaRPr lang="en-US" sz="2500" dirty="0">
              <a:solidFill>
                <a:srgbClr val="A2391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TextBox 42"/>
          <p:cNvSpPr txBox="1"/>
          <p:nvPr/>
        </p:nvSpPr>
        <p:spPr>
          <a:xfrm>
            <a:off x="3237518" y="7667947"/>
            <a:ext cx="404706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312"/>
              </a:lnSpc>
            </a:pPr>
            <a:r>
              <a:rPr lang="en-US" sz="2500" dirty="0">
                <a:solidFill>
                  <a:srgbClr val="A2391C"/>
                </a:solidFill>
                <a:latin typeface="Arial"/>
                <a:ea typeface="Arial"/>
                <a:cs typeface="Arial"/>
                <a:sym typeface="Arial"/>
              </a:rPr>
              <a:t>Grande volume de </a:t>
            </a:r>
            <a:r>
              <a:rPr lang="en-US" sz="2500" dirty="0" err="1">
                <a:solidFill>
                  <a:srgbClr val="A2391C"/>
                </a:solidFill>
                <a:latin typeface="Arial"/>
                <a:ea typeface="Arial"/>
                <a:cs typeface="Arial"/>
                <a:sym typeface="Arial"/>
              </a:rPr>
              <a:t>contratos</a:t>
            </a:r>
            <a:endParaRPr lang="en-US" sz="2500" dirty="0">
              <a:solidFill>
                <a:srgbClr val="A2391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TextBox 43"/>
          <p:cNvSpPr txBox="1"/>
          <p:nvPr/>
        </p:nvSpPr>
        <p:spPr>
          <a:xfrm>
            <a:off x="10983439" y="6226567"/>
            <a:ext cx="1770300" cy="12791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500" dirty="0" err="1">
                <a:solidFill>
                  <a:srgbClr val="608175"/>
                </a:solidFill>
                <a:latin typeface="Arial"/>
                <a:ea typeface="Arial"/>
                <a:cs typeface="Arial"/>
                <a:sym typeface="Arial"/>
              </a:rPr>
              <a:t>Priorização</a:t>
            </a:r>
            <a:r>
              <a:rPr lang="en-US" sz="2500" dirty="0">
                <a:solidFill>
                  <a:srgbClr val="608175"/>
                </a:solidFill>
                <a:latin typeface="Arial"/>
                <a:ea typeface="Arial"/>
                <a:cs typeface="Arial"/>
                <a:sym typeface="Arial"/>
              </a:rPr>
              <a:t> pela </a:t>
            </a:r>
            <a:r>
              <a:rPr lang="en-US" sz="2500" b="1" dirty="0" err="1">
                <a:solidFill>
                  <a:srgbClr val="608175"/>
                </a:solidFill>
                <a:latin typeface="Arial"/>
                <a:ea typeface="Arial"/>
                <a:cs typeface="Arial"/>
                <a:sym typeface="Arial"/>
              </a:rPr>
              <a:t>Matriz</a:t>
            </a:r>
            <a:r>
              <a:rPr lang="en-US" sz="2500" b="1" dirty="0">
                <a:solidFill>
                  <a:srgbClr val="608175"/>
                </a:solidFill>
                <a:latin typeface="Arial"/>
                <a:ea typeface="Arial"/>
                <a:cs typeface="Arial"/>
                <a:sym typeface="Arial"/>
              </a:rPr>
              <a:t> de Risco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3141998" y="6216829"/>
            <a:ext cx="1956241" cy="12791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500" dirty="0">
                <a:solidFill>
                  <a:srgbClr val="608175"/>
                </a:solidFill>
                <a:latin typeface="Arial"/>
                <a:ea typeface="Arial"/>
                <a:cs typeface="Arial"/>
                <a:sym typeface="Arial"/>
              </a:rPr>
              <a:t>Uso de </a:t>
            </a:r>
            <a:r>
              <a:rPr lang="en-US" sz="2500" dirty="0" err="1">
                <a:solidFill>
                  <a:srgbClr val="608175"/>
                </a:solidFill>
                <a:latin typeface="Arial"/>
                <a:ea typeface="Arial"/>
                <a:cs typeface="Arial"/>
                <a:sym typeface="Arial"/>
              </a:rPr>
              <a:t>formulários</a:t>
            </a:r>
            <a:r>
              <a:rPr lang="en-US" sz="2500" dirty="0">
                <a:solidFill>
                  <a:srgbClr val="60817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00" dirty="0" err="1">
                <a:solidFill>
                  <a:srgbClr val="608175"/>
                </a:solidFill>
                <a:latin typeface="Arial"/>
                <a:ea typeface="Arial"/>
                <a:cs typeface="Arial"/>
                <a:sym typeface="Arial"/>
              </a:rPr>
              <a:t>padronizados</a:t>
            </a:r>
            <a:endParaRPr lang="en-US" sz="2500" dirty="0">
              <a:solidFill>
                <a:srgbClr val="60817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TextBox 45"/>
          <p:cNvSpPr txBox="1"/>
          <p:nvPr/>
        </p:nvSpPr>
        <p:spPr>
          <a:xfrm>
            <a:off x="15635846" y="6216829"/>
            <a:ext cx="1661554" cy="12791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500" dirty="0">
                <a:solidFill>
                  <a:srgbClr val="608175"/>
                </a:solidFill>
                <a:latin typeface="Arial"/>
                <a:ea typeface="Arial"/>
                <a:cs typeface="Arial"/>
                <a:sym typeface="Arial"/>
              </a:rPr>
              <a:t>Carga gradual e </a:t>
            </a:r>
            <a:r>
              <a:rPr lang="en-US" sz="2500" dirty="0" err="1">
                <a:solidFill>
                  <a:srgbClr val="608175"/>
                </a:solidFill>
                <a:latin typeface="Arial"/>
                <a:ea typeface="Arial"/>
                <a:cs typeface="Arial"/>
                <a:sym typeface="Arial"/>
              </a:rPr>
              <a:t>organizada</a:t>
            </a:r>
            <a:endParaRPr lang="en-US" sz="2500" dirty="0">
              <a:solidFill>
                <a:srgbClr val="60817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TextBox 47"/>
          <p:cNvSpPr txBox="1"/>
          <p:nvPr/>
        </p:nvSpPr>
        <p:spPr>
          <a:xfrm>
            <a:off x="12132957" y="4962841"/>
            <a:ext cx="117903" cy="3664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40"/>
              </a:lnSpc>
            </a:pPr>
            <a:r>
              <a:rPr lang="en-US" sz="2366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4026796" y="4962841"/>
            <a:ext cx="177392" cy="3664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40"/>
              </a:lnSpc>
            </a:pPr>
            <a:r>
              <a:rPr lang="en-US" sz="2366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6396943" y="4962841"/>
            <a:ext cx="177979" cy="3664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40"/>
              </a:lnSpc>
            </a:pPr>
            <a:r>
              <a:rPr lang="en-US" sz="2366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9965"/>
    </mc:Choice>
    <mc:Fallback xmlns="">
      <p:transition spd="slow" advTm="119965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01F0D-2E69-5D42-F62A-C3BA0E28A7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680AFC7-82AE-6BEC-F12C-8C426FD32AA0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717B1AC7-BA34-4964-C9B9-DC1CD2A6903F}"/>
              </a:ext>
            </a:extLst>
          </p:cNvPr>
          <p:cNvGrpSpPr/>
          <p:nvPr/>
        </p:nvGrpSpPr>
        <p:grpSpPr>
          <a:xfrm>
            <a:off x="7416988" y="2961879"/>
            <a:ext cx="4069128" cy="5453852"/>
            <a:chOff x="0" y="0"/>
            <a:chExt cx="1071705" cy="143640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7188BEB2-93F8-9A37-C145-8873FD8449F3}"/>
                </a:ext>
              </a:extLst>
            </p:cNvPr>
            <p:cNvSpPr/>
            <p:nvPr/>
          </p:nvSpPr>
          <p:spPr>
            <a:xfrm>
              <a:off x="0" y="0"/>
              <a:ext cx="1071705" cy="1436405"/>
            </a:xfrm>
            <a:custGeom>
              <a:avLst/>
              <a:gdLst/>
              <a:ahLst/>
              <a:cxnLst/>
              <a:rect l="l" t="t" r="r" b="b"/>
              <a:pathLst>
                <a:path w="1071705" h="1436405">
                  <a:moveTo>
                    <a:pt x="95130" y="0"/>
                  </a:moveTo>
                  <a:lnTo>
                    <a:pt x="976575" y="0"/>
                  </a:lnTo>
                  <a:cubicBezTo>
                    <a:pt x="1001805" y="0"/>
                    <a:pt x="1026001" y="10023"/>
                    <a:pt x="1043842" y="27863"/>
                  </a:cubicBezTo>
                  <a:cubicBezTo>
                    <a:pt x="1061682" y="45703"/>
                    <a:pt x="1071705" y="69900"/>
                    <a:pt x="1071705" y="95130"/>
                  </a:cubicBezTo>
                  <a:lnTo>
                    <a:pt x="1071705" y="1341275"/>
                  </a:lnTo>
                  <a:cubicBezTo>
                    <a:pt x="1071705" y="1366506"/>
                    <a:pt x="1061682" y="1390702"/>
                    <a:pt x="1043842" y="1408543"/>
                  </a:cubicBezTo>
                  <a:cubicBezTo>
                    <a:pt x="1026001" y="1426383"/>
                    <a:pt x="1001805" y="1436405"/>
                    <a:pt x="976575" y="1436405"/>
                  </a:cubicBezTo>
                  <a:lnTo>
                    <a:pt x="95130" y="1436405"/>
                  </a:lnTo>
                  <a:cubicBezTo>
                    <a:pt x="69900" y="1436405"/>
                    <a:pt x="45703" y="1426383"/>
                    <a:pt x="27863" y="1408543"/>
                  </a:cubicBezTo>
                  <a:cubicBezTo>
                    <a:pt x="10023" y="1390702"/>
                    <a:pt x="0" y="1366506"/>
                    <a:pt x="0" y="1341275"/>
                  </a:cubicBezTo>
                  <a:lnTo>
                    <a:pt x="0" y="95130"/>
                  </a:lnTo>
                  <a:cubicBezTo>
                    <a:pt x="0" y="69900"/>
                    <a:pt x="10023" y="45703"/>
                    <a:pt x="27863" y="27863"/>
                  </a:cubicBezTo>
                  <a:cubicBezTo>
                    <a:pt x="45703" y="10023"/>
                    <a:pt x="69900" y="0"/>
                    <a:pt x="95130" y="0"/>
                  </a:cubicBezTo>
                  <a:close/>
                </a:path>
              </a:pathLst>
            </a:custGeom>
            <a:solidFill>
              <a:srgbClr val="A2391C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8DFB396-22C9-8CE5-5338-1991911489AA}"/>
                </a:ext>
              </a:extLst>
            </p:cNvPr>
            <p:cNvSpPr txBox="1"/>
            <p:nvPr/>
          </p:nvSpPr>
          <p:spPr>
            <a:xfrm>
              <a:off x="0" y="-47625"/>
              <a:ext cx="1071705" cy="14840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7FA65A41-7980-C1EE-930D-6B732ADBF7D6}"/>
              </a:ext>
            </a:extLst>
          </p:cNvPr>
          <p:cNvGrpSpPr/>
          <p:nvPr/>
        </p:nvGrpSpPr>
        <p:grpSpPr>
          <a:xfrm>
            <a:off x="2896925" y="2961879"/>
            <a:ext cx="4100548" cy="5453852"/>
            <a:chOff x="0" y="0"/>
            <a:chExt cx="1079980" cy="1436406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0CEDE8FA-24C8-6400-C138-E74CBD089313}"/>
                </a:ext>
              </a:extLst>
            </p:cNvPr>
            <p:cNvSpPr/>
            <p:nvPr/>
          </p:nvSpPr>
          <p:spPr>
            <a:xfrm>
              <a:off x="0" y="0"/>
              <a:ext cx="1079980" cy="1436406"/>
            </a:xfrm>
            <a:custGeom>
              <a:avLst/>
              <a:gdLst/>
              <a:ahLst/>
              <a:cxnLst/>
              <a:rect l="l" t="t" r="r" b="b"/>
              <a:pathLst>
                <a:path w="1079980" h="1436406">
                  <a:moveTo>
                    <a:pt x="94401" y="0"/>
                  </a:moveTo>
                  <a:lnTo>
                    <a:pt x="985579" y="0"/>
                  </a:lnTo>
                  <a:cubicBezTo>
                    <a:pt x="1010615" y="0"/>
                    <a:pt x="1034627" y="9946"/>
                    <a:pt x="1052330" y="27649"/>
                  </a:cubicBezTo>
                  <a:cubicBezTo>
                    <a:pt x="1070034" y="45353"/>
                    <a:pt x="1079980" y="69364"/>
                    <a:pt x="1079980" y="94401"/>
                  </a:cubicBezTo>
                  <a:lnTo>
                    <a:pt x="1079980" y="1342005"/>
                  </a:lnTo>
                  <a:cubicBezTo>
                    <a:pt x="1079980" y="1367041"/>
                    <a:pt x="1070034" y="1391052"/>
                    <a:pt x="1052330" y="1408756"/>
                  </a:cubicBezTo>
                  <a:cubicBezTo>
                    <a:pt x="1034627" y="1426460"/>
                    <a:pt x="1010615" y="1436406"/>
                    <a:pt x="985579" y="1436406"/>
                  </a:cubicBezTo>
                  <a:lnTo>
                    <a:pt x="94401" y="1436406"/>
                  </a:lnTo>
                  <a:cubicBezTo>
                    <a:pt x="69364" y="1436406"/>
                    <a:pt x="45353" y="1426460"/>
                    <a:pt x="27649" y="1408756"/>
                  </a:cubicBezTo>
                  <a:cubicBezTo>
                    <a:pt x="9946" y="1391052"/>
                    <a:pt x="0" y="1367041"/>
                    <a:pt x="0" y="1342005"/>
                  </a:cubicBezTo>
                  <a:lnTo>
                    <a:pt x="0" y="94401"/>
                  </a:lnTo>
                  <a:cubicBezTo>
                    <a:pt x="0" y="69364"/>
                    <a:pt x="9946" y="45353"/>
                    <a:pt x="27649" y="27649"/>
                  </a:cubicBezTo>
                  <a:cubicBezTo>
                    <a:pt x="45353" y="9946"/>
                    <a:pt x="69364" y="0"/>
                    <a:pt x="94401" y="0"/>
                  </a:cubicBezTo>
                  <a:close/>
                </a:path>
              </a:pathLst>
            </a:custGeom>
            <a:solidFill>
              <a:srgbClr val="E1712F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CC6B1826-E41C-E7FD-0DFC-72EEBBB78717}"/>
                </a:ext>
              </a:extLst>
            </p:cNvPr>
            <p:cNvSpPr txBox="1"/>
            <p:nvPr/>
          </p:nvSpPr>
          <p:spPr>
            <a:xfrm>
              <a:off x="0" y="-47625"/>
              <a:ext cx="1079980" cy="14840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TextBox 14">
            <a:extLst>
              <a:ext uri="{FF2B5EF4-FFF2-40B4-BE49-F238E27FC236}">
                <a16:creationId xmlns:a16="http://schemas.microsoft.com/office/drawing/2014/main" id="{BCC6A3A7-1DF1-C26E-8A73-73C0F01B0B53}"/>
              </a:ext>
            </a:extLst>
          </p:cNvPr>
          <p:cNvSpPr txBox="1"/>
          <p:nvPr/>
        </p:nvSpPr>
        <p:spPr>
          <a:xfrm>
            <a:off x="7683935" y="4153934"/>
            <a:ext cx="3525872" cy="3885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Alerta</a:t>
            </a:r>
            <a:r>
              <a:rPr lang="en-US" sz="24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Indícios</a:t>
            </a:r>
            <a:r>
              <a:rPr lang="en-US" sz="2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algn="ctr">
              <a:lnSpc>
                <a:spcPts val="3360"/>
              </a:lnSpc>
            </a:pPr>
            <a:endParaRPr lang="en-US" sz="2400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lnSpc>
                <a:spcPts val="3360"/>
              </a:lnSpc>
            </a:pPr>
            <a:r>
              <a:rPr lang="en-US" sz="2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Gestor </a:t>
            </a:r>
            <a:r>
              <a:rPr lang="en-US" sz="240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comprova</a:t>
            </a:r>
            <a:r>
              <a:rPr lang="en-US" sz="2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2400" b="1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cumprimento</a:t>
            </a:r>
            <a:r>
              <a:rPr lang="en-US" sz="2400" b="1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da </a:t>
            </a:r>
            <a:r>
              <a:rPr lang="en-US" sz="2400" b="1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obrigação</a:t>
            </a:r>
            <a:r>
              <a:rPr lang="en-US" sz="2400" b="1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contratual </a:t>
            </a:r>
            <a:r>
              <a:rPr lang="en-US" sz="240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por</a:t>
            </a:r>
            <a:r>
              <a:rPr lang="en-US" sz="2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meio</a:t>
            </a:r>
            <a:r>
              <a:rPr lang="en-US" sz="2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do Sistema, </a:t>
            </a:r>
            <a:r>
              <a:rPr lang="en-US" sz="240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sem</a:t>
            </a:r>
            <a:r>
              <a:rPr lang="en-US" sz="2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necessidade</a:t>
            </a:r>
            <a:r>
              <a:rPr lang="en-US" sz="2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240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autuação</a:t>
            </a:r>
            <a:r>
              <a:rPr lang="en-US" sz="2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240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processo</a:t>
            </a:r>
            <a:r>
              <a:rPr lang="en-US" sz="2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específco</a:t>
            </a:r>
            <a:r>
              <a:rPr lang="en-US" sz="2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240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fiscalização</a:t>
            </a:r>
            <a:r>
              <a:rPr lang="en-US" sz="2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.​</a:t>
            </a: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E1707905-3200-1ADC-6233-B677BBEC67B5}"/>
              </a:ext>
            </a:extLst>
          </p:cNvPr>
          <p:cNvSpPr txBox="1"/>
          <p:nvPr/>
        </p:nvSpPr>
        <p:spPr>
          <a:xfrm>
            <a:off x="3235219" y="4122999"/>
            <a:ext cx="3423959" cy="3885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Identificação</a:t>
            </a:r>
            <a:r>
              <a:rPr lang="en-US" sz="24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e </a:t>
            </a:r>
            <a:r>
              <a:rPr lang="en-US" sz="24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Registros</a:t>
            </a:r>
            <a:r>
              <a:rPr lang="en-US" sz="24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Automatizados</a:t>
            </a:r>
            <a:endParaRPr lang="en-US" sz="2400" b="1" dirty="0">
              <a:solidFill>
                <a:srgbClr val="FFFFFF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ctr">
              <a:lnSpc>
                <a:spcPts val="3360"/>
              </a:lnSpc>
            </a:pPr>
            <a:r>
              <a:rPr lang="en-US" sz="24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</a:p>
          <a:p>
            <a:pPr algn="ctr">
              <a:lnSpc>
                <a:spcPts val="3360"/>
              </a:lnSpc>
            </a:pPr>
            <a:r>
              <a:rPr lang="en-US" sz="240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Identificação</a:t>
            </a:r>
            <a:r>
              <a:rPr lang="en-US" sz="2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e </a:t>
            </a:r>
            <a:r>
              <a:rPr lang="en-US" sz="240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Cadastramento</a:t>
            </a:r>
            <a:r>
              <a:rPr lang="en-US" sz="2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automatizado</a:t>
            </a:r>
            <a:r>
              <a:rPr lang="en-US" sz="2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240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alterações</a:t>
            </a:r>
            <a:r>
              <a:rPr lang="en-US" sz="2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contratuais</a:t>
            </a:r>
            <a:r>
              <a:rPr lang="en-US" sz="2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equipe de </a:t>
            </a:r>
            <a:r>
              <a:rPr lang="en-US" sz="240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fiscalização</a:t>
            </a:r>
            <a:r>
              <a:rPr lang="en-US" sz="2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</p:txBody>
      </p:sp>
      <p:sp>
        <p:nvSpPr>
          <p:cNvPr id="20" name="TextBox 3">
            <a:extLst>
              <a:ext uri="{FF2B5EF4-FFF2-40B4-BE49-F238E27FC236}">
                <a16:creationId xmlns:a16="http://schemas.microsoft.com/office/drawing/2014/main" id="{9E2E9A5D-7E27-3B5B-67DB-EF8C14F885CA}"/>
              </a:ext>
            </a:extLst>
          </p:cNvPr>
          <p:cNvSpPr txBox="1"/>
          <p:nvPr/>
        </p:nvSpPr>
        <p:spPr>
          <a:xfrm>
            <a:off x="547173" y="1277059"/>
            <a:ext cx="10636072" cy="7620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048"/>
              </a:lnSpc>
            </a:pPr>
            <a:r>
              <a:rPr lang="en-US" sz="5040" b="1" dirty="0">
                <a:solidFill>
                  <a:srgbClr val="E1712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Mundo Ideal:​</a:t>
            </a:r>
          </a:p>
        </p:txBody>
      </p:sp>
      <p:pic>
        <p:nvPicPr>
          <p:cNvPr id="22" name="Gráfico 21" descr="Livro aberto estrutura de tópicos">
            <a:extLst>
              <a:ext uri="{FF2B5EF4-FFF2-40B4-BE49-F238E27FC236}">
                <a16:creationId xmlns:a16="http://schemas.microsoft.com/office/drawing/2014/main" id="{FB9D16AF-5ED3-B025-1D2B-B7C68DF519F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93871" y="3086100"/>
            <a:ext cx="914400" cy="914400"/>
          </a:xfrm>
          <a:prstGeom prst="rect">
            <a:avLst/>
          </a:prstGeom>
        </p:spPr>
      </p:pic>
      <p:grpSp>
        <p:nvGrpSpPr>
          <p:cNvPr id="23" name="Group 6">
            <a:extLst>
              <a:ext uri="{FF2B5EF4-FFF2-40B4-BE49-F238E27FC236}">
                <a16:creationId xmlns:a16="http://schemas.microsoft.com/office/drawing/2014/main" id="{96C0C181-A552-E26D-4734-18CA843BC694}"/>
              </a:ext>
            </a:extLst>
          </p:cNvPr>
          <p:cNvGrpSpPr/>
          <p:nvPr/>
        </p:nvGrpSpPr>
        <p:grpSpPr>
          <a:xfrm>
            <a:off x="11977652" y="2961879"/>
            <a:ext cx="4100548" cy="5453852"/>
            <a:chOff x="0" y="0"/>
            <a:chExt cx="1079980" cy="1436406"/>
          </a:xfrm>
        </p:grpSpPr>
        <p:sp>
          <p:nvSpPr>
            <p:cNvPr id="24" name="Freeform 7">
              <a:extLst>
                <a:ext uri="{FF2B5EF4-FFF2-40B4-BE49-F238E27FC236}">
                  <a16:creationId xmlns:a16="http://schemas.microsoft.com/office/drawing/2014/main" id="{7B4ED301-86F4-A216-711E-368B0B24AEEC}"/>
                </a:ext>
              </a:extLst>
            </p:cNvPr>
            <p:cNvSpPr/>
            <p:nvPr/>
          </p:nvSpPr>
          <p:spPr>
            <a:xfrm>
              <a:off x="0" y="0"/>
              <a:ext cx="1079980" cy="1436406"/>
            </a:xfrm>
            <a:custGeom>
              <a:avLst/>
              <a:gdLst/>
              <a:ahLst/>
              <a:cxnLst/>
              <a:rect l="l" t="t" r="r" b="b"/>
              <a:pathLst>
                <a:path w="1079980" h="1436406">
                  <a:moveTo>
                    <a:pt x="94401" y="0"/>
                  </a:moveTo>
                  <a:lnTo>
                    <a:pt x="985579" y="0"/>
                  </a:lnTo>
                  <a:cubicBezTo>
                    <a:pt x="1010615" y="0"/>
                    <a:pt x="1034627" y="9946"/>
                    <a:pt x="1052330" y="27649"/>
                  </a:cubicBezTo>
                  <a:cubicBezTo>
                    <a:pt x="1070034" y="45353"/>
                    <a:pt x="1079980" y="69364"/>
                    <a:pt x="1079980" y="94401"/>
                  </a:cubicBezTo>
                  <a:lnTo>
                    <a:pt x="1079980" y="1342005"/>
                  </a:lnTo>
                  <a:cubicBezTo>
                    <a:pt x="1079980" y="1367041"/>
                    <a:pt x="1070034" y="1391052"/>
                    <a:pt x="1052330" y="1408756"/>
                  </a:cubicBezTo>
                  <a:cubicBezTo>
                    <a:pt x="1034627" y="1426460"/>
                    <a:pt x="1010615" y="1436406"/>
                    <a:pt x="985579" y="1436406"/>
                  </a:cubicBezTo>
                  <a:lnTo>
                    <a:pt x="94401" y="1436406"/>
                  </a:lnTo>
                  <a:cubicBezTo>
                    <a:pt x="69364" y="1436406"/>
                    <a:pt x="45353" y="1426460"/>
                    <a:pt x="27649" y="1408756"/>
                  </a:cubicBezTo>
                  <a:cubicBezTo>
                    <a:pt x="9946" y="1391052"/>
                    <a:pt x="0" y="1367041"/>
                    <a:pt x="0" y="1342005"/>
                  </a:cubicBezTo>
                  <a:lnTo>
                    <a:pt x="0" y="94401"/>
                  </a:lnTo>
                  <a:cubicBezTo>
                    <a:pt x="0" y="69364"/>
                    <a:pt x="9946" y="45353"/>
                    <a:pt x="27649" y="27649"/>
                  </a:cubicBezTo>
                  <a:cubicBezTo>
                    <a:pt x="45353" y="9946"/>
                    <a:pt x="69364" y="0"/>
                    <a:pt x="94401" y="0"/>
                  </a:cubicBezTo>
                  <a:close/>
                </a:path>
              </a:pathLst>
            </a:custGeom>
            <a:solidFill>
              <a:srgbClr val="E1712F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5" name="TextBox 8">
              <a:extLst>
                <a:ext uri="{FF2B5EF4-FFF2-40B4-BE49-F238E27FC236}">
                  <a16:creationId xmlns:a16="http://schemas.microsoft.com/office/drawing/2014/main" id="{38652705-55F5-6281-3938-60960A4ECAEE}"/>
                </a:ext>
              </a:extLst>
            </p:cNvPr>
            <p:cNvSpPr txBox="1"/>
            <p:nvPr/>
          </p:nvSpPr>
          <p:spPr>
            <a:xfrm>
              <a:off x="0" y="-47625"/>
              <a:ext cx="1079980" cy="14840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6" name="TextBox 17">
            <a:extLst>
              <a:ext uri="{FF2B5EF4-FFF2-40B4-BE49-F238E27FC236}">
                <a16:creationId xmlns:a16="http://schemas.microsoft.com/office/drawing/2014/main" id="{3BBC32CA-5F34-F67D-A425-B255FE81CB0D}"/>
              </a:ext>
            </a:extLst>
          </p:cNvPr>
          <p:cNvSpPr txBox="1"/>
          <p:nvPr/>
        </p:nvSpPr>
        <p:spPr>
          <a:xfrm>
            <a:off x="12315946" y="4225267"/>
            <a:ext cx="3423959" cy="30131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Contratos</a:t>
            </a:r>
            <a:r>
              <a:rPr lang="en-US" sz="24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Gerais</a:t>
            </a:r>
          </a:p>
          <a:p>
            <a:pPr algn="ctr">
              <a:lnSpc>
                <a:spcPts val="3360"/>
              </a:lnSpc>
            </a:pPr>
            <a:r>
              <a:rPr lang="en-US" sz="24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</a:p>
          <a:p>
            <a:pPr algn="ctr">
              <a:lnSpc>
                <a:spcPts val="3360"/>
              </a:lnSpc>
            </a:pPr>
            <a:r>
              <a:rPr lang="en-US" sz="240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Estender</a:t>
            </a:r>
            <a:r>
              <a:rPr lang="en-US" sz="2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240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metodologia</a:t>
            </a:r>
            <a:r>
              <a:rPr lang="en-US" sz="2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e </a:t>
            </a:r>
            <a:r>
              <a:rPr lang="en-US" sz="240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sistemática</a:t>
            </a:r>
            <a:r>
              <a:rPr lang="en-US" sz="2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240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fiscalização</a:t>
            </a:r>
            <a:r>
              <a:rPr lang="en-US" sz="2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para </a:t>
            </a:r>
            <a:r>
              <a:rPr lang="en-US" sz="240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todos</a:t>
            </a:r>
            <a:r>
              <a:rPr lang="en-US" sz="2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os</a:t>
            </a:r>
            <a:r>
              <a:rPr lang="en-US" sz="2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tipos</a:t>
            </a:r>
            <a:r>
              <a:rPr lang="en-US" sz="2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240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contratos</a:t>
            </a:r>
            <a:r>
              <a:rPr lang="en-US" sz="2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40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além</a:t>
            </a:r>
            <a:r>
              <a:rPr lang="en-US" sz="2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240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Parcerias</a:t>
            </a:r>
            <a:r>
              <a:rPr lang="en-US" sz="2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</p:txBody>
      </p:sp>
      <p:pic>
        <p:nvPicPr>
          <p:cNvPr id="29" name="Gráfico 28" descr="Contrato com preenchimento sólido">
            <a:extLst>
              <a:ext uri="{FF2B5EF4-FFF2-40B4-BE49-F238E27FC236}">
                <a16:creationId xmlns:a16="http://schemas.microsoft.com/office/drawing/2014/main" id="{E13C9E7E-67B9-919A-933C-C8DFB10FD93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570725" y="3086100"/>
            <a:ext cx="914400" cy="914400"/>
          </a:xfrm>
          <a:prstGeom prst="rect">
            <a:avLst/>
          </a:prstGeom>
        </p:spPr>
      </p:pic>
      <p:pic>
        <p:nvPicPr>
          <p:cNvPr id="31" name="Gráfico 30" descr="Lupa com preenchimento sólido">
            <a:extLst>
              <a:ext uri="{FF2B5EF4-FFF2-40B4-BE49-F238E27FC236}">
                <a16:creationId xmlns:a16="http://schemas.microsoft.com/office/drawing/2014/main" id="{381A2868-EB37-4A89-92F9-8BCDEC8E633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004061" y="303132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587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9460"/>
    </mc:Choice>
    <mc:Fallback xmlns="">
      <p:transition spd="slow" advTm="17946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10" cy="10286981"/>
            <a:chOff x="0" y="0"/>
            <a:chExt cx="24384013" cy="137159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648986" y="2705100"/>
            <a:ext cx="12990027" cy="4876799"/>
            <a:chOff x="0" y="-2369747"/>
            <a:chExt cx="17320037" cy="6502401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-2369747"/>
              <a:ext cx="17320037" cy="6502401"/>
              <a:chOff x="0" y="-468099"/>
              <a:chExt cx="3421242" cy="1284426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-468099"/>
                <a:ext cx="3421242" cy="1284426"/>
              </a:xfrm>
              <a:custGeom>
                <a:avLst/>
                <a:gdLst/>
                <a:ahLst/>
                <a:cxnLst/>
                <a:rect l="l" t="t" r="r" b="b"/>
                <a:pathLst>
                  <a:path w="3421242" h="558359">
                    <a:moveTo>
                      <a:pt x="30395" y="0"/>
                    </a:moveTo>
                    <a:lnTo>
                      <a:pt x="3390847" y="0"/>
                    </a:lnTo>
                    <a:cubicBezTo>
                      <a:pt x="3407633" y="0"/>
                      <a:pt x="3421242" y="13609"/>
                      <a:pt x="3421242" y="30395"/>
                    </a:cubicBezTo>
                    <a:lnTo>
                      <a:pt x="3421242" y="527963"/>
                    </a:lnTo>
                    <a:cubicBezTo>
                      <a:pt x="3421242" y="536025"/>
                      <a:pt x="3418039" y="543756"/>
                      <a:pt x="3412339" y="549456"/>
                    </a:cubicBezTo>
                    <a:cubicBezTo>
                      <a:pt x="3406639" y="555157"/>
                      <a:pt x="3398908" y="558359"/>
                      <a:pt x="3390847" y="558359"/>
                    </a:cubicBezTo>
                    <a:lnTo>
                      <a:pt x="30395" y="558359"/>
                    </a:lnTo>
                    <a:cubicBezTo>
                      <a:pt x="13609" y="558359"/>
                      <a:pt x="0" y="544750"/>
                      <a:pt x="0" y="527963"/>
                    </a:cubicBezTo>
                    <a:lnTo>
                      <a:pt x="0" y="30395"/>
                    </a:lnTo>
                    <a:cubicBezTo>
                      <a:pt x="0" y="13609"/>
                      <a:pt x="13609" y="0"/>
                      <a:pt x="30395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38100"/>
                <a:ext cx="3421242" cy="59645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754991" y="-1843051"/>
              <a:ext cx="15810053" cy="4669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sz="4000" i="1" dirty="0" err="1">
                  <a:solidFill>
                    <a:srgbClr val="E1712F"/>
                  </a:solidFill>
                  <a:latin typeface="Arial Italics"/>
                  <a:ea typeface="Arial Italics"/>
                  <a:cs typeface="Arial Italics"/>
                  <a:sym typeface="Arial Italics"/>
                </a:rPr>
                <a:t>Não</a:t>
              </a:r>
              <a:r>
                <a:rPr lang="en-US" sz="4000" i="1" dirty="0">
                  <a:solidFill>
                    <a:srgbClr val="E1712F"/>
                  </a:solidFill>
                  <a:latin typeface="Arial Italics"/>
                  <a:ea typeface="Arial Italics"/>
                  <a:cs typeface="Arial Italics"/>
                  <a:sym typeface="Arial Italics"/>
                </a:rPr>
                <a:t> </a:t>
              </a:r>
              <a:r>
                <a:rPr lang="en-US" sz="4000" i="1" dirty="0" err="1">
                  <a:solidFill>
                    <a:srgbClr val="E1712F"/>
                  </a:solidFill>
                  <a:latin typeface="Arial Italics"/>
                  <a:ea typeface="Arial Italics"/>
                  <a:cs typeface="Arial Italics"/>
                  <a:sym typeface="Arial Italics"/>
                </a:rPr>
                <a:t>deixemos</a:t>
              </a:r>
              <a:r>
                <a:rPr lang="en-US" sz="4000" i="1" dirty="0">
                  <a:solidFill>
                    <a:srgbClr val="E1712F"/>
                  </a:solidFill>
                  <a:latin typeface="Arial Italics"/>
                  <a:ea typeface="Arial Italics"/>
                  <a:cs typeface="Arial Italics"/>
                  <a:sym typeface="Arial Italics"/>
                </a:rPr>
                <a:t> o “</a:t>
              </a:r>
              <a:r>
                <a:rPr lang="en-US" sz="4000" b="1" i="1" dirty="0">
                  <a:solidFill>
                    <a:srgbClr val="E1712F"/>
                  </a:solidFill>
                  <a:latin typeface="Arial Italics"/>
                  <a:ea typeface="Arial Italics"/>
                  <a:cs typeface="Arial Italics"/>
                  <a:sym typeface="Arial Italics"/>
                </a:rPr>
                <a:t>Mundo Ideal</a:t>
              </a:r>
              <a:r>
                <a:rPr lang="en-US" sz="4000" i="1" dirty="0">
                  <a:solidFill>
                    <a:srgbClr val="E1712F"/>
                  </a:solidFill>
                  <a:latin typeface="Arial Italics"/>
                  <a:ea typeface="Arial Italics"/>
                  <a:cs typeface="Arial Italics"/>
                  <a:sym typeface="Arial Italics"/>
                </a:rPr>
                <a:t>” </a:t>
              </a:r>
              <a:r>
                <a:rPr lang="en-US" sz="4000" i="1" dirty="0" err="1">
                  <a:solidFill>
                    <a:srgbClr val="E1712F"/>
                  </a:solidFill>
                  <a:latin typeface="Arial Italics"/>
                  <a:ea typeface="Arial Italics"/>
                  <a:cs typeface="Arial Italics"/>
                  <a:sym typeface="Arial Italics"/>
                </a:rPr>
                <a:t>nos</a:t>
              </a:r>
              <a:r>
                <a:rPr lang="en-US" sz="4000" i="1" dirty="0">
                  <a:solidFill>
                    <a:srgbClr val="E1712F"/>
                  </a:solidFill>
                  <a:latin typeface="Arial Italics"/>
                  <a:ea typeface="Arial Italics"/>
                  <a:cs typeface="Arial Italics"/>
                  <a:sym typeface="Arial Italics"/>
                </a:rPr>
                <a:t> </a:t>
              </a:r>
              <a:r>
                <a:rPr lang="en-US" sz="4000" i="1" dirty="0" err="1">
                  <a:solidFill>
                    <a:srgbClr val="E1712F"/>
                  </a:solidFill>
                  <a:latin typeface="Arial Italics"/>
                  <a:ea typeface="Arial Italics"/>
                  <a:cs typeface="Arial Italics"/>
                  <a:sym typeface="Arial Italics"/>
                </a:rPr>
                <a:t>paralisar</a:t>
              </a:r>
              <a:r>
                <a:rPr lang="en-US" sz="4000" i="1" dirty="0">
                  <a:solidFill>
                    <a:srgbClr val="E1712F"/>
                  </a:solidFill>
                  <a:latin typeface="Arial Italics"/>
                  <a:ea typeface="Arial Italics"/>
                  <a:cs typeface="Arial Italics"/>
                  <a:sym typeface="Arial Italics"/>
                </a:rPr>
                <a:t>.</a:t>
              </a:r>
              <a:br>
                <a:rPr lang="en-US" sz="4000" i="1" dirty="0">
                  <a:solidFill>
                    <a:srgbClr val="E1712F"/>
                  </a:solidFill>
                  <a:latin typeface="Arial Italics"/>
                  <a:ea typeface="Arial Italics"/>
                  <a:cs typeface="Arial Italics"/>
                  <a:sym typeface="Arial Italics"/>
                </a:rPr>
              </a:br>
              <a:r>
                <a:rPr lang="en-US" sz="4000" i="1" dirty="0" err="1">
                  <a:solidFill>
                    <a:srgbClr val="E1712F"/>
                  </a:solidFill>
                  <a:latin typeface="Arial Italics"/>
                  <a:ea typeface="Arial Italics"/>
                  <a:cs typeface="Arial Italics"/>
                  <a:sym typeface="Arial Italics"/>
                </a:rPr>
                <a:t>Transformar</a:t>
              </a:r>
              <a:r>
                <a:rPr lang="en-US" sz="4000" i="1" dirty="0">
                  <a:solidFill>
                    <a:srgbClr val="E1712F"/>
                  </a:solidFill>
                  <a:latin typeface="Arial Italics"/>
                  <a:ea typeface="Arial Italics"/>
                  <a:cs typeface="Arial Italics"/>
                  <a:sym typeface="Arial Italics"/>
                </a:rPr>
                <a:t> a </a:t>
              </a:r>
              <a:r>
                <a:rPr lang="en-US" sz="4000" i="1" dirty="0" err="1">
                  <a:solidFill>
                    <a:srgbClr val="E1712F"/>
                  </a:solidFill>
                  <a:latin typeface="Arial Italics"/>
                  <a:ea typeface="Arial Italics"/>
                  <a:cs typeface="Arial Italics"/>
                  <a:sym typeface="Arial Italics"/>
                </a:rPr>
                <a:t>governança</a:t>
              </a:r>
              <a:r>
                <a:rPr lang="en-US" sz="4000" i="1" dirty="0">
                  <a:solidFill>
                    <a:srgbClr val="E1712F"/>
                  </a:solidFill>
                  <a:latin typeface="Arial Italics"/>
                  <a:ea typeface="Arial Italics"/>
                  <a:cs typeface="Arial Italics"/>
                  <a:sym typeface="Arial Italics"/>
                </a:rPr>
                <a:t> é ter a </a:t>
              </a:r>
              <a:r>
                <a:rPr lang="en-US" sz="4000" i="1" dirty="0" err="1">
                  <a:solidFill>
                    <a:srgbClr val="E1712F"/>
                  </a:solidFill>
                  <a:latin typeface="Arial Italics"/>
                  <a:ea typeface="Arial Italics"/>
                  <a:cs typeface="Arial Italics"/>
                  <a:sym typeface="Arial Italics"/>
                </a:rPr>
                <a:t>ambição</a:t>
              </a:r>
              <a:r>
                <a:rPr lang="en-US" sz="4000" i="1" dirty="0">
                  <a:solidFill>
                    <a:srgbClr val="E1712F"/>
                  </a:solidFill>
                  <a:latin typeface="Arial Italics"/>
                  <a:ea typeface="Arial Italics"/>
                  <a:cs typeface="Arial Italics"/>
                  <a:sym typeface="Arial Italics"/>
                </a:rPr>
                <a:t> do “</a:t>
              </a:r>
              <a:r>
                <a:rPr lang="en-US" sz="4000" b="1" i="1" dirty="0">
                  <a:solidFill>
                    <a:srgbClr val="C54C29"/>
                  </a:solidFill>
                  <a:latin typeface="Arial Italics"/>
                  <a:ea typeface="Arial Italics"/>
                  <a:cs typeface="Arial Italics"/>
                  <a:sym typeface="Arial Italics"/>
                </a:rPr>
                <a:t>ÓTIMO</a:t>
              </a:r>
              <a:r>
                <a:rPr lang="en-US" sz="4000" i="1" dirty="0">
                  <a:solidFill>
                    <a:srgbClr val="E1712F"/>
                  </a:solidFill>
                  <a:latin typeface="Arial Italics"/>
                  <a:ea typeface="Arial Italics"/>
                  <a:cs typeface="Arial Italics"/>
                  <a:sym typeface="Arial Italics"/>
                </a:rPr>
                <a:t>” e a </a:t>
              </a:r>
              <a:r>
                <a:rPr lang="en-US" sz="4000" i="1" dirty="0" err="1">
                  <a:solidFill>
                    <a:srgbClr val="E1712F"/>
                  </a:solidFill>
                  <a:latin typeface="Arial Italics"/>
                  <a:ea typeface="Arial Italics"/>
                  <a:cs typeface="Arial Italics"/>
                  <a:sym typeface="Arial Italics"/>
                </a:rPr>
                <a:t>coragem</a:t>
              </a:r>
              <a:r>
                <a:rPr lang="en-US" sz="4000" i="1" dirty="0">
                  <a:solidFill>
                    <a:srgbClr val="E1712F"/>
                  </a:solidFill>
                  <a:latin typeface="Arial Italics"/>
                  <a:ea typeface="Arial Italics"/>
                  <a:cs typeface="Arial Italics"/>
                  <a:sym typeface="Arial Italics"/>
                </a:rPr>
                <a:t> para “</a:t>
              </a:r>
              <a:r>
                <a:rPr lang="en-US" sz="4000" b="1" i="1" dirty="0">
                  <a:solidFill>
                    <a:srgbClr val="C54C29"/>
                  </a:solidFill>
                  <a:latin typeface="Arial Italics"/>
                  <a:cs typeface="Arial Italics"/>
                  <a:sym typeface="Arial Italics"/>
                </a:rPr>
                <a:t>O</a:t>
              </a:r>
              <a:r>
                <a:rPr lang="en-US" sz="4000" i="1" dirty="0">
                  <a:solidFill>
                    <a:srgbClr val="E1712F"/>
                  </a:solidFill>
                  <a:latin typeface="Arial Italics"/>
                  <a:ea typeface="Arial Italics"/>
                  <a:cs typeface="Arial Italics"/>
                  <a:sym typeface="Arial Italics"/>
                </a:rPr>
                <a:t> </a:t>
              </a:r>
              <a:r>
                <a:rPr lang="en-US" sz="4000" b="1" i="1" dirty="0">
                  <a:solidFill>
                    <a:srgbClr val="C54C29"/>
                  </a:solidFill>
                  <a:latin typeface="Arial Italics"/>
                  <a:ea typeface="Arial Italics"/>
                  <a:cs typeface="Arial Italics"/>
                  <a:sym typeface="Arial Italics"/>
                </a:rPr>
                <a:t>POSSÍVEL</a:t>
              </a:r>
              <a:r>
                <a:rPr lang="en-US" sz="4000" i="1" dirty="0">
                  <a:solidFill>
                    <a:srgbClr val="E1712F"/>
                  </a:solidFill>
                  <a:latin typeface="Arial Italics"/>
                  <a:ea typeface="Arial Italics"/>
                  <a:cs typeface="Arial Italics"/>
                  <a:sym typeface="Arial Italics"/>
                </a:rPr>
                <a:t>”.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374"/>
    </mc:Choice>
    <mc:Fallback xmlns="">
      <p:transition spd="slow" advTm="24374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10" cy="10286981"/>
            <a:chOff x="0" y="0"/>
            <a:chExt cx="24384013" cy="137159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2648986" y="3150970"/>
            <a:ext cx="12990027" cy="1111210"/>
            <a:chOff x="0" y="0"/>
            <a:chExt cx="3421242" cy="29266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421242" cy="292664"/>
            </a:xfrm>
            <a:custGeom>
              <a:avLst/>
              <a:gdLst/>
              <a:ahLst/>
              <a:cxnLst/>
              <a:rect l="l" t="t" r="r" b="b"/>
              <a:pathLst>
                <a:path w="3421242" h="292664">
                  <a:moveTo>
                    <a:pt x="30395" y="0"/>
                  </a:moveTo>
                  <a:lnTo>
                    <a:pt x="3390847" y="0"/>
                  </a:lnTo>
                  <a:cubicBezTo>
                    <a:pt x="3407633" y="0"/>
                    <a:pt x="3421242" y="13609"/>
                    <a:pt x="3421242" y="30395"/>
                  </a:cubicBezTo>
                  <a:lnTo>
                    <a:pt x="3421242" y="262269"/>
                  </a:lnTo>
                  <a:cubicBezTo>
                    <a:pt x="3421242" y="270330"/>
                    <a:pt x="3418039" y="278061"/>
                    <a:pt x="3412339" y="283762"/>
                  </a:cubicBezTo>
                  <a:cubicBezTo>
                    <a:pt x="3406639" y="289462"/>
                    <a:pt x="3398908" y="292664"/>
                    <a:pt x="3390847" y="292664"/>
                  </a:cubicBezTo>
                  <a:lnTo>
                    <a:pt x="30395" y="292664"/>
                  </a:lnTo>
                  <a:cubicBezTo>
                    <a:pt x="13609" y="292664"/>
                    <a:pt x="0" y="279056"/>
                    <a:pt x="0" y="262269"/>
                  </a:cubicBezTo>
                  <a:lnTo>
                    <a:pt x="0" y="30395"/>
                  </a:lnTo>
                  <a:cubicBezTo>
                    <a:pt x="0" y="13609"/>
                    <a:pt x="13609" y="0"/>
                    <a:pt x="30395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3421242" cy="3307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5617815" y="3325575"/>
            <a:ext cx="7052370" cy="781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67"/>
              </a:lnSpc>
            </a:pPr>
            <a:r>
              <a:rPr lang="en-US" sz="5139" b="1" dirty="0" err="1">
                <a:solidFill>
                  <a:srgbClr val="E1712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Perguntas</a:t>
            </a:r>
            <a:r>
              <a:rPr lang="en-US" sz="5139" b="1" dirty="0">
                <a:solidFill>
                  <a:srgbClr val="E1712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&amp; </a:t>
            </a:r>
            <a:r>
              <a:rPr lang="en-US" sz="5139" b="1" dirty="0" err="1">
                <a:solidFill>
                  <a:srgbClr val="E1712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Diálogo</a:t>
            </a:r>
            <a:r>
              <a:rPr lang="en-US" sz="5139" b="1" dirty="0">
                <a:solidFill>
                  <a:srgbClr val="E1712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​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26"/>
    </mc:Choice>
    <mc:Fallback xmlns="">
      <p:transition spd="slow" advTm="5526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583</Words>
  <Application>Microsoft Office PowerPoint</Application>
  <PresentationFormat>Personalizar</PresentationFormat>
  <Paragraphs>130</Paragraphs>
  <Slides>21</Slides>
  <Notes>21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9" baseType="lpstr">
      <vt:lpstr>Arial</vt:lpstr>
      <vt:lpstr>Arial Italics</vt:lpstr>
      <vt:lpstr>Montserrat Medium</vt:lpstr>
      <vt:lpstr>Calibri</vt:lpstr>
      <vt:lpstr>Montserrat Ultra-Bold</vt:lpstr>
      <vt:lpstr>Montserrat Bold</vt:lpstr>
      <vt:lpstr>Arial Bold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8 PPP</dc:title>
  <dc:creator>Cinthia Thomazi</dc:creator>
  <cp:lastModifiedBy>Cinthia Thais De Carvalho Luz Thomazi</cp:lastModifiedBy>
  <cp:revision>30</cp:revision>
  <dcterms:created xsi:type="dcterms:W3CDTF">2006-08-16T00:00:00Z</dcterms:created>
  <dcterms:modified xsi:type="dcterms:W3CDTF">2026-09-05T00:57:11Z</dcterms:modified>
  <dc:identifier>DAHT-bLstJQ</dc:identifier>
</cp:coreProperties>
</file>