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Default Extension="jpg" ContentType="image/jpeg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  <p:sldMasterId id="2147483700" r:id="rId2"/>
    <p:sldMasterId id="2147483706" r:id="rId3"/>
    <p:sldMasterId id="2147483718" r:id="rId4"/>
    <p:sldMasterId id="2147483731" r:id="rId5"/>
    <p:sldMasterId id="2147483743" r:id="rId6"/>
    <p:sldMasterId id="2147483755" r:id="rId7"/>
    <p:sldMasterId id="2147483770" r:id="rId8"/>
    <p:sldMasterId id="2147483785" r:id="rId9"/>
  </p:sldMasterIdLst>
  <p:notesMasterIdLst>
    <p:notesMasterId r:id="rId64"/>
  </p:notesMasterIdLst>
  <p:sldIdLst>
    <p:sldId id="470" r:id="rId10"/>
    <p:sldId id="468" r:id="rId11"/>
    <p:sldId id="469" r:id="rId12"/>
    <p:sldId id="310" r:id="rId13"/>
    <p:sldId id="275" r:id="rId14"/>
    <p:sldId id="494" r:id="rId15"/>
    <p:sldId id="471" r:id="rId16"/>
    <p:sldId id="319" r:id="rId17"/>
    <p:sldId id="473" r:id="rId18"/>
    <p:sldId id="479" r:id="rId19"/>
    <p:sldId id="482" r:id="rId20"/>
    <p:sldId id="483" r:id="rId21"/>
    <p:sldId id="489" r:id="rId22"/>
    <p:sldId id="472" r:id="rId23"/>
    <p:sldId id="260" r:id="rId24"/>
    <p:sldId id="480" r:id="rId25"/>
    <p:sldId id="481" r:id="rId26"/>
    <p:sldId id="264" r:id="rId27"/>
    <p:sldId id="301" r:id="rId28"/>
    <p:sldId id="261" r:id="rId29"/>
    <p:sldId id="487" r:id="rId30"/>
    <p:sldId id="488" r:id="rId31"/>
    <p:sldId id="475" r:id="rId32"/>
    <p:sldId id="491" r:id="rId33"/>
    <p:sldId id="492" r:id="rId34"/>
    <p:sldId id="497" r:id="rId35"/>
    <p:sldId id="496" r:id="rId36"/>
    <p:sldId id="498" r:id="rId37"/>
    <p:sldId id="477" r:id="rId38"/>
    <p:sldId id="505" r:id="rId39"/>
    <p:sldId id="506" r:id="rId40"/>
    <p:sldId id="476" r:id="rId41"/>
    <p:sldId id="509" r:id="rId42"/>
    <p:sldId id="371" r:id="rId43"/>
    <p:sldId id="373" r:id="rId44"/>
    <p:sldId id="507" r:id="rId45"/>
    <p:sldId id="508" r:id="rId46"/>
    <p:sldId id="478" r:id="rId47"/>
    <p:sldId id="262" r:id="rId48"/>
    <p:sldId id="502" r:id="rId49"/>
    <p:sldId id="256" r:id="rId50"/>
    <p:sldId id="503" r:id="rId51"/>
    <p:sldId id="504" r:id="rId52"/>
    <p:sldId id="474" r:id="rId53"/>
    <p:sldId id="499" r:id="rId54"/>
    <p:sldId id="500" r:id="rId55"/>
    <p:sldId id="416" r:id="rId56"/>
    <p:sldId id="484" r:id="rId57"/>
    <p:sldId id="485" r:id="rId58"/>
    <p:sldId id="295" r:id="rId59"/>
    <p:sldId id="495" r:id="rId60"/>
    <p:sldId id="294" r:id="rId61"/>
    <p:sldId id="413" r:id="rId62"/>
    <p:sldId id="510" r:id="rId6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4D71"/>
    <a:srgbClr val="D85C00"/>
    <a:srgbClr val="FCF31C"/>
    <a:srgbClr val="E8E812"/>
    <a:srgbClr val="0E4769"/>
    <a:srgbClr val="C0504D"/>
    <a:srgbClr val="0F416F"/>
    <a:srgbClr val="D40000"/>
    <a:srgbClr val="8D190D"/>
    <a:srgbClr val="400C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2030" autoAdjust="0"/>
  </p:normalViewPr>
  <p:slideViewPr>
    <p:cSldViewPr snapToGrid="0">
      <p:cViewPr varScale="1">
        <p:scale>
          <a:sx n="67" d="100"/>
          <a:sy n="67" d="100"/>
        </p:scale>
        <p:origin x="82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-111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63" Type="http://schemas.openxmlformats.org/officeDocument/2006/relationships/slide" Target="slides/slide54.xml"/><Relationship Id="rId68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2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theme" Target="theme/theme1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65FF7-3C98-4CE0-90C7-3B9AD8E7CF36}" type="datetimeFigureOut">
              <a:rPr lang="pt-BR" smtClean="0"/>
              <a:t>01/04/2024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A50211-8EDA-4194-B675-4739A936C6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3377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1399C-E607-4C48-864D-A49724564B31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0041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A50211-8EDA-4194-B675-4739A936C6C1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0834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Era uma vez</a:t>
            </a:r>
          </a:p>
          <a:p>
            <a:r>
              <a:rPr lang="pt-BR" dirty="0"/>
              <a:t>Um Gato Xadrez</a:t>
            </a:r>
          </a:p>
          <a:p>
            <a:r>
              <a:rPr lang="pt-BR" dirty="0"/>
              <a:t>Que caiu da janela</a:t>
            </a:r>
          </a:p>
          <a:p>
            <a:r>
              <a:rPr lang="pt-BR" dirty="0"/>
              <a:t>Mas foi só uma vez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A50211-8EDA-4194-B675-4739A936C6C1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6545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0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Era uma vez uma bruxa muito malvada</a:t>
            </a:r>
            <a:endParaRPr lang="pt-BR" sz="1800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0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Que por onde passava, era terra arrasada</a:t>
            </a:r>
            <a:endParaRPr lang="pt-BR" sz="1800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0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 crianças têm medo</a:t>
            </a:r>
            <a:endParaRPr lang="pt-BR" sz="1800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0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 Bicho-Papão</a:t>
            </a:r>
            <a:endParaRPr lang="pt-BR" sz="1800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0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Mas o que os adultos cometem</a:t>
            </a:r>
            <a:endParaRPr lang="pt-BR" sz="1800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0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Chama-se de Corrupção</a:t>
            </a:r>
            <a:endParaRPr lang="pt-BR" sz="1800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A50211-8EDA-4194-B675-4739A936C6C1}" type="slidenum">
              <a:rPr lang="pt-BR" smtClean="0"/>
              <a:t>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3163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0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Era uma vez uma bruxa muito malvada</a:t>
            </a:r>
            <a:endParaRPr lang="pt-BR" sz="1800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0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Que por onde passava, era terra arrasada</a:t>
            </a:r>
            <a:endParaRPr lang="pt-BR" sz="1800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0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 crianças têm medo</a:t>
            </a:r>
            <a:endParaRPr lang="pt-BR" sz="1800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0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 Bicho-Papão</a:t>
            </a:r>
            <a:endParaRPr lang="pt-BR" sz="1800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0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Mas o que os adultos cometem</a:t>
            </a:r>
            <a:endParaRPr lang="pt-BR" sz="1800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0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Chama-se de Corrupção</a:t>
            </a:r>
            <a:endParaRPr lang="pt-BR" sz="1800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A50211-8EDA-4194-B675-4739A936C6C1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9093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0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Corrupção tem uma irmã</a:t>
            </a:r>
            <a:endParaRPr lang="pt-BR" sz="1800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0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Irmã que ninguém aplaude</a:t>
            </a:r>
            <a:endParaRPr lang="pt-BR" sz="1800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0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Também é má cidadã</a:t>
            </a:r>
            <a:endParaRPr lang="pt-BR" sz="1800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pt-BR" sz="1800" b="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danada da Fraude</a:t>
            </a:r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A50211-8EDA-4194-B675-4739A936C6C1}" type="slidenum">
              <a:rPr lang="pt-BR" smtClean="0"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94139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0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Corrupção tem uma irmã</a:t>
            </a:r>
            <a:endParaRPr lang="pt-BR" sz="1800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0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Irmã que ninguém aplaude</a:t>
            </a:r>
            <a:endParaRPr lang="pt-BR" sz="1800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0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Também é má cidadã</a:t>
            </a:r>
            <a:endParaRPr lang="pt-BR" sz="1800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pt-BR" sz="1800" b="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danada da Fraude</a:t>
            </a:r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A50211-8EDA-4194-B675-4739A936C6C1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1716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0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Corrupção tem uma irmã</a:t>
            </a:r>
            <a:endParaRPr lang="pt-BR" sz="1800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0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Irmã que ninguém aplaude</a:t>
            </a:r>
            <a:endParaRPr lang="pt-BR" sz="1800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0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Também é má cidadã</a:t>
            </a:r>
            <a:endParaRPr lang="pt-BR" sz="1800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pt-BR" sz="1800" b="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danada da Fraude</a:t>
            </a:r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A50211-8EDA-4194-B675-4739A936C6C1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660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Pentagon 9">
            <a:extLst>
              <a:ext uri="{FF2B5EF4-FFF2-40B4-BE49-F238E27FC236}">
                <a16:creationId xmlns:a16="http://schemas.microsoft.com/office/drawing/2014/main" id="{97688B45-9E3D-4CCD-A268-D0A53DF50D54}"/>
              </a:ext>
            </a:extLst>
          </p:cNvPr>
          <p:cNvSpPr/>
          <p:nvPr userDrawn="1"/>
        </p:nvSpPr>
        <p:spPr>
          <a:xfrm rot="5400000">
            <a:off x="2338900" y="2623925"/>
            <a:ext cx="2298748" cy="1866554"/>
          </a:xfrm>
          <a:prstGeom prst="homePlate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Arrow: Pentagon 10">
            <a:extLst>
              <a:ext uri="{FF2B5EF4-FFF2-40B4-BE49-F238E27FC236}">
                <a16:creationId xmlns:a16="http://schemas.microsoft.com/office/drawing/2014/main" id="{A3F0C853-F3D2-47E1-BACF-18BB964F90A7}"/>
              </a:ext>
            </a:extLst>
          </p:cNvPr>
          <p:cNvSpPr/>
          <p:nvPr userDrawn="1"/>
        </p:nvSpPr>
        <p:spPr>
          <a:xfrm rot="5400000">
            <a:off x="4847714" y="3070023"/>
            <a:ext cx="2496572" cy="1962964"/>
          </a:xfrm>
          <a:prstGeom prst="homePlate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Pentagon 11">
            <a:extLst>
              <a:ext uri="{FF2B5EF4-FFF2-40B4-BE49-F238E27FC236}">
                <a16:creationId xmlns:a16="http://schemas.microsoft.com/office/drawing/2014/main" id="{B7E47427-0195-4C9C-B342-5240A583D3E3}"/>
              </a:ext>
            </a:extLst>
          </p:cNvPr>
          <p:cNvSpPr/>
          <p:nvPr userDrawn="1"/>
        </p:nvSpPr>
        <p:spPr>
          <a:xfrm rot="5400000">
            <a:off x="7556649" y="2639592"/>
            <a:ext cx="2298748" cy="1866554"/>
          </a:xfrm>
          <a:prstGeom prst="homePlate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A4AF491-617C-470E-BBEE-2EFB491460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09639" y="2595654"/>
            <a:ext cx="1546812" cy="1869701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0 h 13996"/>
              <a:gd name="connsiteX1" fmla="*/ 10000 w 10000"/>
              <a:gd name="connsiteY1" fmla="*/ 0 h 13996"/>
              <a:gd name="connsiteX2" fmla="*/ 10000 w 10000"/>
              <a:gd name="connsiteY2" fmla="*/ 8000 h 13996"/>
              <a:gd name="connsiteX3" fmla="*/ 5000 w 10000"/>
              <a:gd name="connsiteY3" fmla="*/ 13996 h 13996"/>
              <a:gd name="connsiteX4" fmla="*/ 0 w 10000"/>
              <a:gd name="connsiteY4" fmla="*/ 8000 h 13996"/>
              <a:gd name="connsiteX5" fmla="*/ 0 w 10000"/>
              <a:gd name="connsiteY5" fmla="*/ 0 h 13996"/>
              <a:gd name="connsiteX0" fmla="*/ 0 w 10000"/>
              <a:gd name="connsiteY0" fmla="*/ 0 h 13450"/>
              <a:gd name="connsiteX1" fmla="*/ 10000 w 10000"/>
              <a:gd name="connsiteY1" fmla="*/ 0 h 13450"/>
              <a:gd name="connsiteX2" fmla="*/ 10000 w 10000"/>
              <a:gd name="connsiteY2" fmla="*/ 8000 h 13450"/>
              <a:gd name="connsiteX3" fmla="*/ 5060 w 10000"/>
              <a:gd name="connsiteY3" fmla="*/ 13450 h 13450"/>
              <a:gd name="connsiteX4" fmla="*/ 0 w 10000"/>
              <a:gd name="connsiteY4" fmla="*/ 8000 h 13450"/>
              <a:gd name="connsiteX5" fmla="*/ 0 w 10000"/>
              <a:gd name="connsiteY5" fmla="*/ 0 h 1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3450">
                <a:moveTo>
                  <a:pt x="0" y="0"/>
                </a:moveTo>
                <a:lnTo>
                  <a:pt x="10000" y="0"/>
                </a:lnTo>
                <a:lnTo>
                  <a:pt x="10000" y="8000"/>
                </a:lnTo>
                <a:lnTo>
                  <a:pt x="5060" y="13450"/>
                </a:lnTo>
                <a:lnTo>
                  <a:pt x="0" y="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31" name="Picture Placeholder 12">
            <a:extLst>
              <a:ext uri="{FF2B5EF4-FFF2-40B4-BE49-F238E27FC236}">
                <a16:creationId xmlns:a16="http://schemas.microsoft.com/office/drawing/2014/main" id="{A4975147-26E5-4BB4-9E0A-133404510F6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10066" y="3002915"/>
            <a:ext cx="1546812" cy="200318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0 h 13996"/>
              <a:gd name="connsiteX1" fmla="*/ 10000 w 10000"/>
              <a:gd name="connsiteY1" fmla="*/ 0 h 13996"/>
              <a:gd name="connsiteX2" fmla="*/ 10000 w 10000"/>
              <a:gd name="connsiteY2" fmla="*/ 8000 h 13996"/>
              <a:gd name="connsiteX3" fmla="*/ 5000 w 10000"/>
              <a:gd name="connsiteY3" fmla="*/ 13996 h 13996"/>
              <a:gd name="connsiteX4" fmla="*/ 0 w 10000"/>
              <a:gd name="connsiteY4" fmla="*/ 8000 h 13996"/>
              <a:gd name="connsiteX5" fmla="*/ 0 w 10000"/>
              <a:gd name="connsiteY5" fmla="*/ 0 h 13996"/>
              <a:gd name="connsiteX0" fmla="*/ 0 w 10000"/>
              <a:gd name="connsiteY0" fmla="*/ 0 h 13450"/>
              <a:gd name="connsiteX1" fmla="*/ 10000 w 10000"/>
              <a:gd name="connsiteY1" fmla="*/ 0 h 13450"/>
              <a:gd name="connsiteX2" fmla="*/ 10000 w 10000"/>
              <a:gd name="connsiteY2" fmla="*/ 8000 h 13450"/>
              <a:gd name="connsiteX3" fmla="*/ 5060 w 10000"/>
              <a:gd name="connsiteY3" fmla="*/ 13450 h 13450"/>
              <a:gd name="connsiteX4" fmla="*/ 0 w 10000"/>
              <a:gd name="connsiteY4" fmla="*/ 8000 h 13450"/>
              <a:gd name="connsiteX5" fmla="*/ 0 w 10000"/>
              <a:gd name="connsiteY5" fmla="*/ 0 h 1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3450">
                <a:moveTo>
                  <a:pt x="0" y="0"/>
                </a:moveTo>
                <a:lnTo>
                  <a:pt x="10000" y="0"/>
                </a:lnTo>
                <a:lnTo>
                  <a:pt x="10000" y="8000"/>
                </a:lnTo>
                <a:lnTo>
                  <a:pt x="5060" y="13450"/>
                </a:lnTo>
                <a:lnTo>
                  <a:pt x="0" y="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34" name="Picture Placeholder 12">
            <a:extLst>
              <a:ext uri="{FF2B5EF4-FFF2-40B4-BE49-F238E27FC236}">
                <a16:creationId xmlns:a16="http://schemas.microsoft.com/office/drawing/2014/main" id="{EB1A0ED0-685B-4551-8119-9B093FB6934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32617" y="2620956"/>
            <a:ext cx="1546812" cy="1869701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0 h 13996"/>
              <a:gd name="connsiteX1" fmla="*/ 10000 w 10000"/>
              <a:gd name="connsiteY1" fmla="*/ 0 h 13996"/>
              <a:gd name="connsiteX2" fmla="*/ 10000 w 10000"/>
              <a:gd name="connsiteY2" fmla="*/ 8000 h 13996"/>
              <a:gd name="connsiteX3" fmla="*/ 5000 w 10000"/>
              <a:gd name="connsiteY3" fmla="*/ 13996 h 13996"/>
              <a:gd name="connsiteX4" fmla="*/ 0 w 10000"/>
              <a:gd name="connsiteY4" fmla="*/ 8000 h 13996"/>
              <a:gd name="connsiteX5" fmla="*/ 0 w 10000"/>
              <a:gd name="connsiteY5" fmla="*/ 0 h 13996"/>
              <a:gd name="connsiteX0" fmla="*/ 0 w 10000"/>
              <a:gd name="connsiteY0" fmla="*/ 0 h 13450"/>
              <a:gd name="connsiteX1" fmla="*/ 10000 w 10000"/>
              <a:gd name="connsiteY1" fmla="*/ 0 h 13450"/>
              <a:gd name="connsiteX2" fmla="*/ 10000 w 10000"/>
              <a:gd name="connsiteY2" fmla="*/ 8000 h 13450"/>
              <a:gd name="connsiteX3" fmla="*/ 5060 w 10000"/>
              <a:gd name="connsiteY3" fmla="*/ 13450 h 13450"/>
              <a:gd name="connsiteX4" fmla="*/ 0 w 10000"/>
              <a:gd name="connsiteY4" fmla="*/ 8000 h 13450"/>
              <a:gd name="connsiteX5" fmla="*/ 0 w 10000"/>
              <a:gd name="connsiteY5" fmla="*/ 0 h 1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3450">
                <a:moveTo>
                  <a:pt x="0" y="0"/>
                </a:moveTo>
                <a:lnTo>
                  <a:pt x="10000" y="0"/>
                </a:lnTo>
                <a:lnTo>
                  <a:pt x="10000" y="8000"/>
                </a:lnTo>
                <a:lnTo>
                  <a:pt x="5060" y="13450"/>
                </a:lnTo>
                <a:lnTo>
                  <a:pt x="0" y="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1449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3" grpId="0" animBg="1"/>
      <p:bldP spid="31" grpId="0" animBg="1"/>
      <p:bldP spid="34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Poi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654164-924B-4BDC-AC83-B0C0196A80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32934" y="2463800"/>
            <a:ext cx="2140262" cy="1440544"/>
          </a:xfrm>
        </p:spPr>
        <p:txBody>
          <a:bodyPr/>
          <a:lstStyle/>
          <a:p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B2471A0-25C9-49A8-B532-EF85E006AFD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91702" y="2453807"/>
            <a:ext cx="2140262" cy="14405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20688C64-7C80-436C-A4DE-051A8360D8E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73596" y="2442980"/>
            <a:ext cx="2140262" cy="144054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C31409F6-F4AD-4B0C-8F9C-2599BB2EB80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15196" y="2443813"/>
            <a:ext cx="2140262" cy="144054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179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5" indent="0" algn="ctr">
              <a:buNone/>
              <a:defRPr sz="2000"/>
            </a:lvl2pPr>
            <a:lvl3pPr marL="914309" indent="0" algn="ctr">
              <a:buNone/>
              <a:defRPr sz="1900"/>
            </a:lvl3pPr>
            <a:lvl4pPr marL="1371464" indent="0" algn="ctr">
              <a:buNone/>
              <a:defRPr sz="1600"/>
            </a:lvl4pPr>
            <a:lvl5pPr marL="1828618" indent="0" algn="ctr">
              <a:buNone/>
              <a:defRPr sz="1600"/>
            </a:lvl5pPr>
            <a:lvl6pPr marL="2285774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5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3EBB-DF61-4050-9EA9-6EE17AFA72FE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4/1/2024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385A9-6765-41E1-9A0E-C818ECC3105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957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3EBB-DF61-4050-9EA9-6EE17AFA72FE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4/1/2024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385A9-6765-41E1-9A0E-C818ECC3105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626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5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4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2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3EBB-DF61-4050-9EA9-6EE17AFA72FE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4/1/2024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385A9-6765-41E1-9A0E-C818ECC3105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2734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3EBB-DF61-4050-9EA9-6EE17AFA72FE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4/1/2024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385A9-6765-41E1-9A0E-C818ECC3105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8489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5" indent="0">
              <a:buNone/>
              <a:defRPr sz="2000" b="1"/>
            </a:lvl2pPr>
            <a:lvl3pPr marL="914309" indent="0">
              <a:buNone/>
              <a:defRPr sz="1900" b="1"/>
            </a:lvl3pPr>
            <a:lvl4pPr marL="1371464" indent="0">
              <a:buNone/>
              <a:defRPr sz="1600" b="1"/>
            </a:lvl4pPr>
            <a:lvl5pPr marL="1828618" indent="0">
              <a:buNone/>
              <a:defRPr sz="1600" b="1"/>
            </a:lvl5pPr>
            <a:lvl6pPr marL="2285774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5" indent="0">
              <a:buNone/>
              <a:defRPr sz="2000" b="1"/>
            </a:lvl2pPr>
            <a:lvl3pPr marL="914309" indent="0">
              <a:buNone/>
              <a:defRPr sz="1900" b="1"/>
            </a:lvl3pPr>
            <a:lvl4pPr marL="1371464" indent="0">
              <a:buNone/>
              <a:defRPr sz="1600" b="1"/>
            </a:lvl4pPr>
            <a:lvl5pPr marL="1828618" indent="0">
              <a:buNone/>
              <a:defRPr sz="1600" b="1"/>
            </a:lvl5pPr>
            <a:lvl6pPr marL="2285774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3EBB-DF61-4050-9EA9-6EE17AFA72FE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4/1/2024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385A9-6765-41E1-9A0E-C818ECC3105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8953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3EBB-DF61-4050-9EA9-6EE17AFA72FE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4/1/2024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385A9-6765-41E1-9A0E-C818ECC3105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7391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3EBB-DF61-4050-9EA9-6EE17AFA72FE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4/1/2024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385A9-6765-41E1-9A0E-C818ECC3105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266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5" indent="0">
              <a:buNone/>
              <a:defRPr sz="1500"/>
            </a:lvl2pPr>
            <a:lvl3pPr marL="914309" indent="0">
              <a:buNone/>
              <a:defRPr sz="1200"/>
            </a:lvl3pPr>
            <a:lvl4pPr marL="1371464" indent="0">
              <a:buNone/>
              <a:defRPr sz="1100"/>
            </a:lvl4pPr>
            <a:lvl5pPr marL="1828618" indent="0">
              <a:buNone/>
              <a:defRPr sz="1100"/>
            </a:lvl5pPr>
            <a:lvl6pPr marL="2285774" indent="0">
              <a:buNone/>
              <a:defRPr sz="1100"/>
            </a:lvl6pPr>
            <a:lvl7pPr marL="2742926" indent="0">
              <a:buNone/>
              <a:defRPr sz="1100"/>
            </a:lvl7pPr>
            <a:lvl8pPr marL="3200080" indent="0">
              <a:buNone/>
              <a:defRPr sz="1100"/>
            </a:lvl8pPr>
            <a:lvl9pPr marL="3657235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3EBB-DF61-4050-9EA9-6EE17AFA72FE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4/1/2024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385A9-6765-41E1-9A0E-C818ECC3105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02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55" indent="0">
              <a:buNone/>
              <a:defRPr sz="2800"/>
            </a:lvl2pPr>
            <a:lvl3pPr marL="914309" indent="0">
              <a:buNone/>
              <a:defRPr sz="2400"/>
            </a:lvl3pPr>
            <a:lvl4pPr marL="1371464" indent="0">
              <a:buNone/>
              <a:defRPr sz="2000"/>
            </a:lvl4pPr>
            <a:lvl5pPr marL="1828618" indent="0">
              <a:buNone/>
              <a:defRPr sz="2000"/>
            </a:lvl5pPr>
            <a:lvl6pPr marL="2285774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5" indent="0">
              <a:buNone/>
              <a:defRPr sz="1500"/>
            </a:lvl2pPr>
            <a:lvl3pPr marL="914309" indent="0">
              <a:buNone/>
              <a:defRPr sz="1200"/>
            </a:lvl3pPr>
            <a:lvl4pPr marL="1371464" indent="0">
              <a:buNone/>
              <a:defRPr sz="1100"/>
            </a:lvl4pPr>
            <a:lvl5pPr marL="1828618" indent="0">
              <a:buNone/>
              <a:defRPr sz="1100"/>
            </a:lvl5pPr>
            <a:lvl6pPr marL="2285774" indent="0">
              <a:buNone/>
              <a:defRPr sz="1100"/>
            </a:lvl6pPr>
            <a:lvl7pPr marL="2742926" indent="0">
              <a:buNone/>
              <a:defRPr sz="1100"/>
            </a:lvl7pPr>
            <a:lvl8pPr marL="3200080" indent="0">
              <a:buNone/>
              <a:defRPr sz="1100"/>
            </a:lvl8pPr>
            <a:lvl9pPr marL="3657235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3EBB-DF61-4050-9EA9-6EE17AFA72FE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4/1/2024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385A9-6765-41E1-9A0E-C818ECC3105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839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Pentagon 9">
            <a:extLst>
              <a:ext uri="{FF2B5EF4-FFF2-40B4-BE49-F238E27FC236}">
                <a16:creationId xmlns:a16="http://schemas.microsoft.com/office/drawing/2014/main" id="{97688B45-9E3D-4CCD-A268-D0A53DF50D54}"/>
              </a:ext>
            </a:extLst>
          </p:cNvPr>
          <p:cNvSpPr/>
          <p:nvPr userDrawn="1"/>
        </p:nvSpPr>
        <p:spPr>
          <a:xfrm rot="5400000">
            <a:off x="1762411" y="2246176"/>
            <a:ext cx="3752070" cy="3046633"/>
          </a:xfrm>
          <a:prstGeom prst="homePlate">
            <a:avLst/>
          </a:prstGeom>
          <a:gradFill flip="none" rotWithShape="1">
            <a:gsLst>
              <a:gs pos="0">
                <a:schemeClr val="accent1">
                  <a:lumMod val="75000"/>
                  <a:lumOff val="25000"/>
                </a:schemeClr>
              </a:gs>
              <a:gs pos="50000">
                <a:schemeClr val="accent1">
                  <a:lumMod val="50000"/>
                  <a:lumOff val="50000"/>
                </a:schemeClr>
              </a:gs>
              <a:gs pos="100000">
                <a:schemeClr val="accent1">
                  <a:lumMod val="50000"/>
                  <a:lumOff val="5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Pentagon 11">
            <a:extLst>
              <a:ext uri="{FF2B5EF4-FFF2-40B4-BE49-F238E27FC236}">
                <a16:creationId xmlns:a16="http://schemas.microsoft.com/office/drawing/2014/main" id="{B7E47427-0195-4C9C-B342-5240A583D3E3}"/>
              </a:ext>
            </a:extLst>
          </p:cNvPr>
          <p:cNvSpPr/>
          <p:nvPr userDrawn="1"/>
        </p:nvSpPr>
        <p:spPr>
          <a:xfrm rot="5400000">
            <a:off x="6671882" y="2246177"/>
            <a:ext cx="3752071" cy="3046633"/>
          </a:xfrm>
          <a:prstGeom prst="homePlate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A4AF491-617C-470E-BBEE-2EFB491460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74697" y="2192957"/>
            <a:ext cx="2524744" cy="305177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0 h 13996"/>
              <a:gd name="connsiteX1" fmla="*/ 10000 w 10000"/>
              <a:gd name="connsiteY1" fmla="*/ 0 h 13996"/>
              <a:gd name="connsiteX2" fmla="*/ 10000 w 10000"/>
              <a:gd name="connsiteY2" fmla="*/ 8000 h 13996"/>
              <a:gd name="connsiteX3" fmla="*/ 5000 w 10000"/>
              <a:gd name="connsiteY3" fmla="*/ 13996 h 13996"/>
              <a:gd name="connsiteX4" fmla="*/ 0 w 10000"/>
              <a:gd name="connsiteY4" fmla="*/ 8000 h 13996"/>
              <a:gd name="connsiteX5" fmla="*/ 0 w 10000"/>
              <a:gd name="connsiteY5" fmla="*/ 0 h 13996"/>
              <a:gd name="connsiteX0" fmla="*/ 0 w 10000"/>
              <a:gd name="connsiteY0" fmla="*/ 0 h 13450"/>
              <a:gd name="connsiteX1" fmla="*/ 10000 w 10000"/>
              <a:gd name="connsiteY1" fmla="*/ 0 h 13450"/>
              <a:gd name="connsiteX2" fmla="*/ 10000 w 10000"/>
              <a:gd name="connsiteY2" fmla="*/ 8000 h 13450"/>
              <a:gd name="connsiteX3" fmla="*/ 5060 w 10000"/>
              <a:gd name="connsiteY3" fmla="*/ 13450 h 13450"/>
              <a:gd name="connsiteX4" fmla="*/ 0 w 10000"/>
              <a:gd name="connsiteY4" fmla="*/ 8000 h 13450"/>
              <a:gd name="connsiteX5" fmla="*/ 0 w 10000"/>
              <a:gd name="connsiteY5" fmla="*/ 0 h 1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3450">
                <a:moveTo>
                  <a:pt x="0" y="0"/>
                </a:moveTo>
                <a:lnTo>
                  <a:pt x="10000" y="0"/>
                </a:lnTo>
                <a:lnTo>
                  <a:pt x="10000" y="8000"/>
                </a:lnTo>
                <a:lnTo>
                  <a:pt x="5060" y="13450"/>
                </a:lnTo>
                <a:lnTo>
                  <a:pt x="0" y="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34" name="Picture Placeholder 12">
            <a:extLst>
              <a:ext uri="{FF2B5EF4-FFF2-40B4-BE49-F238E27FC236}">
                <a16:creationId xmlns:a16="http://schemas.microsoft.com/office/drawing/2014/main" id="{EB1A0ED0-685B-4551-8119-9B093FB6934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274933" y="2192958"/>
            <a:ext cx="2524744" cy="305177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0 h 13996"/>
              <a:gd name="connsiteX1" fmla="*/ 10000 w 10000"/>
              <a:gd name="connsiteY1" fmla="*/ 0 h 13996"/>
              <a:gd name="connsiteX2" fmla="*/ 10000 w 10000"/>
              <a:gd name="connsiteY2" fmla="*/ 8000 h 13996"/>
              <a:gd name="connsiteX3" fmla="*/ 5000 w 10000"/>
              <a:gd name="connsiteY3" fmla="*/ 13996 h 13996"/>
              <a:gd name="connsiteX4" fmla="*/ 0 w 10000"/>
              <a:gd name="connsiteY4" fmla="*/ 8000 h 13996"/>
              <a:gd name="connsiteX5" fmla="*/ 0 w 10000"/>
              <a:gd name="connsiteY5" fmla="*/ 0 h 13996"/>
              <a:gd name="connsiteX0" fmla="*/ 0 w 10000"/>
              <a:gd name="connsiteY0" fmla="*/ 0 h 13450"/>
              <a:gd name="connsiteX1" fmla="*/ 10000 w 10000"/>
              <a:gd name="connsiteY1" fmla="*/ 0 h 13450"/>
              <a:gd name="connsiteX2" fmla="*/ 10000 w 10000"/>
              <a:gd name="connsiteY2" fmla="*/ 8000 h 13450"/>
              <a:gd name="connsiteX3" fmla="*/ 5060 w 10000"/>
              <a:gd name="connsiteY3" fmla="*/ 13450 h 13450"/>
              <a:gd name="connsiteX4" fmla="*/ 0 w 10000"/>
              <a:gd name="connsiteY4" fmla="*/ 8000 h 13450"/>
              <a:gd name="connsiteX5" fmla="*/ 0 w 10000"/>
              <a:gd name="connsiteY5" fmla="*/ 0 h 1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3450">
                <a:moveTo>
                  <a:pt x="0" y="0"/>
                </a:moveTo>
                <a:lnTo>
                  <a:pt x="10000" y="0"/>
                </a:lnTo>
                <a:lnTo>
                  <a:pt x="10000" y="8000"/>
                </a:lnTo>
                <a:lnTo>
                  <a:pt x="5060" y="13450"/>
                </a:lnTo>
                <a:lnTo>
                  <a:pt x="0" y="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7460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3" grpId="0" animBg="1"/>
      <p:bldP spid="34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3EBB-DF61-4050-9EA9-6EE17AFA72FE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4/1/2024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385A9-6765-41E1-9A0E-C818ECC3105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526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9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9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3EBB-DF61-4050-9EA9-6EE17AFA72FE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4/1/2024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385A9-6765-41E1-9A0E-C818ECC3105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5785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8AA0E-9916-8EBD-78F6-69D51E93B1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07F006-3ACE-7F65-0628-8EFAF37960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E475D5-BB4C-EEDA-D73E-002F7714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5421-F147-46FA-9217-15293DA7F89C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592F85-9F05-9F07-6C2A-0F529A11D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8EB87E-D88E-243B-9A77-37767EF7C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1F26-BC21-400F-80F8-A4AA339BD0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3483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EA2D6-DFA3-2F8A-4015-0E5386227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A0B72-A339-CA9E-372D-774106CCF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53CCA4-AEDB-28CA-CD46-46EBB8B4D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5421-F147-46FA-9217-15293DA7F89C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A740EC-3CF1-EF9B-7145-3B898F959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4A19C-97B0-AEED-54FD-100FB3F0A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1F26-BC21-400F-80F8-A4AA339BD0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0534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5A5FE-93F3-D245-CFB8-1F9D49942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FE46EA-3E8E-7D38-11C0-138C3AE2C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B8D7F2-DBAD-8532-E28E-C35B43ACA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5421-F147-46FA-9217-15293DA7F89C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9596F5-1DA6-0EB7-8B23-FD1E2E2C8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6C30E5-F268-DDF8-D276-0044B43B2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1F26-BC21-400F-80F8-A4AA339BD0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0460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97D0F-8A2B-698F-D899-A09A52031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29FC9-368F-F272-681E-40E5D4D886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F3A465-4B0D-39A3-2245-6425FA11E6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71B734-50F3-7227-ED17-0DB3D1E0D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5421-F147-46FA-9217-15293DA7F89C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1CA790-4C24-34AF-C28C-95C04EA0B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3753A6-65BD-537D-A6D9-A865F1398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1F26-BC21-400F-80F8-A4AA339BD0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9590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E6C10-221A-3471-D7A3-12E420264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DF2039-8B1E-E3CB-A6F1-B269B1C92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4522FE-78AD-C4F5-7EB0-AA4550B21C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B295C2-DA48-5DDB-157D-F184962339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4EF5A7-34FA-C160-5D78-7A883CACB4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82B507-EC9B-808A-9494-3DCF1202C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5421-F147-46FA-9217-15293DA7F89C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3E9FAF-0B9F-91A5-4160-4820A6277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21E648-3F6E-B946-EE45-C77720FF4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1F26-BC21-400F-80F8-A4AA339BD0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8465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7E932-74D2-18C0-54D8-46BF6089C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830E3C-3605-FC2C-CAFC-9E6461783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5421-F147-46FA-9217-15293DA7F89C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6AE49E-5E3B-2846-A885-9CA8EF140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0CCF7C-3F2D-9D54-4BB8-0B3545AA2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1F26-BC21-400F-80F8-A4AA339BD0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282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0DA499-944C-E2CE-4682-EF502E50E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5421-F147-46FA-9217-15293DA7F89C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E1201C-412C-6DFE-E675-5C88395B9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613365-C079-E3BB-8BE0-C67550E7D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1F26-BC21-400F-80F8-A4AA339BD0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4474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AE549-A645-0DF9-4D81-2E7B7FAB8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F29AE-A34B-13A8-0F19-54D8B1099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3E8D82-2392-AEAC-0EFB-DB6585A9B3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813F6-B49D-A09D-01F1-75390EFB9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5421-F147-46FA-9217-15293DA7F89C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D2B75D-0AE4-A866-715B-9E3AC8558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D658F-6965-68D7-2C55-2C9FB0A40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1F26-BC21-400F-80F8-A4AA339BD0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53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E9D6CE0-B2E5-4228-8882-6F22F77F52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39664" y="0"/>
            <a:ext cx="5752336" cy="6858000"/>
          </a:xfrm>
          <a:custGeom>
            <a:avLst/>
            <a:gdLst>
              <a:gd name="connsiteX0" fmla="*/ 0 w 5752336"/>
              <a:gd name="connsiteY0" fmla="*/ 0 h 6858000"/>
              <a:gd name="connsiteX1" fmla="*/ 5752336 w 5752336"/>
              <a:gd name="connsiteY1" fmla="*/ 0 h 6858000"/>
              <a:gd name="connsiteX2" fmla="*/ 5752336 w 5752336"/>
              <a:gd name="connsiteY2" fmla="*/ 6858000 h 6858000"/>
              <a:gd name="connsiteX3" fmla="*/ 0 w 5752336"/>
              <a:gd name="connsiteY3" fmla="*/ 6858000 h 6858000"/>
              <a:gd name="connsiteX4" fmla="*/ 3775752 w 5752336"/>
              <a:gd name="connsiteY4" fmla="*/ 33712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52336" h="6858000">
                <a:moveTo>
                  <a:pt x="0" y="0"/>
                </a:moveTo>
                <a:lnTo>
                  <a:pt x="5752336" y="0"/>
                </a:lnTo>
                <a:lnTo>
                  <a:pt x="5752336" y="6858000"/>
                </a:lnTo>
                <a:lnTo>
                  <a:pt x="0" y="6858000"/>
                </a:lnTo>
                <a:lnTo>
                  <a:pt x="3775752" y="3371273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397E8A-6DEA-4B10-8B15-F45E4881D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E998-B0A9-4E59-8DE5-FB7D50BD7E7E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5A6AA7-2A5F-4325-B809-6845FE3B6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6FDF4C-78C9-44D7-892A-DAA26BF00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8796B-7592-412F-B433-3700897BFA3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21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94F9F-FA62-7009-FFA8-D0450209C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13B759-72B5-6902-A80E-7F2474DA5C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41D24F-1A96-5771-C1C3-8701C90AF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B996F6-C661-7C4F-882F-D04AA46E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5421-F147-46FA-9217-15293DA7F89C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21B26-CCFB-C658-FAC0-2843FC8F6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572A4E-6857-6B85-8D70-A39F03F65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1F26-BC21-400F-80F8-A4AA339BD0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4005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D5F4C-382E-A258-D2BA-4686E7EA0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7CDF8F-C701-CFC1-5042-12444C2B1C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AE31F7-60DC-BD91-26D5-CFC07998A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5421-F147-46FA-9217-15293DA7F89C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EE5AE2-EC9A-28CA-AAE6-C7E2A0139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6D0B9C-52DB-A345-F764-DF1DEDB1E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1F26-BC21-400F-80F8-A4AA339BD0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0722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AAE42B-2055-C898-166C-864EA9E6D9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60FC41-9BFF-A8DA-F2C6-8F44E724F3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6E2E0-5D7A-33CC-1127-FC0DAB0CF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5421-F147-46FA-9217-15293DA7F89C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81395E-D1D1-343B-C939-FE12C4001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3696F-1E13-3F6D-3515-3B4C94226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1F26-BC21-400F-80F8-A4AA339BD0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3461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76ABF7-B4F5-4E0F-ADC5-27036AFF68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982121" y="2470494"/>
            <a:ext cx="3791682" cy="3222175"/>
          </a:xfrm>
          <a:prstGeom prst="triangle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8070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D063-038C-4431-B753-7F252D89A395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752D-C975-4F8A-8012-56C91484F0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2201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D063-038C-4431-B753-7F252D89A395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752D-C975-4F8A-8012-56C91484F0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6153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D063-038C-4431-B753-7F252D89A395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752D-C975-4F8A-8012-56C91484F0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140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D063-038C-4431-B753-7F252D89A395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752D-C975-4F8A-8012-56C91484F0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9540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D063-038C-4431-B753-7F252D89A395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752D-C975-4F8A-8012-56C91484F0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9570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D063-038C-4431-B753-7F252D89A395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752D-C975-4F8A-8012-56C91484F0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57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BDBD23C-7501-4D49-B685-2FE1E5F6A7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982547" y="0"/>
            <a:ext cx="7230941" cy="3787512"/>
          </a:xfrm>
          <a:custGeom>
            <a:avLst/>
            <a:gdLst>
              <a:gd name="connsiteX0" fmla="*/ 0 w 7764341"/>
              <a:gd name="connsiteY0" fmla="*/ 3910724 h 7821447"/>
              <a:gd name="connsiteX1" fmla="*/ 3882171 w 7764341"/>
              <a:gd name="connsiteY1" fmla="*/ 0 h 7821447"/>
              <a:gd name="connsiteX2" fmla="*/ 7764341 w 7764341"/>
              <a:gd name="connsiteY2" fmla="*/ 3910724 h 7821447"/>
              <a:gd name="connsiteX3" fmla="*/ 3882171 w 7764341"/>
              <a:gd name="connsiteY3" fmla="*/ 7821447 h 7821447"/>
              <a:gd name="connsiteX4" fmla="*/ 0 w 7764341"/>
              <a:gd name="connsiteY4" fmla="*/ 3910724 h 7821447"/>
              <a:gd name="connsiteX0" fmla="*/ 0 w 7764341"/>
              <a:gd name="connsiteY0" fmla="*/ 0 h 3910723"/>
              <a:gd name="connsiteX1" fmla="*/ 3932971 w 7764341"/>
              <a:gd name="connsiteY1" fmla="*/ 876 h 3910723"/>
              <a:gd name="connsiteX2" fmla="*/ 7764341 w 7764341"/>
              <a:gd name="connsiteY2" fmla="*/ 0 h 3910723"/>
              <a:gd name="connsiteX3" fmla="*/ 3882171 w 7764341"/>
              <a:gd name="connsiteY3" fmla="*/ 3910723 h 3910723"/>
              <a:gd name="connsiteX4" fmla="*/ 0 w 7764341"/>
              <a:gd name="connsiteY4" fmla="*/ 0 h 3910723"/>
              <a:gd name="connsiteX0" fmla="*/ 0 w 7230941"/>
              <a:gd name="connsiteY0" fmla="*/ 0 h 3910723"/>
              <a:gd name="connsiteX1" fmla="*/ 3932971 w 7230941"/>
              <a:gd name="connsiteY1" fmla="*/ 876 h 3910723"/>
              <a:gd name="connsiteX2" fmla="*/ 7230941 w 7230941"/>
              <a:gd name="connsiteY2" fmla="*/ 13113 h 3910723"/>
              <a:gd name="connsiteX3" fmla="*/ 3882171 w 7230941"/>
              <a:gd name="connsiteY3" fmla="*/ 3910723 h 3910723"/>
              <a:gd name="connsiteX4" fmla="*/ 0 w 7230941"/>
              <a:gd name="connsiteY4" fmla="*/ 0 h 3910723"/>
              <a:gd name="connsiteX0" fmla="*/ 0 w 7230941"/>
              <a:gd name="connsiteY0" fmla="*/ 0 h 3910723"/>
              <a:gd name="connsiteX1" fmla="*/ 3932971 w 7230941"/>
              <a:gd name="connsiteY1" fmla="*/ 876 h 3910723"/>
              <a:gd name="connsiteX2" fmla="*/ 7230941 w 7230941"/>
              <a:gd name="connsiteY2" fmla="*/ 13113 h 3910723"/>
              <a:gd name="connsiteX3" fmla="*/ 6828453 w 7230941"/>
              <a:gd name="connsiteY3" fmla="*/ 472073 h 3910723"/>
              <a:gd name="connsiteX4" fmla="*/ 3882171 w 7230941"/>
              <a:gd name="connsiteY4" fmla="*/ 3910723 h 3910723"/>
              <a:gd name="connsiteX5" fmla="*/ 0 w 7230941"/>
              <a:gd name="connsiteY5" fmla="*/ 0 h 3910723"/>
              <a:gd name="connsiteX0" fmla="*/ 0 w 7230941"/>
              <a:gd name="connsiteY0" fmla="*/ 0 h 3910723"/>
              <a:gd name="connsiteX1" fmla="*/ 3932971 w 7230941"/>
              <a:gd name="connsiteY1" fmla="*/ 876 h 3910723"/>
              <a:gd name="connsiteX2" fmla="*/ 7230941 w 7230941"/>
              <a:gd name="connsiteY2" fmla="*/ 13113 h 3910723"/>
              <a:gd name="connsiteX3" fmla="*/ 7222153 w 7230941"/>
              <a:gd name="connsiteY3" fmla="*/ 603205 h 3910723"/>
              <a:gd name="connsiteX4" fmla="*/ 3882171 w 7230941"/>
              <a:gd name="connsiteY4" fmla="*/ 3910723 h 3910723"/>
              <a:gd name="connsiteX5" fmla="*/ 0 w 7230941"/>
              <a:gd name="connsiteY5" fmla="*/ 0 h 391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30941" h="3910723">
                <a:moveTo>
                  <a:pt x="0" y="0"/>
                </a:moveTo>
                <a:lnTo>
                  <a:pt x="3932971" y="876"/>
                </a:lnTo>
                <a:lnTo>
                  <a:pt x="7230941" y="13113"/>
                </a:lnTo>
                <a:lnTo>
                  <a:pt x="7222153" y="603205"/>
                </a:lnTo>
                <a:lnTo>
                  <a:pt x="3882171" y="391072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47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D063-038C-4431-B753-7F252D89A395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752D-C975-4F8A-8012-56C91484F0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6584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D063-038C-4431-B753-7F252D89A395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752D-C975-4F8A-8012-56C91484F0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3586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D063-038C-4431-B753-7F252D89A395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752D-C975-4F8A-8012-56C91484F0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8645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D063-038C-4431-B753-7F252D89A395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752D-C975-4F8A-8012-56C91484F0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1886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D063-038C-4431-B753-7F252D89A395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752D-C975-4F8A-8012-56C91484F0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90050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5303-C2EB-42DC-A6E9-700862D71BB8}" type="datetimeFigureOut">
              <a:rPr lang="en-US" smtClean="0"/>
              <a:t>4/1/2024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FED6-5643-491D-A880-49ECC1D2F6F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1821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5303-C2EB-42DC-A6E9-700862D71BB8}" type="datetimeFigureOut">
              <a:rPr lang="en-US" smtClean="0"/>
              <a:t>4/1/2024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FED6-5643-491D-A880-49ECC1D2F6F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0871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5303-C2EB-42DC-A6E9-700862D71BB8}" type="datetimeFigureOut">
              <a:rPr lang="en-US" smtClean="0"/>
              <a:t>4/1/2024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FED6-5643-491D-A880-49ECC1D2F6F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79355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5303-C2EB-42DC-A6E9-700862D71BB8}" type="datetimeFigureOut">
              <a:rPr lang="en-US" smtClean="0"/>
              <a:t>4/1/2024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FED6-5643-491D-A880-49ECC1D2F6F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49198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5303-C2EB-42DC-A6E9-700862D71BB8}" type="datetimeFigureOut">
              <a:rPr lang="en-US" smtClean="0"/>
              <a:t>4/1/2024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FED6-5643-491D-A880-49ECC1D2F6F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134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Poi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654164-924B-4BDC-AC83-B0C0196A80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32934" y="2463800"/>
            <a:ext cx="2140262" cy="1440544"/>
          </a:xfrm>
        </p:spPr>
        <p:txBody>
          <a:bodyPr/>
          <a:lstStyle/>
          <a:p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B2471A0-25C9-49A8-B532-EF85E006AFD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91702" y="2453807"/>
            <a:ext cx="2140262" cy="14405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20688C64-7C80-436C-A4DE-051A8360D8E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73596" y="2442980"/>
            <a:ext cx="2140262" cy="144054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C31409F6-F4AD-4B0C-8F9C-2599BB2EB80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15196" y="2443813"/>
            <a:ext cx="2140262" cy="144054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140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5303-C2EB-42DC-A6E9-700862D71BB8}" type="datetimeFigureOut">
              <a:rPr lang="en-US" smtClean="0"/>
              <a:t>4/1/2024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FED6-5643-491D-A880-49ECC1D2F6F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3296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5303-C2EB-42DC-A6E9-700862D71BB8}" type="datetimeFigureOut">
              <a:rPr lang="en-US" smtClean="0"/>
              <a:t>4/1/2024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FED6-5643-491D-A880-49ECC1D2F6F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2882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5303-C2EB-42DC-A6E9-700862D71BB8}" type="datetimeFigureOut">
              <a:rPr lang="en-US" smtClean="0"/>
              <a:t>4/1/2024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FED6-5643-491D-A880-49ECC1D2F6F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11436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5303-C2EB-42DC-A6E9-700862D71BB8}" type="datetimeFigureOut">
              <a:rPr lang="en-US" smtClean="0"/>
              <a:t>4/1/2024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FED6-5643-491D-A880-49ECC1D2F6F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07356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5303-C2EB-42DC-A6E9-700862D71BB8}" type="datetimeFigureOut">
              <a:rPr lang="en-US" smtClean="0"/>
              <a:t>4/1/2024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FED6-5643-491D-A880-49ECC1D2F6F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4482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5303-C2EB-42DC-A6E9-700862D71BB8}" type="datetimeFigureOut">
              <a:rPr lang="en-US" smtClean="0"/>
              <a:t>4/1/2024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FED6-5643-491D-A880-49ECC1D2F6F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4327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8AA0E-9916-8EBD-78F6-69D51E93B1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07F006-3ACE-7F65-0628-8EFAF37960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E475D5-BB4C-EEDA-D73E-002F7714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5421-F147-46FA-9217-15293DA7F89C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592F85-9F05-9F07-6C2A-0F529A11D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8EB87E-D88E-243B-9A77-37767EF7C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1F26-BC21-400F-80F8-A4AA339BD0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062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EA2D6-DFA3-2F8A-4015-0E5386227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A0B72-A339-CA9E-372D-774106CCF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53CCA4-AEDB-28CA-CD46-46EBB8B4D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5421-F147-46FA-9217-15293DA7F89C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A740EC-3CF1-EF9B-7145-3B898F959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4A19C-97B0-AEED-54FD-100FB3F0A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1F26-BC21-400F-80F8-A4AA339BD0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67812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5A5FE-93F3-D245-CFB8-1F9D49942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FE46EA-3E8E-7D38-11C0-138C3AE2C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B8D7F2-DBAD-8532-E28E-C35B43ACA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5421-F147-46FA-9217-15293DA7F89C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9596F5-1DA6-0EB7-8B23-FD1E2E2C8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6C30E5-F268-DDF8-D276-0044B43B2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1F26-BC21-400F-80F8-A4AA339BD0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62764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97D0F-8A2B-698F-D899-A09A52031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29FC9-368F-F272-681E-40E5D4D886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F3A465-4B0D-39A3-2245-6425FA11E6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71B734-50F3-7227-ED17-0DB3D1E0D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5421-F147-46FA-9217-15293DA7F89C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1CA790-4C24-34AF-C28C-95C04EA0B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3753A6-65BD-537D-A6D9-A865F1398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1F26-BC21-400F-80F8-A4AA339BD0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549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Pentagon 9">
            <a:extLst>
              <a:ext uri="{FF2B5EF4-FFF2-40B4-BE49-F238E27FC236}">
                <a16:creationId xmlns:a16="http://schemas.microsoft.com/office/drawing/2014/main" id="{97688B45-9E3D-4CCD-A268-D0A53DF50D54}"/>
              </a:ext>
            </a:extLst>
          </p:cNvPr>
          <p:cNvSpPr/>
          <p:nvPr userDrawn="1"/>
        </p:nvSpPr>
        <p:spPr>
          <a:xfrm rot="5400000">
            <a:off x="2338900" y="2623925"/>
            <a:ext cx="2298748" cy="1866554"/>
          </a:xfrm>
          <a:prstGeom prst="homePlate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Arrow: Pentagon 10">
            <a:extLst>
              <a:ext uri="{FF2B5EF4-FFF2-40B4-BE49-F238E27FC236}">
                <a16:creationId xmlns:a16="http://schemas.microsoft.com/office/drawing/2014/main" id="{A3F0C853-F3D2-47E1-BACF-18BB964F90A7}"/>
              </a:ext>
            </a:extLst>
          </p:cNvPr>
          <p:cNvSpPr/>
          <p:nvPr userDrawn="1"/>
        </p:nvSpPr>
        <p:spPr>
          <a:xfrm rot="5400000">
            <a:off x="4847714" y="3070023"/>
            <a:ext cx="2496572" cy="1962964"/>
          </a:xfrm>
          <a:prstGeom prst="homePlate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Pentagon 11">
            <a:extLst>
              <a:ext uri="{FF2B5EF4-FFF2-40B4-BE49-F238E27FC236}">
                <a16:creationId xmlns:a16="http://schemas.microsoft.com/office/drawing/2014/main" id="{B7E47427-0195-4C9C-B342-5240A583D3E3}"/>
              </a:ext>
            </a:extLst>
          </p:cNvPr>
          <p:cNvSpPr/>
          <p:nvPr userDrawn="1"/>
        </p:nvSpPr>
        <p:spPr>
          <a:xfrm rot="5400000">
            <a:off x="7556649" y="2639592"/>
            <a:ext cx="2298748" cy="1866554"/>
          </a:xfrm>
          <a:prstGeom prst="homePlate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A4AF491-617C-470E-BBEE-2EFB491460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09639" y="2595654"/>
            <a:ext cx="1546812" cy="1869701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0 h 13996"/>
              <a:gd name="connsiteX1" fmla="*/ 10000 w 10000"/>
              <a:gd name="connsiteY1" fmla="*/ 0 h 13996"/>
              <a:gd name="connsiteX2" fmla="*/ 10000 w 10000"/>
              <a:gd name="connsiteY2" fmla="*/ 8000 h 13996"/>
              <a:gd name="connsiteX3" fmla="*/ 5000 w 10000"/>
              <a:gd name="connsiteY3" fmla="*/ 13996 h 13996"/>
              <a:gd name="connsiteX4" fmla="*/ 0 w 10000"/>
              <a:gd name="connsiteY4" fmla="*/ 8000 h 13996"/>
              <a:gd name="connsiteX5" fmla="*/ 0 w 10000"/>
              <a:gd name="connsiteY5" fmla="*/ 0 h 13996"/>
              <a:gd name="connsiteX0" fmla="*/ 0 w 10000"/>
              <a:gd name="connsiteY0" fmla="*/ 0 h 13450"/>
              <a:gd name="connsiteX1" fmla="*/ 10000 w 10000"/>
              <a:gd name="connsiteY1" fmla="*/ 0 h 13450"/>
              <a:gd name="connsiteX2" fmla="*/ 10000 w 10000"/>
              <a:gd name="connsiteY2" fmla="*/ 8000 h 13450"/>
              <a:gd name="connsiteX3" fmla="*/ 5060 w 10000"/>
              <a:gd name="connsiteY3" fmla="*/ 13450 h 13450"/>
              <a:gd name="connsiteX4" fmla="*/ 0 w 10000"/>
              <a:gd name="connsiteY4" fmla="*/ 8000 h 13450"/>
              <a:gd name="connsiteX5" fmla="*/ 0 w 10000"/>
              <a:gd name="connsiteY5" fmla="*/ 0 h 1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3450">
                <a:moveTo>
                  <a:pt x="0" y="0"/>
                </a:moveTo>
                <a:lnTo>
                  <a:pt x="10000" y="0"/>
                </a:lnTo>
                <a:lnTo>
                  <a:pt x="10000" y="8000"/>
                </a:lnTo>
                <a:lnTo>
                  <a:pt x="5060" y="13450"/>
                </a:lnTo>
                <a:lnTo>
                  <a:pt x="0" y="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31" name="Picture Placeholder 12">
            <a:extLst>
              <a:ext uri="{FF2B5EF4-FFF2-40B4-BE49-F238E27FC236}">
                <a16:creationId xmlns:a16="http://schemas.microsoft.com/office/drawing/2014/main" id="{A4975147-26E5-4BB4-9E0A-133404510F6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10066" y="3002915"/>
            <a:ext cx="1546812" cy="200318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0 h 13996"/>
              <a:gd name="connsiteX1" fmla="*/ 10000 w 10000"/>
              <a:gd name="connsiteY1" fmla="*/ 0 h 13996"/>
              <a:gd name="connsiteX2" fmla="*/ 10000 w 10000"/>
              <a:gd name="connsiteY2" fmla="*/ 8000 h 13996"/>
              <a:gd name="connsiteX3" fmla="*/ 5000 w 10000"/>
              <a:gd name="connsiteY3" fmla="*/ 13996 h 13996"/>
              <a:gd name="connsiteX4" fmla="*/ 0 w 10000"/>
              <a:gd name="connsiteY4" fmla="*/ 8000 h 13996"/>
              <a:gd name="connsiteX5" fmla="*/ 0 w 10000"/>
              <a:gd name="connsiteY5" fmla="*/ 0 h 13996"/>
              <a:gd name="connsiteX0" fmla="*/ 0 w 10000"/>
              <a:gd name="connsiteY0" fmla="*/ 0 h 13450"/>
              <a:gd name="connsiteX1" fmla="*/ 10000 w 10000"/>
              <a:gd name="connsiteY1" fmla="*/ 0 h 13450"/>
              <a:gd name="connsiteX2" fmla="*/ 10000 w 10000"/>
              <a:gd name="connsiteY2" fmla="*/ 8000 h 13450"/>
              <a:gd name="connsiteX3" fmla="*/ 5060 w 10000"/>
              <a:gd name="connsiteY3" fmla="*/ 13450 h 13450"/>
              <a:gd name="connsiteX4" fmla="*/ 0 w 10000"/>
              <a:gd name="connsiteY4" fmla="*/ 8000 h 13450"/>
              <a:gd name="connsiteX5" fmla="*/ 0 w 10000"/>
              <a:gd name="connsiteY5" fmla="*/ 0 h 1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3450">
                <a:moveTo>
                  <a:pt x="0" y="0"/>
                </a:moveTo>
                <a:lnTo>
                  <a:pt x="10000" y="0"/>
                </a:lnTo>
                <a:lnTo>
                  <a:pt x="10000" y="8000"/>
                </a:lnTo>
                <a:lnTo>
                  <a:pt x="5060" y="13450"/>
                </a:lnTo>
                <a:lnTo>
                  <a:pt x="0" y="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34" name="Picture Placeholder 12">
            <a:extLst>
              <a:ext uri="{FF2B5EF4-FFF2-40B4-BE49-F238E27FC236}">
                <a16:creationId xmlns:a16="http://schemas.microsoft.com/office/drawing/2014/main" id="{EB1A0ED0-685B-4551-8119-9B093FB6934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32617" y="2620956"/>
            <a:ext cx="1546812" cy="1869701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0 h 13996"/>
              <a:gd name="connsiteX1" fmla="*/ 10000 w 10000"/>
              <a:gd name="connsiteY1" fmla="*/ 0 h 13996"/>
              <a:gd name="connsiteX2" fmla="*/ 10000 w 10000"/>
              <a:gd name="connsiteY2" fmla="*/ 8000 h 13996"/>
              <a:gd name="connsiteX3" fmla="*/ 5000 w 10000"/>
              <a:gd name="connsiteY3" fmla="*/ 13996 h 13996"/>
              <a:gd name="connsiteX4" fmla="*/ 0 w 10000"/>
              <a:gd name="connsiteY4" fmla="*/ 8000 h 13996"/>
              <a:gd name="connsiteX5" fmla="*/ 0 w 10000"/>
              <a:gd name="connsiteY5" fmla="*/ 0 h 13996"/>
              <a:gd name="connsiteX0" fmla="*/ 0 w 10000"/>
              <a:gd name="connsiteY0" fmla="*/ 0 h 13450"/>
              <a:gd name="connsiteX1" fmla="*/ 10000 w 10000"/>
              <a:gd name="connsiteY1" fmla="*/ 0 h 13450"/>
              <a:gd name="connsiteX2" fmla="*/ 10000 w 10000"/>
              <a:gd name="connsiteY2" fmla="*/ 8000 h 13450"/>
              <a:gd name="connsiteX3" fmla="*/ 5060 w 10000"/>
              <a:gd name="connsiteY3" fmla="*/ 13450 h 13450"/>
              <a:gd name="connsiteX4" fmla="*/ 0 w 10000"/>
              <a:gd name="connsiteY4" fmla="*/ 8000 h 13450"/>
              <a:gd name="connsiteX5" fmla="*/ 0 w 10000"/>
              <a:gd name="connsiteY5" fmla="*/ 0 h 1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3450">
                <a:moveTo>
                  <a:pt x="0" y="0"/>
                </a:moveTo>
                <a:lnTo>
                  <a:pt x="10000" y="0"/>
                </a:lnTo>
                <a:lnTo>
                  <a:pt x="10000" y="8000"/>
                </a:lnTo>
                <a:lnTo>
                  <a:pt x="5060" y="13450"/>
                </a:lnTo>
                <a:lnTo>
                  <a:pt x="0" y="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901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3" grpId="0" animBg="1"/>
      <p:bldP spid="31" grpId="0" animBg="1"/>
      <p:bldP spid="34" grpId="0" animBg="1"/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E6C10-221A-3471-D7A3-12E420264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DF2039-8B1E-E3CB-A6F1-B269B1C92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4522FE-78AD-C4F5-7EB0-AA4550B21C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B295C2-DA48-5DDB-157D-F184962339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4EF5A7-34FA-C160-5D78-7A883CACB4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82B507-EC9B-808A-9494-3DCF1202C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5421-F147-46FA-9217-15293DA7F89C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3E9FAF-0B9F-91A5-4160-4820A6277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21E648-3F6E-B946-EE45-C77720FF4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1F26-BC21-400F-80F8-A4AA339BD0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18986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7E932-74D2-18C0-54D8-46BF6089C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830E3C-3605-FC2C-CAFC-9E6461783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5421-F147-46FA-9217-15293DA7F89C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6AE49E-5E3B-2846-A885-9CA8EF140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0CCF7C-3F2D-9D54-4BB8-0B3545AA2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1F26-BC21-400F-80F8-A4AA339BD0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59214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0DA499-944C-E2CE-4682-EF502E50E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5421-F147-46FA-9217-15293DA7F89C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E1201C-412C-6DFE-E675-5C88395B9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613365-C079-E3BB-8BE0-C67550E7D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1F26-BC21-400F-80F8-A4AA339BD0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9545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AE549-A645-0DF9-4D81-2E7B7FAB8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F29AE-A34B-13A8-0F19-54D8B1099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3E8D82-2392-AEAC-0EFB-DB6585A9B3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813F6-B49D-A09D-01F1-75390EFB9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5421-F147-46FA-9217-15293DA7F89C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D2B75D-0AE4-A866-715B-9E3AC8558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D658F-6965-68D7-2C55-2C9FB0A40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1F26-BC21-400F-80F8-A4AA339BD0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43434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94F9F-FA62-7009-FFA8-D0450209C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13B759-72B5-6902-A80E-7F2474DA5C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41D24F-1A96-5771-C1C3-8701C90AF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B996F6-C661-7C4F-882F-D04AA46E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5421-F147-46FA-9217-15293DA7F89C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21B26-CCFB-C658-FAC0-2843FC8F6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572A4E-6857-6B85-8D70-A39F03F65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1F26-BC21-400F-80F8-A4AA339BD0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50447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D5F4C-382E-A258-D2BA-4686E7EA0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7CDF8F-C701-CFC1-5042-12444C2B1C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AE31F7-60DC-BD91-26D5-CFC07998A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5421-F147-46FA-9217-15293DA7F89C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EE5AE2-EC9A-28CA-AAE6-C7E2A0139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6D0B9C-52DB-A345-F764-DF1DEDB1E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1F26-BC21-400F-80F8-A4AA339BD0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54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AAE42B-2055-C898-166C-864EA9E6D9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60FC41-9BFF-A8DA-F2C6-8F44E724F3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6E2E0-5D7A-33CC-1127-FC0DAB0CF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5421-F147-46FA-9217-15293DA7F89C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81395E-D1D1-343B-C939-FE12C4001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3696F-1E13-3F6D-3515-3B4C94226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1F26-BC21-400F-80F8-A4AA339BD0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64168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76ABF7-B4F5-4E0F-ADC5-27036AFF68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982121" y="2470494"/>
            <a:ext cx="3791682" cy="3222175"/>
          </a:xfrm>
          <a:prstGeom prst="triangle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91864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E9D6CE0-B2E5-4228-8882-6F22F77F52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39664" y="0"/>
            <a:ext cx="5752336" cy="6858000"/>
          </a:xfrm>
          <a:custGeom>
            <a:avLst/>
            <a:gdLst>
              <a:gd name="connsiteX0" fmla="*/ 0 w 5752336"/>
              <a:gd name="connsiteY0" fmla="*/ 0 h 6858000"/>
              <a:gd name="connsiteX1" fmla="*/ 5752336 w 5752336"/>
              <a:gd name="connsiteY1" fmla="*/ 0 h 6858000"/>
              <a:gd name="connsiteX2" fmla="*/ 5752336 w 5752336"/>
              <a:gd name="connsiteY2" fmla="*/ 6858000 h 6858000"/>
              <a:gd name="connsiteX3" fmla="*/ 0 w 5752336"/>
              <a:gd name="connsiteY3" fmla="*/ 6858000 h 6858000"/>
              <a:gd name="connsiteX4" fmla="*/ 3775752 w 5752336"/>
              <a:gd name="connsiteY4" fmla="*/ 33712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52336" h="6858000">
                <a:moveTo>
                  <a:pt x="0" y="0"/>
                </a:moveTo>
                <a:lnTo>
                  <a:pt x="5752336" y="0"/>
                </a:lnTo>
                <a:lnTo>
                  <a:pt x="5752336" y="6858000"/>
                </a:lnTo>
                <a:lnTo>
                  <a:pt x="0" y="6858000"/>
                </a:lnTo>
                <a:lnTo>
                  <a:pt x="3775752" y="3371273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397E8A-6DEA-4B10-8B15-F45E4881D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E998-B0A9-4E59-8DE5-FB7D50BD7E7E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5A6AA7-2A5F-4325-B809-6845FE3B6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6FDF4C-78C9-44D7-892A-DAA26BF00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8796B-7592-412F-B433-3700897BFA3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08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BDBD23C-7501-4D49-B685-2FE1E5F6A7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982547" y="0"/>
            <a:ext cx="7230941" cy="3787512"/>
          </a:xfrm>
          <a:custGeom>
            <a:avLst/>
            <a:gdLst>
              <a:gd name="connsiteX0" fmla="*/ 0 w 7764341"/>
              <a:gd name="connsiteY0" fmla="*/ 3910724 h 7821447"/>
              <a:gd name="connsiteX1" fmla="*/ 3882171 w 7764341"/>
              <a:gd name="connsiteY1" fmla="*/ 0 h 7821447"/>
              <a:gd name="connsiteX2" fmla="*/ 7764341 w 7764341"/>
              <a:gd name="connsiteY2" fmla="*/ 3910724 h 7821447"/>
              <a:gd name="connsiteX3" fmla="*/ 3882171 w 7764341"/>
              <a:gd name="connsiteY3" fmla="*/ 7821447 h 7821447"/>
              <a:gd name="connsiteX4" fmla="*/ 0 w 7764341"/>
              <a:gd name="connsiteY4" fmla="*/ 3910724 h 7821447"/>
              <a:gd name="connsiteX0" fmla="*/ 0 w 7764341"/>
              <a:gd name="connsiteY0" fmla="*/ 0 h 3910723"/>
              <a:gd name="connsiteX1" fmla="*/ 3932971 w 7764341"/>
              <a:gd name="connsiteY1" fmla="*/ 876 h 3910723"/>
              <a:gd name="connsiteX2" fmla="*/ 7764341 w 7764341"/>
              <a:gd name="connsiteY2" fmla="*/ 0 h 3910723"/>
              <a:gd name="connsiteX3" fmla="*/ 3882171 w 7764341"/>
              <a:gd name="connsiteY3" fmla="*/ 3910723 h 3910723"/>
              <a:gd name="connsiteX4" fmla="*/ 0 w 7764341"/>
              <a:gd name="connsiteY4" fmla="*/ 0 h 3910723"/>
              <a:gd name="connsiteX0" fmla="*/ 0 w 7230941"/>
              <a:gd name="connsiteY0" fmla="*/ 0 h 3910723"/>
              <a:gd name="connsiteX1" fmla="*/ 3932971 w 7230941"/>
              <a:gd name="connsiteY1" fmla="*/ 876 h 3910723"/>
              <a:gd name="connsiteX2" fmla="*/ 7230941 w 7230941"/>
              <a:gd name="connsiteY2" fmla="*/ 13113 h 3910723"/>
              <a:gd name="connsiteX3" fmla="*/ 3882171 w 7230941"/>
              <a:gd name="connsiteY3" fmla="*/ 3910723 h 3910723"/>
              <a:gd name="connsiteX4" fmla="*/ 0 w 7230941"/>
              <a:gd name="connsiteY4" fmla="*/ 0 h 3910723"/>
              <a:gd name="connsiteX0" fmla="*/ 0 w 7230941"/>
              <a:gd name="connsiteY0" fmla="*/ 0 h 3910723"/>
              <a:gd name="connsiteX1" fmla="*/ 3932971 w 7230941"/>
              <a:gd name="connsiteY1" fmla="*/ 876 h 3910723"/>
              <a:gd name="connsiteX2" fmla="*/ 7230941 w 7230941"/>
              <a:gd name="connsiteY2" fmla="*/ 13113 h 3910723"/>
              <a:gd name="connsiteX3" fmla="*/ 6828453 w 7230941"/>
              <a:gd name="connsiteY3" fmla="*/ 472073 h 3910723"/>
              <a:gd name="connsiteX4" fmla="*/ 3882171 w 7230941"/>
              <a:gd name="connsiteY4" fmla="*/ 3910723 h 3910723"/>
              <a:gd name="connsiteX5" fmla="*/ 0 w 7230941"/>
              <a:gd name="connsiteY5" fmla="*/ 0 h 3910723"/>
              <a:gd name="connsiteX0" fmla="*/ 0 w 7230941"/>
              <a:gd name="connsiteY0" fmla="*/ 0 h 3910723"/>
              <a:gd name="connsiteX1" fmla="*/ 3932971 w 7230941"/>
              <a:gd name="connsiteY1" fmla="*/ 876 h 3910723"/>
              <a:gd name="connsiteX2" fmla="*/ 7230941 w 7230941"/>
              <a:gd name="connsiteY2" fmla="*/ 13113 h 3910723"/>
              <a:gd name="connsiteX3" fmla="*/ 7222153 w 7230941"/>
              <a:gd name="connsiteY3" fmla="*/ 603205 h 3910723"/>
              <a:gd name="connsiteX4" fmla="*/ 3882171 w 7230941"/>
              <a:gd name="connsiteY4" fmla="*/ 3910723 h 3910723"/>
              <a:gd name="connsiteX5" fmla="*/ 0 w 7230941"/>
              <a:gd name="connsiteY5" fmla="*/ 0 h 391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30941" h="3910723">
                <a:moveTo>
                  <a:pt x="0" y="0"/>
                </a:moveTo>
                <a:lnTo>
                  <a:pt x="3932971" y="876"/>
                </a:lnTo>
                <a:lnTo>
                  <a:pt x="7230941" y="13113"/>
                </a:lnTo>
                <a:lnTo>
                  <a:pt x="7222153" y="603205"/>
                </a:lnTo>
                <a:lnTo>
                  <a:pt x="3882171" y="391072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411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Pentagon 9">
            <a:extLst>
              <a:ext uri="{FF2B5EF4-FFF2-40B4-BE49-F238E27FC236}">
                <a16:creationId xmlns:a16="http://schemas.microsoft.com/office/drawing/2014/main" id="{97688B45-9E3D-4CCD-A268-D0A53DF50D54}"/>
              </a:ext>
            </a:extLst>
          </p:cNvPr>
          <p:cNvSpPr/>
          <p:nvPr userDrawn="1"/>
        </p:nvSpPr>
        <p:spPr>
          <a:xfrm rot="5400000">
            <a:off x="1762411" y="2246176"/>
            <a:ext cx="3752070" cy="3046633"/>
          </a:xfrm>
          <a:prstGeom prst="homePlate">
            <a:avLst/>
          </a:prstGeom>
          <a:gradFill flip="none" rotWithShape="1">
            <a:gsLst>
              <a:gs pos="0">
                <a:schemeClr val="accent1">
                  <a:lumMod val="75000"/>
                  <a:lumOff val="25000"/>
                </a:schemeClr>
              </a:gs>
              <a:gs pos="50000">
                <a:schemeClr val="accent1">
                  <a:lumMod val="50000"/>
                  <a:lumOff val="50000"/>
                </a:schemeClr>
              </a:gs>
              <a:gs pos="100000">
                <a:schemeClr val="accent1">
                  <a:lumMod val="50000"/>
                  <a:lumOff val="5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Pentagon 11">
            <a:extLst>
              <a:ext uri="{FF2B5EF4-FFF2-40B4-BE49-F238E27FC236}">
                <a16:creationId xmlns:a16="http://schemas.microsoft.com/office/drawing/2014/main" id="{B7E47427-0195-4C9C-B342-5240A583D3E3}"/>
              </a:ext>
            </a:extLst>
          </p:cNvPr>
          <p:cNvSpPr/>
          <p:nvPr userDrawn="1"/>
        </p:nvSpPr>
        <p:spPr>
          <a:xfrm rot="5400000">
            <a:off x="6671882" y="2246177"/>
            <a:ext cx="3752071" cy="3046633"/>
          </a:xfrm>
          <a:prstGeom prst="homePlate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A4AF491-617C-470E-BBEE-2EFB491460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74697" y="2192957"/>
            <a:ext cx="2524744" cy="305177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0 h 13996"/>
              <a:gd name="connsiteX1" fmla="*/ 10000 w 10000"/>
              <a:gd name="connsiteY1" fmla="*/ 0 h 13996"/>
              <a:gd name="connsiteX2" fmla="*/ 10000 w 10000"/>
              <a:gd name="connsiteY2" fmla="*/ 8000 h 13996"/>
              <a:gd name="connsiteX3" fmla="*/ 5000 w 10000"/>
              <a:gd name="connsiteY3" fmla="*/ 13996 h 13996"/>
              <a:gd name="connsiteX4" fmla="*/ 0 w 10000"/>
              <a:gd name="connsiteY4" fmla="*/ 8000 h 13996"/>
              <a:gd name="connsiteX5" fmla="*/ 0 w 10000"/>
              <a:gd name="connsiteY5" fmla="*/ 0 h 13996"/>
              <a:gd name="connsiteX0" fmla="*/ 0 w 10000"/>
              <a:gd name="connsiteY0" fmla="*/ 0 h 13450"/>
              <a:gd name="connsiteX1" fmla="*/ 10000 w 10000"/>
              <a:gd name="connsiteY1" fmla="*/ 0 h 13450"/>
              <a:gd name="connsiteX2" fmla="*/ 10000 w 10000"/>
              <a:gd name="connsiteY2" fmla="*/ 8000 h 13450"/>
              <a:gd name="connsiteX3" fmla="*/ 5060 w 10000"/>
              <a:gd name="connsiteY3" fmla="*/ 13450 h 13450"/>
              <a:gd name="connsiteX4" fmla="*/ 0 w 10000"/>
              <a:gd name="connsiteY4" fmla="*/ 8000 h 13450"/>
              <a:gd name="connsiteX5" fmla="*/ 0 w 10000"/>
              <a:gd name="connsiteY5" fmla="*/ 0 h 1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3450">
                <a:moveTo>
                  <a:pt x="0" y="0"/>
                </a:moveTo>
                <a:lnTo>
                  <a:pt x="10000" y="0"/>
                </a:lnTo>
                <a:lnTo>
                  <a:pt x="10000" y="8000"/>
                </a:lnTo>
                <a:lnTo>
                  <a:pt x="5060" y="13450"/>
                </a:lnTo>
                <a:lnTo>
                  <a:pt x="0" y="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34" name="Picture Placeholder 12">
            <a:extLst>
              <a:ext uri="{FF2B5EF4-FFF2-40B4-BE49-F238E27FC236}">
                <a16:creationId xmlns:a16="http://schemas.microsoft.com/office/drawing/2014/main" id="{EB1A0ED0-685B-4551-8119-9B093FB6934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274933" y="2192958"/>
            <a:ext cx="2524744" cy="305177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0 h 13996"/>
              <a:gd name="connsiteX1" fmla="*/ 10000 w 10000"/>
              <a:gd name="connsiteY1" fmla="*/ 0 h 13996"/>
              <a:gd name="connsiteX2" fmla="*/ 10000 w 10000"/>
              <a:gd name="connsiteY2" fmla="*/ 8000 h 13996"/>
              <a:gd name="connsiteX3" fmla="*/ 5000 w 10000"/>
              <a:gd name="connsiteY3" fmla="*/ 13996 h 13996"/>
              <a:gd name="connsiteX4" fmla="*/ 0 w 10000"/>
              <a:gd name="connsiteY4" fmla="*/ 8000 h 13996"/>
              <a:gd name="connsiteX5" fmla="*/ 0 w 10000"/>
              <a:gd name="connsiteY5" fmla="*/ 0 h 13996"/>
              <a:gd name="connsiteX0" fmla="*/ 0 w 10000"/>
              <a:gd name="connsiteY0" fmla="*/ 0 h 13450"/>
              <a:gd name="connsiteX1" fmla="*/ 10000 w 10000"/>
              <a:gd name="connsiteY1" fmla="*/ 0 h 13450"/>
              <a:gd name="connsiteX2" fmla="*/ 10000 w 10000"/>
              <a:gd name="connsiteY2" fmla="*/ 8000 h 13450"/>
              <a:gd name="connsiteX3" fmla="*/ 5060 w 10000"/>
              <a:gd name="connsiteY3" fmla="*/ 13450 h 13450"/>
              <a:gd name="connsiteX4" fmla="*/ 0 w 10000"/>
              <a:gd name="connsiteY4" fmla="*/ 8000 h 13450"/>
              <a:gd name="connsiteX5" fmla="*/ 0 w 10000"/>
              <a:gd name="connsiteY5" fmla="*/ 0 h 1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3450">
                <a:moveTo>
                  <a:pt x="0" y="0"/>
                </a:moveTo>
                <a:lnTo>
                  <a:pt x="10000" y="0"/>
                </a:lnTo>
                <a:lnTo>
                  <a:pt x="10000" y="8000"/>
                </a:lnTo>
                <a:lnTo>
                  <a:pt x="5060" y="13450"/>
                </a:lnTo>
                <a:lnTo>
                  <a:pt x="0" y="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635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3" grpId="0" animBg="1"/>
      <p:bldP spid="34" grpId="0" animBg="1"/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Poi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654164-924B-4BDC-AC83-B0C0196A80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32934" y="2463800"/>
            <a:ext cx="2140262" cy="1440544"/>
          </a:xfrm>
        </p:spPr>
        <p:txBody>
          <a:bodyPr/>
          <a:lstStyle/>
          <a:p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B2471A0-25C9-49A8-B532-EF85E006AFD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91702" y="2453807"/>
            <a:ext cx="2140262" cy="14405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20688C64-7C80-436C-A4DE-051A8360D8E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73596" y="2442980"/>
            <a:ext cx="2140262" cy="144054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C31409F6-F4AD-4B0C-8F9C-2599BB2EB80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15196" y="2443813"/>
            <a:ext cx="2140262" cy="144054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7073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1" y="1125537"/>
            <a:ext cx="10444163" cy="443865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lIns="91436" tIns="45718" rIns="91436" bIns="45718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5655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524000" y="2269783"/>
            <a:ext cx="9305925" cy="2687639"/>
          </a:xfrm>
          <a:prstGeom prst="rect">
            <a:avLst/>
          </a:prstGeom>
        </p:spPr>
        <p:txBody>
          <a:bodyPr lIns="91436" tIns="45718" rIns="91436" bIns="45718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13144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2115547"/>
            <a:ext cx="12192000" cy="263933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lIns="91436" tIns="45718" rIns="91436" bIns="45718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2098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5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91436" tIns="45718" rIns="91436" bIns="45718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 lIns="91436" tIns="45718" rIns="91436" bIns="45718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 lIns="91436" tIns="45718" rIns="91436" bIns="45718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fld id="{03807E65-F6FF-497B-863F-B9FE805FC25E}" type="datetimeFigureOut">
              <a:rPr lang="en-GB" smtClean="0"/>
              <a:pPr/>
              <a:t>01/04/2024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fld id="{06834695-5F70-46FF-80BB-11A09A06C3BA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52190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 lIns="91436" tIns="45718" rIns="91436" bIns="45718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 lIns="91436" tIns="45718" rIns="91436" bIns="45718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 lIns="91436" tIns="45718" rIns="91436" bIns="45718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fld id="{03807E65-F6FF-497B-863F-B9FE805FC25E}" type="datetimeFigureOut">
              <a:rPr lang="en-GB" smtClean="0"/>
              <a:pPr/>
              <a:t>01/04/2024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fld id="{06834695-5F70-46FF-80BB-11A09A06C3BA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117661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91436" tIns="45718" rIns="91436" bIns="45718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fld id="{03807E65-F6FF-497B-863F-B9FE805FC25E}" type="datetimeFigureOut">
              <a:rPr lang="en-GB" smtClean="0"/>
              <a:pPr/>
              <a:t>01/04/2024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fld id="{06834695-5F70-46FF-80BB-11A09A06C3BA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10928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fld id="{03807E65-F6FF-497B-863F-B9FE805FC25E}" type="datetimeFigureOut">
              <a:rPr lang="en-GB" smtClean="0"/>
              <a:pPr/>
              <a:t>01/04/2024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fld id="{06834695-5F70-46FF-80BB-11A09A06C3BA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35266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fld id="{03807E65-F6FF-497B-863F-B9FE805FC25E}" type="datetimeFigureOut">
              <a:rPr lang="en-GB" smtClean="0"/>
              <a:pPr/>
              <a:t>01/04/2024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fld id="{06834695-5F70-46FF-80BB-11A09A06C3BA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8F92268E-F4FE-4F13-AAEC-0DF65D4078D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70696" y="2200232"/>
            <a:ext cx="2459707" cy="2459039"/>
          </a:xfrm>
          <a:prstGeom prst="ellipse">
            <a:avLst/>
          </a:prstGeom>
          <a:solidFill>
            <a:schemeClr val="accent1"/>
          </a:solidFill>
        </p:spPr>
        <p:txBody>
          <a:bodyPr lIns="91436" tIns="45718" rIns="91436" bIns="45718"/>
          <a:lstStyle/>
          <a:p>
            <a:endParaRPr lang="en-GB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D35B94BD-67D7-49C5-85DF-FA485925D75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66149" y="2162783"/>
            <a:ext cx="2459707" cy="2459039"/>
          </a:xfrm>
          <a:prstGeom prst="ellipse">
            <a:avLst/>
          </a:prstGeom>
          <a:solidFill>
            <a:schemeClr val="accent1"/>
          </a:solidFill>
        </p:spPr>
        <p:txBody>
          <a:bodyPr lIns="91436" tIns="45718" rIns="91436" bIns="45718"/>
          <a:lstStyle/>
          <a:p>
            <a:endParaRPr lang="en-GB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B9C63130-5433-41F3-9F07-3C30B08690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57421" y="2163117"/>
            <a:ext cx="2459707" cy="2459039"/>
          </a:xfrm>
          <a:prstGeom prst="ellipse">
            <a:avLst/>
          </a:prstGeom>
          <a:solidFill>
            <a:schemeClr val="accent1"/>
          </a:solidFill>
        </p:spPr>
        <p:txBody>
          <a:bodyPr lIns="91436" tIns="45718" rIns="91436" bIns="45718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195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000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000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fld id="{03807E65-F6FF-497B-863F-B9FE805FC25E}" type="datetimeFigureOut">
              <a:rPr lang="en-GB" smtClean="0"/>
              <a:pPr/>
              <a:t>01/04/2024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fld id="{06834695-5F70-46FF-80BB-11A09A06C3BA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548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E9D6CE0-B2E5-4228-8882-6F22F77F52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39664" y="0"/>
            <a:ext cx="5752336" cy="6858000"/>
          </a:xfrm>
          <a:custGeom>
            <a:avLst/>
            <a:gdLst>
              <a:gd name="connsiteX0" fmla="*/ 0 w 5752336"/>
              <a:gd name="connsiteY0" fmla="*/ 0 h 6858000"/>
              <a:gd name="connsiteX1" fmla="*/ 5752336 w 5752336"/>
              <a:gd name="connsiteY1" fmla="*/ 0 h 6858000"/>
              <a:gd name="connsiteX2" fmla="*/ 5752336 w 5752336"/>
              <a:gd name="connsiteY2" fmla="*/ 6858000 h 6858000"/>
              <a:gd name="connsiteX3" fmla="*/ 0 w 5752336"/>
              <a:gd name="connsiteY3" fmla="*/ 6858000 h 6858000"/>
              <a:gd name="connsiteX4" fmla="*/ 3775752 w 5752336"/>
              <a:gd name="connsiteY4" fmla="*/ 33712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52336" h="6858000">
                <a:moveTo>
                  <a:pt x="0" y="0"/>
                </a:moveTo>
                <a:lnTo>
                  <a:pt x="5752336" y="0"/>
                </a:lnTo>
                <a:lnTo>
                  <a:pt x="5752336" y="6858000"/>
                </a:lnTo>
                <a:lnTo>
                  <a:pt x="0" y="6858000"/>
                </a:lnTo>
                <a:lnTo>
                  <a:pt x="3775752" y="3371273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397E8A-6DEA-4B10-8B15-F45E4881D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E998-B0A9-4E59-8DE5-FB7D50BD7E7E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5A6AA7-2A5F-4325-B809-6845FE3B6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6FDF4C-78C9-44D7-892A-DAA26BF00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8796B-7592-412F-B433-3700897BFA3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6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fld id="{03807E65-F6FF-497B-863F-B9FE805FC25E}" type="datetimeFigureOut">
              <a:rPr lang="en-GB" smtClean="0"/>
              <a:pPr/>
              <a:t>01/04/2024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fld id="{06834695-5F70-46FF-80BB-11A09A06C3BA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5382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91436" tIns="45718" rIns="91436" bIns="45718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 lIns="91436" tIns="45718" rIns="91436" bIns="45718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fld id="{03807E65-F6FF-497B-863F-B9FE805FC25E}" type="datetimeFigureOut">
              <a:rPr lang="en-GB" smtClean="0"/>
              <a:pPr/>
              <a:t>01/04/2024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fld id="{06834695-5F70-46FF-80BB-11A09A06C3BA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7515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  <a:prstGeom prst="rect">
            <a:avLst/>
          </a:prstGeom>
        </p:spPr>
        <p:txBody>
          <a:bodyPr vert="eaVert" lIns="91436" tIns="45718" rIns="91436" bIns="45718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7"/>
            <a:ext cx="7734300" cy="5811839"/>
          </a:xfrm>
          <a:prstGeom prst="rect">
            <a:avLst/>
          </a:prstGeom>
        </p:spPr>
        <p:txBody>
          <a:bodyPr vert="eaVert" lIns="91436" tIns="45718" rIns="91436" bIns="45718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fld id="{03807E65-F6FF-497B-863F-B9FE805FC25E}" type="datetimeFigureOut">
              <a:rPr lang="en-GB" smtClean="0"/>
              <a:pPr/>
              <a:t>01/04/2024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fld id="{06834695-5F70-46FF-80BB-11A09A06C3BA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49643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Justifi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01D1D3A-8211-46C7-A89F-B76774A7BB7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36018" y="1745"/>
            <a:ext cx="6055981" cy="2168397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672F03E-30D4-41A4-AC6F-70828963F97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33426" y="2344801"/>
            <a:ext cx="6055981" cy="2168397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631C4BC-8F11-468D-A0B3-6641C6DAF0C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33426" y="4691174"/>
            <a:ext cx="6055981" cy="2168397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51128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_Picture_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174649D9-C81A-475E-AA99-EF1F136067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910770"/>
            <a:ext cx="12192000" cy="4503544"/>
          </a:xfrm>
          <a:custGeom>
            <a:avLst/>
            <a:gdLst>
              <a:gd name="connsiteX0" fmla="*/ 0 w 12192000"/>
              <a:gd name="connsiteY0" fmla="*/ 0 h 2641351"/>
              <a:gd name="connsiteX1" fmla="*/ 12192000 w 12192000"/>
              <a:gd name="connsiteY1" fmla="*/ 0 h 2641351"/>
              <a:gd name="connsiteX2" fmla="*/ 12192000 w 12192000"/>
              <a:gd name="connsiteY2" fmla="*/ 2641351 h 2641351"/>
              <a:gd name="connsiteX3" fmla="*/ 0 w 12192000"/>
              <a:gd name="connsiteY3" fmla="*/ 2641351 h 2641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641351">
                <a:moveTo>
                  <a:pt x="0" y="0"/>
                </a:moveTo>
                <a:lnTo>
                  <a:pt x="12192000" y="0"/>
                </a:lnTo>
                <a:lnTo>
                  <a:pt x="12192000" y="2641351"/>
                </a:lnTo>
                <a:lnTo>
                  <a:pt x="0" y="264135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64271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1FB20578-82E3-052F-EFC5-54B9B1B4FC6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13248" y="978754"/>
            <a:ext cx="6458507" cy="4194785"/>
          </a:xfrm>
          <a:custGeom>
            <a:avLst/>
            <a:gdLst>
              <a:gd name="connsiteX0" fmla="*/ 0 w 4843880"/>
              <a:gd name="connsiteY0" fmla="*/ 0 h 3146089"/>
              <a:gd name="connsiteX1" fmla="*/ 4843880 w 4843880"/>
              <a:gd name="connsiteY1" fmla="*/ 475443 h 3146089"/>
              <a:gd name="connsiteX2" fmla="*/ 4843880 w 4843880"/>
              <a:gd name="connsiteY2" fmla="*/ 2234027 h 3146089"/>
              <a:gd name="connsiteX3" fmla="*/ 83040 w 4843880"/>
              <a:gd name="connsiteY3" fmla="*/ 3146089 h 314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43880" h="3146089">
                <a:moveTo>
                  <a:pt x="0" y="0"/>
                </a:moveTo>
                <a:lnTo>
                  <a:pt x="4843880" y="475443"/>
                </a:lnTo>
                <a:lnTo>
                  <a:pt x="4843880" y="2234027"/>
                </a:lnTo>
                <a:lnTo>
                  <a:pt x="83040" y="3146089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AE61D1-2B7F-13B3-9359-38E212B5BC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" y="359509"/>
            <a:ext cx="5958404" cy="5960528"/>
          </a:xfrm>
          <a:custGeom>
            <a:avLst/>
            <a:gdLst>
              <a:gd name="connsiteX0" fmla="*/ 6468 w 4468803"/>
              <a:gd name="connsiteY0" fmla="*/ 0 h 4470396"/>
              <a:gd name="connsiteX1" fmla="*/ 4394627 w 4468803"/>
              <a:gd name="connsiteY1" fmla="*/ 429317 h 4470396"/>
              <a:gd name="connsiteX2" fmla="*/ 4468803 w 4468803"/>
              <a:gd name="connsiteY2" fmla="*/ 3637991 h 4470396"/>
              <a:gd name="connsiteX3" fmla="*/ 0 w 4468803"/>
              <a:gd name="connsiteY3" fmla="*/ 4470396 h 4470396"/>
              <a:gd name="connsiteX4" fmla="*/ 0 w 4468803"/>
              <a:gd name="connsiteY4" fmla="*/ 442631 h 4470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8803" h="4470396">
                <a:moveTo>
                  <a:pt x="6468" y="0"/>
                </a:moveTo>
                <a:lnTo>
                  <a:pt x="4394627" y="429317"/>
                </a:lnTo>
                <a:cubicBezTo>
                  <a:pt x="4419181" y="1499024"/>
                  <a:pt x="4444248" y="2568284"/>
                  <a:pt x="4468803" y="3637991"/>
                </a:cubicBezTo>
                <a:lnTo>
                  <a:pt x="0" y="4470396"/>
                </a:lnTo>
                <a:lnTo>
                  <a:pt x="0" y="44263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EE25C-5ADF-4B45-8494-C2EDBB254D1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10936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lternate_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702F-E160-4569-8367-3B5A5A6E50EB}" type="datetimeFigureOut">
              <a:rPr lang="en-US" smtClean="0"/>
              <a:t>4/1/2024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EE25C-5ADF-4B45-8494-C2EDBB254D1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33447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Plain_Sky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702F-E160-4569-8367-3B5A5A6E50EB}" type="datetimeFigureOut">
              <a:rPr lang="en-US" smtClean="0"/>
              <a:t>4/1/2024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EE25C-5ADF-4B45-8494-C2EDBB254D1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17746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702F-E160-4569-8367-3B5A5A6E50EB}" type="datetimeFigureOut">
              <a:rPr lang="en-US" smtClean="0"/>
              <a:t>4/1/2024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EE25C-5ADF-4B45-8494-C2EDBB254D1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45507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5994400" y="2209800"/>
            <a:ext cx="6197600" cy="838200"/>
          </a:xfrm>
        </p:spPr>
        <p:txBody>
          <a:bodyPr anchor="ctr">
            <a:normAutofit/>
          </a:bodyPr>
          <a:lstStyle>
            <a:lvl1pPr marL="76197" indent="0">
              <a:buFontTx/>
              <a:buNone/>
              <a:defRPr sz="2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5994400" y="3048000"/>
            <a:ext cx="6197600" cy="838200"/>
          </a:xfrm>
        </p:spPr>
        <p:txBody>
          <a:bodyPr anchor="ctr">
            <a:normAutofit/>
          </a:bodyPr>
          <a:lstStyle>
            <a:lvl1pPr marL="76197" indent="0">
              <a:buFontTx/>
              <a:buNone/>
              <a:defRPr sz="2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5994400" y="3886200"/>
            <a:ext cx="6197600" cy="838200"/>
          </a:xfrm>
        </p:spPr>
        <p:txBody>
          <a:bodyPr anchor="ctr">
            <a:normAutofit/>
          </a:bodyPr>
          <a:lstStyle>
            <a:lvl1pPr marL="76197" indent="0">
              <a:buFontTx/>
              <a:buNone/>
              <a:defRPr sz="2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5994400" y="4724400"/>
            <a:ext cx="6197600" cy="838200"/>
          </a:xfrm>
        </p:spPr>
        <p:txBody>
          <a:bodyPr anchor="ctr">
            <a:normAutofit/>
          </a:bodyPr>
          <a:lstStyle>
            <a:lvl1pPr marL="76197" indent="0">
              <a:buFontTx/>
              <a:buNone/>
              <a:defRPr sz="2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55871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BDBD23C-7501-4D49-B685-2FE1E5F6A7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982547" y="0"/>
            <a:ext cx="7230941" cy="3787512"/>
          </a:xfrm>
          <a:custGeom>
            <a:avLst/>
            <a:gdLst>
              <a:gd name="connsiteX0" fmla="*/ 0 w 7764341"/>
              <a:gd name="connsiteY0" fmla="*/ 3910724 h 7821447"/>
              <a:gd name="connsiteX1" fmla="*/ 3882171 w 7764341"/>
              <a:gd name="connsiteY1" fmla="*/ 0 h 7821447"/>
              <a:gd name="connsiteX2" fmla="*/ 7764341 w 7764341"/>
              <a:gd name="connsiteY2" fmla="*/ 3910724 h 7821447"/>
              <a:gd name="connsiteX3" fmla="*/ 3882171 w 7764341"/>
              <a:gd name="connsiteY3" fmla="*/ 7821447 h 7821447"/>
              <a:gd name="connsiteX4" fmla="*/ 0 w 7764341"/>
              <a:gd name="connsiteY4" fmla="*/ 3910724 h 7821447"/>
              <a:gd name="connsiteX0" fmla="*/ 0 w 7764341"/>
              <a:gd name="connsiteY0" fmla="*/ 0 h 3910723"/>
              <a:gd name="connsiteX1" fmla="*/ 3932971 w 7764341"/>
              <a:gd name="connsiteY1" fmla="*/ 876 h 3910723"/>
              <a:gd name="connsiteX2" fmla="*/ 7764341 w 7764341"/>
              <a:gd name="connsiteY2" fmla="*/ 0 h 3910723"/>
              <a:gd name="connsiteX3" fmla="*/ 3882171 w 7764341"/>
              <a:gd name="connsiteY3" fmla="*/ 3910723 h 3910723"/>
              <a:gd name="connsiteX4" fmla="*/ 0 w 7764341"/>
              <a:gd name="connsiteY4" fmla="*/ 0 h 3910723"/>
              <a:gd name="connsiteX0" fmla="*/ 0 w 7230941"/>
              <a:gd name="connsiteY0" fmla="*/ 0 h 3910723"/>
              <a:gd name="connsiteX1" fmla="*/ 3932971 w 7230941"/>
              <a:gd name="connsiteY1" fmla="*/ 876 h 3910723"/>
              <a:gd name="connsiteX2" fmla="*/ 7230941 w 7230941"/>
              <a:gd name="connsiteY2" fmla="*/ 13113 h 3910723"/>
              <a:gd name="connsiteX3" fmla="*/ 3882171 w 7230941"/>
              <a:gd name="connsiteY3" fmla="*/ 3910723 h 3910723"/>
              <a:gd name="connsiteX4" fmla="*/ 0 w 7230941"/>
              <a:gd name="connsiteY4" fmla="*/ 0 h 3910723"/>
              <a:gd name="connsiteX0" fmla="*/ 0 w 7230941"/>
              <a:gd name="connsiteY0" fmla="*/ 0 h 3910723"/>
              <a:gd name="connsiteX1" fmla="*/ 3932971 w 7230941"/>
              <a:gd name="connsiteY1" fmla="*/ 876 h 3910723"/>
              <a:gd name="connsiteX2" fmla="*/ 7230941 w 7230941"/>
              <a:gd name="connsiteY2" fmla="*/ 13113 h 3910723"/>
              <a:gd name="connsiteX3" fmla="*/ 6828453 w 7230941"/>
              <a:gd name="connsiteY3" fmla="*/ 472073 h 3910723"/>
              <a:gd name="connsiteX4" fmla="*/ 3882171 w 7230941"/>
              <a:gd name="connsiteY4" fmla="*/ 3910723 h 3910723"/>
              <a:gd name="connsiteX5" fmla="*/ 0 w 7230941"/>
              <a:gd name="connsiteY5" fmla="*/ 0 h 3910723"/>
              <a:gd name="connsiteX0" fmla="*/ 0 w 7230941"/>
              <a:gd name="connsiteY0" fmla="*/ 0 h 3910723"/>
              <a:gd name="connsiteX1" fmla="*/ 3932971 w 7230941"/>
              <a:gd name="connsiteY1" fmla="*/ 876 h 3910723"/>
              <a:gd name="connsiteX2" fmla="*/ 7230941 w 7230941"/>
              <a:gd name="connsiteY2" fmla="*/ 13113 h 3910723"/>
              <a:gd name="connsiteX3" fmla="*/ 7222153 w 7230941"/>
              <a:gd name="connsiteY3" fmla="*/ 603205 h 3910723"/>
              <a:gd name="connsiteX4" fmla="*/ 3882171 w 7230941"/>
              <a:gd name="connsiteY4" fmla="*/ 3910723 h 3910723"/>
              <a:gd name="connsiteX5" fmla="*/ 0 w 7230941"/>
              <a:gd name="connsiteY5" fmla="*/ 0 h 391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30941" h="3910723">
                <a:moveTo>
                  <a:pt x="0" y="0"/>
                </a:moveTo>
                <a:lnTo>
                  <a:pt x="3932971" y="876"/>
                </a:lnTo>
                <a:lnTo>
                  <a:pt x="7230941" y="13113"/>
                </a:lnTo>
                <a:lnTo>
                  <a:pt x="7222153" y="603205"/>
                </a:lnTo>
                <a:lnTo>
                  <a:pt x="3882171" y="391072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944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7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208B25-D975-4985-9794-586461629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45A561-AA82-458A-AF14-C88083A58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57906E-799E-4426-9056-FB7D04AE3E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BE998-B0A9-4E59-8DE5-FB7D50BD7E7E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1664EC-0342-4584-8202-D0C1584E93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063E52-C05B-430A-8751-70DA31886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8796B-7592-412F-B433-3700897BFA3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146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55" r:id="rId3"/>
    <p:sldLayoutId id="2147483649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208B25-D975-4985-9794-586461629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45A561-AA82-458A-AF14-C88083A58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57906E-799E-4426-9056-FB7D04AE3E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BE998-B0A9-4E59-8DE5-FB7D50BD7E7E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1664EC-0342-4584-8202-D0C1584E93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063E52-C05B-430A-8751-70DA31886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8796B-7592-412F-B433-3700897BFA3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0820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2000">
              <a:schemeClr val="bg1">
                <a:lumMod val="85000"/>
              </a:schemeClr>
            </a:gs>
            <a:gs pos="0">
              <a:schemeClr val="bg1">
                <a:lumMod val="85000"/>
              </a:schemeClr>
            </a:gs>
            <a:gs pos="100000">
              <a:schemeClr val="bg1">
                <a:lumMod val="65000"/>
              </a:schemeClr>
            </a:gs>
            <a:gs pos="94000">
              <a:schemeClr val="bg1">
                <a:lumMod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2" tIns="45718" rIns="91432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2" tIns="45718" rIns="91432" bIns="45718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2" tIns="45718" rIns="91432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fld id="{3EEF3EBB-DF61-4050-9EA9-6EE17AFA72FE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914309"/>
              <a:t>4/1/2024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2" tIns="45718" rIns="91432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2" tIns="45718" rIns="91432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fld id="{29D385A9-6765-41E1-9A0E-C818ECC3105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914309"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54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8" indent="-228578" algn="l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5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8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4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D4CEB0-C74B-37CE-B801-60EE6DCE2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BCE0D3-366B-782E-9D82-83AB32D4B7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A0115-501B-534D-CE13-9C44BDDCB5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145421-F147-46FA-9217-15293DA7F89C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7F594-0421-8812-DEA0-7D79CBF251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3C129-9E70-C505-FEF6-03AB3C4A95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A11F26-BC21-400F-80F8-A4AA339BD0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496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DD063-038C-4431-B753-7F252D89A395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3752D-C975-4F8A-8012-56C91484F0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841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E5303-C2EB-42DC-A6E9-700862D71BB8}" type="datetimeFigureOut">
              <a:rPr lang="en-US" smtClean="0"/>
              <a:t>4/1/2024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9FED6-5643-491D-A880-49ECC1D2F6F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933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D4CEB0-C74B-37CE-B801-60EE6DCE2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BCE0D3-366B-782E-9D82-83AB32D4B7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A0115-501B-534D-CE13-9C44BDDCB5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145421-F147-46FA-9217-15293DA7F89C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7F594-0421-8812-DEA0-7D79CBF251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3C129-9E70-C505-FEF6-03AB3C4A95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A11F26-BC21-400F-80F8-A4AA339BD0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932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9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0775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09">
          <p15:clr>
            <a:srgbClr val="F26B43"/>
          </p15:clr>
        </p15:guide>
        <p15:guide id="2" pos="96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75000"/>
              </a:schemeClr>
            </a:gs>
            <a:gs pos="92000">
              <a:schemeClr val="bg1">
                <a:lumMod val="100000"/>
              </a:schemeClr>
            </a:gs>
            <a:gs pos="60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6702F-E160-4569-8367-3B5A5A6E50EB}" type="datetimeFigureOut">
              <a:rPr lang="en-US" smtClean="0"/>
              <a:t>4/1/2024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EE25C-5ADF-4B45-8494-C2EDBB254D1D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29" name="AutoShape 3"/>
          <p:cNvSpPr>
            <a:spLocks noChangeAspect="1" noChangeArrowheads="1" noTextEdit="1"/>
          </p:cNvSpPr>
          <p:nvPr/>
        </p:nvSpPr>
        <p:spPr bwMode="auto">
          <a:xfrm>
            <a:off x="1" y="1"/>
            <a:ext cx="12210492" cy="695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097522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</p:sldLayoutIdLst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5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55.png"/><Relationship Id="rId5" Type="http://schemas.microsoft.com/office/2007/relationships/hdphoto" Target="../media/hdphoto2.wdp"/><Relationship Id="rId4" Type="http://schemas.openxmlformats.org/officeDocument/2006/relationships/image" Target="../media/image5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2.png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D31C5B8-7A02-4ACD-8D35-3442DFD2FB58}"/>
              </a:ext>
            </a:extLst>
          </p:cNvPr>
          <p:cNvSpPr/>
          <p:nvPr/>
        </p:nvSpPr>
        <p:spPr>
          <a:xfrm>
            <a:off x="298572" y="2815013"/>
            <a:ext cx="6256233" cy="216080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ts val="6500"/>
              </a:lnSpc>
            </a:pPr>
            <a:r>
              <a:rPr lang="pt-BR" sz="5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 "/>
                <a:ea typeface="Calibri Light" charset="0"/>
                <a:cs typeface="Calibri Light" charset="0"/>
              </a:rPr>
              <a:t>Auditoria em </a:t>
            </a:r>
          </a:p>
          <a:p>
            <a:pPr>
              <a:lnSpc>
                <a:spcPts val="6500"/>
              </a:lnSpc>
            </a:pPr>
            <a:r>
              <a:rPr lang="pt-BR" sz="5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 "/>
                <a:ea typeface="Calibri Light" charset="0"/>
                <a:cs typeface="Calibri Light" charset="0"/>
              </a:rPr>
              <a:t>Contratações Públicas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0" y="6457890"/>
            <a:ext cx="12192001" cy="400110"/>
            <a:chOff x="0" y="6457890"/>
            <a:chExt cx="12192001" cy="40011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DFA9742-011A-44F0-834A-AA4FC40588FB}"/>
                </a:ext>
              </a:extLst>
            </p:cNvPr>
            <p:cNvSpPr/>
            <p:nvPr/>
          </p:nvSpPr>
          <p:spPr>
            <a:xfrm>
              <a:off x="0" y="6466114"/>
              <a:ext cx="12192000" cy="3918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9C529E1-50D8-4FBE-AD5B-3994C9F92AFE}"/>
                </a:ext>
              </a:extLst>
            </p:cNvPr>
            <p:cNvSpPr txBox="1"/>
            <p:nvPr/>
          </p:nvSpPr>
          <p:spPr>
            <a:xfrm>
              <a:off x="0" y="6457890"/>
              <a:ext cx="12192001" cy="400110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algn="r"/>
              <a:r>
                <a:rPr lang="en-GB" sz="2000" dirty="0">
                  <a:solidFill>
                    <a:schemeClr val="bg1"/>
                  </a:solidFill>
                </a:rPr>
                <a:t>www.irbcontas.org.br</a:t>
              </a:r>
            </a:p>
          </p:txBody>
        </p:sp>
      </p:grpSp>
      <p:sp>
        <p:nvSpPr>
          <p:cNvPr id="23" name="Rectangle 10">
            <a:extLst>
              <a:ext uri="{FF2B5EF4-FFF2-40B4-BE49-F238E27FC236}">
                <a16:creationId xmlns:a16="http://schemas.microsoft.com/office/drawing/2014/main" id="{61276E4B-28C6-46C6-832E-595DA18C1132}"/>
              </a:ext>
            </a:extLst>
          </p:cNvPr>
          <p:cNvSpPr/>
          <p:nvPr/>
        </p:nvSpPr>
        <p:spPr>
          <a:xfrm rot="8096108">
            <a:off x="7779949" y="2248527"/>
            <a:ext cx="5559491" cy="893101"/>
          </a:xfrm>
          <a:custGeom>
            <a:avLst/>
            <a:gdLst/>
            <a:ahLst/>
            <a:cxnLst/>
            <a:rect l="l" t="t" r="r" b="b"/>
            <a:pathLst>
              <a:path w="5559491" h="893101">
                <a:moveTo>
                  <a:pt x="5559491" y="717602"/>
                </a:moveTo>
                <a:lnTo>
                  <a:pt x="5555443" y="782"/>
                </a:lnTo>
                <a:cubicBezTo>
                  <a:pt x="5533540" y="560"/>
                  <a:pt x="5511636" y="338"/>
                  <a:pt x="5489732" y="115"/>
                </a:cubicBezTo>
                <a:lnTo>
                  <a:pt x="5559491" y="0"/>
                </a:lnTo>
                <a:close/>
                <a:moveTo>
                  <a:pt x="0" y="893101"/>
                </a:moveTo>
                <a:lnTo>
                  <a:pt x="893535" y="7704"/>
                </a:lnTo>
                <a:lnTo>
                  <a:pt x="4300838" y="2078"/>
                </a:lnTo>
                <a:cubicBezTo>
                  <a:pt x="4422645" y="24008"/>
                  <a:pt x="4524692" y="105382"/>
                  <a:pt x="4601249" y="434951"/>
                </a:cubicBezTo>
                <a:lnTo>
                  <a:pt x="4608127" y="887553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Rectangle 5">
            <a:extLst>
              <a:ext uri="{FF2B5EF4-FFF2-40B4-BE49-F238E27FC236}">
                <a16:creationId xmlns:a16="http://schemas.microsoft.com/office/drawing/2014/main" id="{202578CD-1523-4C4A-B128-18526D7F3822}"/>
              </a:ext>
            </a:extLst>
          </p:cNvPr>
          <p:cNvSpPr/>
          <p:nvPr/>
        </p:nvSpPr>
        <p:spPr>
          <a:xfrm rot="2676696">
            <a:off x="3384999" y="1192230"/>
            <a:ext cx="7102255" cy="1506692"/>
          </a:xfrm>
          <a:custGeom>
            <a:avLst/>
            <a:gdLst>
              <a:gd name="connsiteX0" fmla="*/ 0 w 7073766"/>
              <a:gd name="connsiteY0" fmla="*/ 0 h 886408"/>
              <a:gd name="connsiteX1" fmla="*/ 7073766 w 7073766"/>
              <a:gd name="connsiteY1" fmla="*/ 0 h 886408"/>
              <a:gd name="connsiteX2" fmla="*/ 7073766 w 7073766"/>
              <a:gd name="connsiteY2" fmla="*/ 886408 h 886408"/>
              <a:gd name="connsiteX3" fmla="*/ 0 w 7073766"/>
              <a:gd name="connsiteY3" fmla="*/ 886408 h 886408"/>
              <a:gd name="connsiteX4" fmla="*/ 0 w 7073766"/>
              <a:gd name="connsiteY4" fmla="*/ 0 h 886408"/>
              <a:gd name="connsiteX0" fmla="*/ 0 w 7073766"/>
              <a:gd name="connsiteY0" fmla="*/ 0 h 886408"/>
              <a:gd name="connsiteX1" fmla="*/ 7073766 w 7073766"/>
              <a:gd name="connsiteY1" fmla="*/ 0 h 886408"/>
              <a:gd name="connsiteX2" fmla="*/ 7065881 w 7073766"/>
              <a:gd name="connsiteY2" fmla="*/ 525158 h 886408"/>
              <a:gd name="connsiteX3" fmla="*/ 7073766 w 7073766"/>
              <a:gd name="connsiteY3" fmla="*/ 886408 h 886408"/>
              <a:gd name="connsiteX4" fmla="*/ 0 w 7073766"/>
              <a:gd name="connsiteY4" fmla="*/ 886408 h 886408"/>
              <a:gd name="connsiteX5" fmla="*/ 0 w 7073766"/>
              <a:gd name="connsiteY5" fmla="*/ 0 h 886408"/>
              <a:gd name="connsiteX0" fmla="*/ 0 w 7095482"/>
              <a:gd name="connsiteY0" fmla="*/ 283562 h 1169970"/>
              <a:gd name="connsiteX1" fmla="*/ 7095482 w 7095482"/>
              <a:gd name="connsiteY1" fmla="*/ 0 h 1169970"/>
              <a:gd name="connsiteX2" fmla="*/ 7065881 w 7095482"/>
              <a:gd name="connsiteY2" fmla="*/ 808720 h 1169970"/>
              <a:gd name="connsiteX3" fmla="*/ 7073766 w 7095482"/>
              <a:gd name="connsiteY3" fmla="*/ 1169970 h 1169970"/>
              <a:gd name="connsiteX4" fmla="*/ 0 w 7095482"/>
              <a:gd name="connsiteY4" fmla="*/ 1169970 h 1169970"/>
              <a:gd name="connsiteX5" fmla="*/ 0 w 7095482"/>
              <a:gd name="connsiteY5" fmla="*/ 283562 h 1169970"/>
              <a:gd name="connsiteX0" fmla="*/ 0 w 7095482"/>
              <a:gd name="connsiteY0" fmla="*/ 283562 h 1169970"/>
              <a:gd name="connsiteX1" fmla="*/ 6642271 w 7095482"/>
              <a:gd name="connsiteY1" fmla="*/ 33895 h 1169970"/>
              <a:gd name="connsiteX2" fmla="*/ 7095482 w 7095482"/>
              <a:gd name="connsiteY2" fmla="*/ 0 h 1169970"/>
              <a:gd name="connsiteX3" fmla="*/ 7065881 w 7095482"/>
              <a:gd name="connsiteY3" fmla="*/ 808720 h 1169970"/>
              <a:gd name="connsiteX4" fmla="*/ 7073766 w 7095482"/>
              <a:gd name="connsiteY4" fmla="*/ 1169970 h 1169970"/>
              <a:gd name="connsiteX5" fmla="*/ 0 w 7095482"/>
              <a:gd name="connsiteY5" fmla="*/ 1169970 h 1169970"/>
              <a:gd name="connsiteX6" fmla="*/ 0 w 7095482"/>
              <a:gd name="connsiteY6" fmla="*/ 283562 h 1169970"/>
              <a:gd name="connsiteX0" fmla="*/ 0 w 7095482"/>
              <a:gd name="connsiteY0" fmla="*/ 283562 h 1169970"/>
              <a:gd name="connsiteX1" fmla="*/ 6693352 w 7095482"/>
              <a:gd name="connsiteY1" fmla="*/ 284961 h 1169970"/>
              <a:gd name="connsiteX2" fmla="*/ 7095482 w 7095482"/>
              <a:gd name="connsiteY2" fmla="*/ 0 h 1169970"/>
              <a:gd name="connsiteX3" fmla="*/ 7065881 w 7095482"/>
              <a:gd name="connsiteY3" fmla="*/ 808720 h 1169970"/>
              <a:gd name="connsiteX4" fmla="*/ 7073766 w 7095482"/>
              <a:gd name="connsiteY4" fmla="*/ 1169970 h 1169970"/>
              <a:gd name="connsiteX5" fmla="*/ 0 w 7095482"/>
              <a:gd name="connsiteY5" fmla="*/ 1169970 h 1169970"/>
              <a:gd name="connsiteX6" fmla="*/ 0 w 7095482"/>
              <a:gd name="connsiteY6" fmla="*/ 283562 h 1169970"/>
              <a:gd name="connsiteX0" fmla="*/ 0 w 7095482"/>
              <a:gd name="connsiteY0" fmla="*/ 283562 h 1169970"/>
              <a:gd name="connsiteX1" fmla="*/ 6693352 w 7095482"/>
              <a:gd name="connsiteY1" fmla="*/ 284961 h 1169970"/>
              <a:gd name="connsiteX2" fmla="*/ 7095482 w 7095482"/>
              <a:gd name="connsiteY2" fmla="*/ 0 h 1169970"/>
              <a:gd name="connsiteX3" fmla="*/ 7065881 w 7095482"/>
              <a:gd name="connsiteY3" fmla="*/ 808720 h 1169970"/>
              <a:gd name="connsiteX4" fmla="*/ 7073766 w 7095482"/>
              <a:gd name="connsiteY4" fmla="*/ 1169970 h 1169970"/>
              <a:gd name="connsiteX5" fmla="*/ 0 w 7095482"/>
              <a:gd name="connsiteY5" fmla="*/ 1169970 h 1169970"/>
              <a:gd name="connsiteX6" fmla="*/ 0 w 7095482"/>
              <a:gd name="connsiteY6" fmla="*/ 283562 h 1169970"/>
              <a:gd name="connsiteX0" fmla="*/ 0 w 7102255"/>
              <a:gd name="connsiteY0" fmla="*/ 620284 h 1506692"/>
              <a:gd name="connsiteX1" fmla="*/ 6693352 w 7102255"/>
              <a:gd name="connsiteY1" fmla="*/ 621683 h 1506692"/>
              <a:gd name="connsiteX2" fmla="*/ 7102255 w 7102255"/>
              <a:gd name="connsiteY2" fmla="*/ 0 h 1506692"/>
              <a:gd name="connsiteX3" fmla="*/ 7065881 w 7102255"/>
              <a:gd name="connsiteY3" fmla="*/ 1145442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0 w 7102255"/>
              <a:gd name="connsiteY0" fmla="*/ 620284 h 1506692"/>
              <a:gd name="connsiteX1" fmla="*/ 6693352 w 7102255"/>
              <a:gd name="connsiteY1" fmla="*/ 621683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0 w 7102255"/>
              <a:gd name="connsiteY0" fmla="*/ 620284 h 1506692"/>
              <a:gd name="connsiteX1" fmla="*/ 6657370 w 7102255"/>
              <a:gd name="connsiteY1" fmla="*/ 630419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0 w 7102255"/>
              <a:gd name="connsiteY0" fmla="*/ 620284 h 1506692"/>
              <a:gd name="connsiteX1" fmla="*/ 6657370 w 7102255"/>
              <a:gd name="connsiteY1" fmla="*/ 630419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0 w 7102255"/>
              <a:gd name="connsiteY0" fmla="*/ 620284 h 1506692"/>
              <a:gd name="connsiteX1" fmla="*/ 6657370 w 7102255"/>
              <a:gd name="connsiteY1" fmla="*/ 630419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0 w 7102255"/>
              <a:gd name="connsiteY0" fmla="*/ 620284 h 1506692"/>
              <a:gd name="connsiteX1" fmla="*/ 6657370 w 7102255"/>
              <a:gd name="connsiteY1" fmla="*/ 630419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0 w 7102255"/>
              <a:gd name="connsiteY0" fmla="*/ 620284 h 1506692"/>
              <a:gd name="connsiteX1" fmla="*/ 6657370 w 7102255"/>
              <a:gd name="connsiteY1" fmla="*/ 630419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0 w 7102255"/>
              <a:gd name="connsiteY0" fmla="*/ 620284 h 1506692"/>
              <a:gd name="connsiteX1" fmla="*/ 6671022 w 7102255"/>
              <a:gd name="connsiteY1" fmla="*/ 603570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0 w 7102255"/>
              <a:gd name="connsiteY0" fmla="*/ 620284 h 1506692"/>
              <a:gd name="connsiteX1" fmla="*/ 6671022 w 7102255"/>
              <a:gd name="connsiteY1" fmla="*/ 603570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0 w 7102255"/>
              <a:gd name="connsiteY0" fmla="*/ 620284 h 1506692"/>
              <a:gd name="connsiteX1" fmla="*/ 6671204 w 7102255"/>
              <a:gd name="connsiteY1" fmla="*/ 576630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0 w 7102255"/>
              <a:gd name="connsiteY0" fmla="*/ 620284 h 1506692"/>
              <a:gd name="connsiteX1" fmla="*/ 6671204 w 7102255"/>
              <a:gd name="connsiteY1" fmla="*/ 576630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0 w 7102255"/>
              <a:gd name="connsiteY0" fmla="*/ 620284 h 1506692"/>
              <a:gd name="connsiteX1" fmla="*/ 6671204 w 7102255"/>
              <a:gd name="connsiteY1" fmla="*/ 576630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0 w 7102255"/>
              <a:gd name="connsiteY0" fmla="*/ 620284 h 1506692"/>
              <a:gd name="connsiteX1" fmla="*/ 6644993 w 7102255"/>
              <a:gd name="connsiteY1" fmla="*/ 550061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883710 w 7102255"/>
              <a:gd name="connsiteY0" fmla="*/ 615498 h 1506692"/>
              <a:gd name="connsiteX1" fmla="*/ 6644993 w 7102255"/>
              <a:gd name="connsiteY1" fmla="*/ 550061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883710 w 7102255"/>
              <a:gd name="connsiteY6" fmla="*/ 615498 h 1506692"/>
              <a:gd name="connsiteX0" fmla="*/ 905335 w 7102255"/>
              <a:gd name="connsiteY0" fmla="*/ 604868 h 1506692"/>
              <a:gd name="connsiteX1" fmla="*/ 6644993 w 7102255"/>
              <a:gd name="connsiteY1" fmla="*/ 550061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905335 w 7102255"/>
              <a:gd name="connsiteY6" fmla="*/ 604868 h 150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02255" h="1506692">
                <a:moveTo>
                  <a:pt x="905335" y="604868"/>
                </a:moveTo>
                <a:lnTo>
                  <a:pt x="6644993" y="550061"/>
                </a:lnTo>
                <a:cubicBezTo>
                  <a:pt x="7183291" y="428217"/>
                  <a:pt x="7061559" y="234818"/>
                  <a:pt x="7102255" y="0"/>
                </a:cubicBezTo>
                <a:lnTo>
                  <a:pt x="7079260" y="1159003"/>
                </a:lnTo>
                <a:cubicBezTo>
                  <a:pt x="7077429" y="1274899"/>
                  <a:pt x="7075597" y="1390796"/>
                  <a:pt x="7073766" y="1506692"/>
                </a:cubicBezTo>
                <a:lnTo>
                  <a:pt x="0" y="1506692"/>
                </a:lnTo>
                <a:lnTo>
                  <a:pt x="905335" y="604868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1" name="Espaço Reservado para Imagem 20" descr="Uma imagem contendo no interior, verde, navio, pessoas&#10;&#10;Descrição gerada automaticamente">
            <a:extLst>
              <a:ext uri="{FF2B5EF4-FFF2-40B4-BE49-F238E27FC236}">
                <a16:creationId xmlns:a16="http://schemas.microsoft.com/office/drawing/2014/main" id="{774F46FF-9085-08D9-A5FD-2D4E8CF669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7" b="-758"/>
          <a:stretch/>
        </p:blipFill>
        <p:spPr>
          <a:xfrm>
            <a:off x="4982547" y="0"/>
            <a:ext cx="7230941" cy="3787512"/>
          </a:xfr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9F729731-860D-3F48-F181-6B37AF7249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12" y="570853"/>
            <a:ext cx="2929393" cy="1027038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D00214D6-1018-6789-0452-B4D97CF13A2C}"/>
              </a:ext>
            </a:extLst>
          </p:cNvPr>
          <p:cNvSpPr/>
          <p:nvPr/>
        </p:nvSpPr>
        <p:spPr>
          <a:xfrm>
            <a:off x="6096002" y="4904506"/>
            <a:ext cx="5935922" cy="1435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marR="0" lvl="0" indent="0" algn="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pt-BR" sz="2000" kern="0" dirty="0">
                <a:solidFill>
                  <a:prstClr val="black"/>
                </a:solidFill>
                <a:latin typeface="Calibri" panose="020F0502020204030204"/>
              </a:rPr>
              <a:t>Lívio Mário Fornazieri</a:t>
            </a:r>
          </a:p>
          <a:p>
            <a:pPr algn="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pt-BR" sz="2000" kern="0" dirty="0">
                <a:solidFill>
                  <a:prstClr val="black"/>
                </a:solidFill>
                <a:latin typeface="Calibri" panose="020F0502020204030204"/>
              </a:rPr>
              <a:t>Auditor de Controle Externo</a:t>
            </a:r>
            <a:endParaRPr lang="en-US" sz="2000" kern="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Coordenador</a:t>
            </a:r>
            <a:r>
              <a:rPr kumimoji="0" lang="pt-BR" sz="200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do Núcleo de Boas Práticas – TCMSP</a:t>
            </a:r>
          </a:p>
        </p:txBody>
      </p:sp>
    </p:spTree>
    <p:extLst>
      <p:ext uri="{BB962C8B-B14F-4D97-AF65-F5344CB8AC3E}">
        <p14:creationId xmlns:p14="http://schemas.microsoft.com/office/powerpoint/2010/main" val="31237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8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3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8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3" grpId="0" animBg="1"/>
      <p:bldP spid="24" grpId="0" animBg="1"/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F1EFFACB-9C27-4FCF-9636-9FE669F25E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7" name="Imagem 6" descr="Barco azul parado na água&#10;&#10;Descrição gerada automaticamente com confiança baixa">
            <a:extLst>
              <a:ext uri="{FF2B5EF4-FFF2-40B4-BE49-F238E27FC236}">
                <a16:creationId xmlns:a16="http://schemas.microsoft.com/office/drawing/2014/main" id="{161F97BB-A379-ABA2-15D2-1431743235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"/>
          <a:stretch/>
        </p:blipFill>
        <p:spPr>
          <a:xfrm>
            <a:off x="3356517" y="327722"/>
            <a:ext cx="8089200" cy="6022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C4E6048-6BC3-437C-B47C-3906F2EBE9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09" y="957872"/>
            <a:ext cx="2095500" cy="476250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43997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1">
            <a:extLst>
              <a:ext uri="{FF2B5EF4-FFF2-40B4-BE49-F238E27FC236}">
                <a16:creationId xmlns:a16="http://schemas.microsoft.com/office/drawing/2014/main" id="{BFDC535F-AC0A-417D-96AB-6706BECACD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000"/>
          </a:xfrm>
          <a:prstGeom prst="rect">
            <a:avLst/>
          </a:prstGeom>
          <a:solidFill>
            <a:srgbClr val="4F5B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97AAAF8E-31DB-4148-8FCA-4D8233D691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5953" y="484068"/>
            <a:ext cx="6898027" cy="588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m 6" descr="Vista aérea de uma ponte&#10;&#10;Descrição gerada automaticamente">
            <a:extLst>
              <a:ext uri="{FF2B5EF4-FFF2-40B4-BE49-F238E27FC236}">
                <a16:creationId xmlns:a16="http://schemas.microsoft.com/office/drawing/2014/main" id="{A6F2AE55-CDC4-3AC7-925B-6F1DE1A8B0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37" y="876222"/>
            <a:ext cx="6253058" cy="4971180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A274328-4774-4DF9-BA53-452565122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1393" y="484069"/>
            <a:ext cx="4145975" cy="34998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id="{E108BA5F-2AD1-8423-BE3D-644AA71356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059" y="1361451"/>
            <a:ext cx="3502643" cy="1745133"/>
          </a:xfrm>
          <a:prstGeom prst="rect">
            <a:avLst/>
          </a:prstGeom>
        </p:spPr>
      </p:pic>
      <p:sp>
        <p:nvSpPr>
          <p:cNvPr id="13" name="Rectangle 17">
            <a:extLst>
              <a:ext uri="{FF2B5EF4-FFF2-40B4-BE49-F238E27FC236}">
                <a16:creationId xmlns:a16="http://schemas.microsoft.com/office/drawing/2014/main" id="{01C7B46D-2FEF-4FAA-915B-8B21A66BB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1393" y="4144834"/>
            <a:ext cx="4145975" cy="22115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7DEA039-26A4-BE6F-61D7-9E193907C52C}"/>
              </a:ext>
            </a:extLst>
          </p:cNvPr>
          <p:cNvSpPr/>
          <p:nvPr/>
        </p:nvSpPr>
        <p:spPr>
          <a:xfrm>
            <a:off x="7995424" y="4144834"/>
            <a:ext cx="3266592" cy="22115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Flatiron</a:t>
            </a:r>
            <a:r>
              <a:rPr kumimoji="0" lang="pt-BR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receberá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US$ 1,8 milhões de subcontratada por ponte desalinhada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12C39BC9-FE84-84BE-CC3C-81BD85C10E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778" y="3209609"/>
            <a:ext cx="1186433" cy="381044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DC17D1D4-319A-5CD7-1F45-08B7A7B343D1}"/>
              </a:ext>
            </a:extLst>
          </p:cNvPr>
          <p:cNvSpPr txBox="1"/>
          <p:nvPr/>
        </p:nvSpPr>
        <p:spPr>
          <a:xfrm>
            <a:off x="2185191" y="5981474"/>
            <a:ext cx="3234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Lake Washington, Seattle, USA</a:t>
            </a:r>
          </a:p>
        </p:txBody>
      </p:sp>
    </p:spTree>
    <p:extLst>
      <p:ext uri="{BB962C8B-B14F-4D97-AF65-F5344CB8AC3E}">
        <p14:creationId xmlns:p14="http://schemas.microsoft.com/office/powerpoint/2010/main" val="1467618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Imagem 5" descr="Uma imagem contendo Mapa&#10;&#10;Descrição gerada automaticamente">
            <a:extLst>
              <a:ext uri="{FF2B5EF4-FFF2-40B4-BE49-F238E27FC236}">
                <a16:creationId xmlns:a16="http://schemas.microsoft.com/office/drawing/2014/main" id="{F7FE33F8-9767-CF0B-CF25-5361174B16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4218226" y="2305722"/>
            <a:ext cx="7973754" cy="4552268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61BB0446-C2C2-B2C1-4CEF-6BA4963C8C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45307" y="602176"/>
            <a:ext cx="7503091" cy="6857990"/>
          </a:xfrm>
          <a:custGeom>
            <a:avLst/>
            <a:gdLst/>
            <a:ahLst/>
            <a:cxnLst/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36CAA69-9462-8404-B6FC-E13C22B93F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190" y="1"/>
            <a:ext cx="12047034" cy="230571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91F5A3B3-7090-44F0-AE88-06CC5C99AB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3346" y="2305713"/>
            <a:ext cx="2083746" cy="4167492"/>
          </a:xfrm>
          <a:prstGeom prst="rect">
            <a:avLst/>
          </a:prstGeom>
        </p:spPr>
      </p:pic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0562B107-3515-40CB-814D-4089314F2C50}"/>
              </a:ext>
            </a:extLst>
          </p:cNvPr>
          <p:cNvCxnSpPr>
            <a:cxnSpLocks/>
          </p:cNvCxnSpPr>
          <p:nvPr/>
        </p:nvCxnSpPr>
        <p:spPr>
          <a:xfrm>
            <a:off x="2096429" y="3429000"/>
            <a:ext cx="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8B682F51-9646-4B93-85D2-421E9FB82E5F}"/>
              </a:ext>
            </a:extLst>
          </p:cNvPr>
          <p:cNvCxnSpPr>
            <a:cxnSpLocks/>
          </p:cNvCxnSpPr>
          <p:nvPr/>
        </p:nvCxnSpPr>
        <p:spPr>
          <a:xfrm>
            <a:off x="2102669" y="3407228"/>
            <a:ext cx="0" cy="841917"/>
          </a:xfrm>
          <a:prstGeom prst="line">
            <a:avLst/>
          </a:prstGeom>
          <a:ln w="571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03DB9F8C-F40E-435B-93B8-B9EDC2E6BD79}"/>
              </a:ext>
            </a:extLst>
          </p:cNvPr>
          <p:cNvCxnSpPr>
            <a:cxnSpLocks/>
          </p:cNvCxnSpPr>
          <p:nvPr/>
        </p:nvCxnSpPr>
        <p:spPr>
          <a:xfrm>
            <a:off x="2102669" y="4823433"/>
            <a:ext cx="0" cy="841917"/>
          </a:xfrm>
          <a:prstGeom prst="line">
            <a:avLst/>
          </a:prstGeom>
          <a:ln w="571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onector reto 27">
            <a:extLst>
              <a:ext uri="{FF2B5EF4-FFF2-40B4-BE49-F238E27FC236}">
                <a16:creationId xmlns:a16="http://schemas.microsoft.com/office/drawing/2014/main" id="{21C37608-D023-4698-934E-9E01B06B7E73}"/>
              </a:ext>
            </a:extLst>
          </p:cNvPr>
          <p:cNvCxnSpPr>
            <a:cxnSpLocks/>
          </p:cNvCxnSpPr>
          <p:nvPr/>
        </p:nvCxnSpPr>
        <p:spPr>
          <a:xfrm>
            <a:off x="1935401" y="3407228"/>
            <a:ext cx="338625" cy="0"/>
          </a:xfrm>
          <a:prstGeom prst="line">
            <a:avLst/>
          </a:prstGeom>
          <a:ln w="571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7FA8ACBA-EEC5-4079-A66F-B9E4782CCC2B}"/>
              </a:ext>
            </a:extLst>
          </p:cNvPr>
          <p:cNvCxnSpPr>
            <a:cxnSpLocks/>
          </p:cNvCxnSpPr>
          <p:nvPr/>
        </p:nvCxnSpPr>
        <p:spPr>
          <a:xfrm>
            <a:off x="1943021" y="5670368"/>
            <a:ext cx="338625" cy="0"/>
          </a:xfrm>
          <a:prstGeom prst="line">
            <a:avLst/>
          </a:prstGeom>
          <a:ln w="571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D507FE68-82CF-4CD9-BB5D-2212578A1587}"/>
              </a:ext>
            </a:extLst>
          </p:cNvPr>
          <p:cNvCxnSpPr>
            <a:cxnSpLocks/>
          </p:cNvCxnSpPr>
          <p:nvPr/>
        </p:nvCxnSpPr>
        <p:spPr>
          <a:xfrm>
            <a:off x="2135745" y="3434862"/>
            <a:ext cx="0" cy="841917"/>
          </a:xfrm>
          <a:prstGeom prst="line">
            <a:avLst/>
          </a:prstGeom>
          <a:ln w="57150">
            <a:solidFill>
              <a:srgbClr val="FCF31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7F2BC27F-35B5-4D4A-B1BC-AD194C7157B8}"/>
              </a:ext>
            </a:extLst>
          </p:cNvPr>
          <p:cNvCxnSpPr>
            <a:cxnSpLocks/>
          </p:cNvCxnSpPr>
          <p:nvPr/>
        </p:nvCxnSpPr>
        <p:spPr>
          <a:xfrm>
            <a:off x="2135745" y="4851067"/>
            <a:ext cx="0" cy="841917"/>
          </a:xfrm>
          <a:prstGeom prst="line">
            <a:avLst/>
          </a:prstGeom>
          <a:ln w="57150">
            <a:solidFill>
              <a:srgbClr val="FCF31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7B093764-5055-4A61-93AD-D668ABAC6396}"/>
              </a:ext>
            </a:extLst>
          </p:cNvPr>
          <p:cNvCxnSpPr>
            <a:cxnSpLocks/>
          </p:cNvCxnSpPr>
          <p:nvPr/>
        </p:nvCxnSpPr>
        <p:spPr>
          <a:xfrm>
            <a:off x="1968477" y="3434862"/>
            <a:ext cx="338625" cy="0"/>
          </a:xfrm>
          <a:prstGeom prst="line">
            <a:avLst/>
          </a:prstGeom>
          <a:ln w="57150">
            <a:solidFill>
              <a:srgbClr val="FCF31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FF8B454C-9964-45AB-8F39-F914A54A4DED}"/>
              </a:ext>
            </a:extLst>
          </p:cNvPr>
          <p:cNvCxnSpPr>
            <a:cxnSpLocks/>
          </p:cNvCxnSpPr>
          <p:nvPr/>
        </p:nvCxnSpPr>
        <p:spPr>
          <a:xfrm>
            <a:off x="1976097" y="5698002"/>
            <a:ext cx="338625" cy="0"/>
          </a:xfrm>
          <a:prstGeom prst="line">
            <a:avLst/>
          </a:prstGeom>
          <a:ln w="57150">
            <a:solidFill>
              <a:srgbClr val="FCF31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tângulo 29">
            <a:extLst>
              <a:ext uri="{FF2B5EF4-FFF2-40B4-BE49-F238E27FC236}">
                <a16:creationId xmlns:a16="http://schemas.microsoft.com/office/drawing/2014/main" id="{93901DF9-DE8D-49C4-97A0-6E0492FB167D}"/>
              </a:ext>
            </a:extLst>
          </p:cNvPr>
          <p:cNvSpPr/>
          <p:nvPr/>
        </p:nvSpPr>
        <p:spPr>
          <a:xfrm>
            <a:off x="1471866" y="4134874"/>
            <a:ext cx="1235037" cy="7676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m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541D4DA5-6AE3-4322-8464-08D6FDFC6EEB}"/>
              </a:ext>
            </a:extLst>
          </p:cNvPr>
          <p:cNvSpPr/>
          <p:nvPr/>
        </p:nvSpPr>
        <p:spPr>
          <a:xfrm>
            <a:off x="1497266" y="4160274"/>
            <a:ext cx="1235037" cy="7676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3200" b="1" dirty="0">
                <a:ln w="0"/>
                <a:solidFill>
                  <a:srgbClr val="FCF31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m</a:t>
            </a:r>
          </a:p>
        </p:txBody>
      </p:sp>
    </p:spTree>
    <p:extLst>
      <p:ext uri="{BB962C8B-B14F-4D97-AF65-F5344CB8AC3E}">
        <p14:creationId xmlns:p14="http://schemas.microsoft.com/office/powerpoint/2010/main" val="31238573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F2ED0848-A6D6-4688-81A2-4E35127748DC}"/>
              </a:ext>
            </a:extLst>
          </p:cNvPr>
          <p:cNvGrpSpPr/>
          <p:nvPr/>
        </p:nvGrpSpPr>
        <p:grpSpPr>
          <a:xfrm>
            <a:off x="0" y="446324"/>
            <a:ext cx="812800" cy="415852"/>
            <a:chOff x="-1812" y="245184"/>
            <a:chExt cx="1429787" cy="731520"/>
          </a:xfrm>
          <a:solidFill>
            <a:srgbClr val="C0504D"/>
          </a:solidFill>
        </p:grpSpPr>
        <p:sp>
          <p:nvSpPr>
            <p:cNvPr id="50" name="Arrow: Pentagon 49">
              <a:extLst>
                <a:ext uri="{FF2B5EF4-FFF2-40B4-BE49-F238E27FC236}">
                  <a16:creationId xmlns:a16="http://schemas.microsoft.com/office/drawing/2014/main" id="{51F74A17-91BF-4325-B97F-82AE449E9AEB}"/>
                </a:ext>
              </a:extLst>
            </p:cNvPr>
            <p:cNvSpPr/>
            <p:nvPr/>
          </p:nvSpPr>
          <p:spPr>
            <a:xfrm>
              <a:off x="-1812" y="245184"/>
              <a:ext cx="1072340" cy="731520"/>
            </a:xfrm>
            <a:prstGeom prst="homePlate">
              <a:avLst>
                <a:gd name="adj" fmla="val 37574"/>
              </a:avLst>
            </a:prstGeom>
            <a:grpFill/>
            <a:ln w="44450" cap="rnd" cmpd="thinThick">
              <a:solidFill>
                <a:srgbClr val="C0504D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Arrow: Chevron 51">
              <a:extLst>
                <a:ext uri="{FF2B5EF4-FFF2-40B4-BE49-F238E27FC236}">
                  <a16:creationId xmlns:a16="http://schemas.microsoft.com/office/drawing/2014/main" id="{1F0904E1-CC1D-4F2F-A2D3-ED5AA3D6CE6B}"/>
                </a:ext>
              </a:extLst>
            </p:cNvPr>
            <p:cNvSpPr/>
            <p:nvPr/>
          </p:nvSpPr>
          <p:spPr>
            <a:xfrm rot="10800000" flipH="1">
              <a:off x="1038954" y="265197"/>
              <a:ext cx="389021" cy="697327"/>
            </a:xfrm>
            <a:prstGeom prst="chevron">
              <a:avLst>
                <a:gd name="adj" fmla="val 65238"/>
              </a:avLst>
            </a:prstGeom>
            <a:grpFill/>
            <a:ln w="44450" cap="rnd" cmpd="thinThick">
              <a:solidFill>
                <a:srgbClr val="C0504D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extBox 52">
            <a:extLst>
              <a:ext uri="{FF2B5EF4-FFF2-40B4-BE49-F238E27FC236}">
                <a16:creationId xmlns:a16="http://schemas.microsoft.com/office/drawing/2014/main" id="{77859BEA-52E2-22E9-DB92-0979F10E4B80}"/>
              </a:ext>
            </a:extLst>
          </p:cNvPr>
          <p:cNvSpPr txBox="1"/>
          <p:nvPr/>
        </p:nvSpPr>
        <p:spPr>
          <a:xfrm>
            <a:off x="621200" y="1219402"/>
            <a:ext cx="6284425" cy="169033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30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Os Tribunais de Contas fazem acompanhamentos da execução </a:t>
            </a:r>
            <a:r>
              <a:rPr kumimoji="0" lang="pt-BR" sz="2200" b="0" i="0" u="none" strike="noStrike" kern="1200" cap="none" spc="0" normalizeH="0" noProof="0" dirty="0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de </a:t>
            </a:r>
            <a:r>
              <a:rPr lang="pt-BR" sz="22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períodos dos contratos</a:t>
            </a:r>
            <a:r>
              <a:rPr kumimoji="0" lang="pt-BR" sz="2200" b="0" i="0" u="none" strike="noStrike" kern="1200" cap="none" spc="0" normalizeH="0" noProof="0" dirty="0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, </a:t>
            </a:r>
            <a:r>
              <a:rPr lang="pt-BR" sz="22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convênios</a:t>
            </a:r>
            <a:r>
              <a:rPr kumimoji="0" lang="pt-BR" sz="2200" b="0" i="0" u="none" strike="noStrike" kern="1200" cap="none" spc="0" normalizeH="0" noProof="0" dirty="0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 e </a:t>
            </a:r>
            <a:r>
              <a:rPr lang="pt-BR" sz="22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obras</a:t>
            </a:r>
            <a:r>
              <a:rPr kumimoji="0" lang="pt-BR" sz="2200" b="0" i="0" u="none" strike="noStrike" kern="1200" cap="none" spc="0" normalizeH="0" noProof="0" dirty="0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, mas geralmente não auditam aqueles que tenham sido encerrados ou concluídos.</a:t>
            </a:r>
            <a:endParaRPr kumimoji="0" lang="pt-BR" sz="2200" b="0" i="0" u="none" strike="noStrike" kern="1200" cap="none" spc="0" normalizeH="0" baseline="0" noProof="0" dirty="0">
              <a:ln w="19050">
                <a:noFill/>
                <a:round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ahoma" panose="020B0604030504040204" pitchFamily="34" charset="0"/>
              <a:cs typeface="Segoe UI Light" panose="020B0502040204020203" pitchFamily="34" charset="0"/>
            </a:endParaRPr>
          </a:p>
        </p:txBody>
      </p:sp>
      <p:sp>
        <p:nvSpPr>
          <p:cNvPr id="41" name="TextBox 52">
            <a:extLst>
              <a:ext uri="{FF2B5EF4-FFF2-40B4-BE49-F238E27FC236}">
                <a16:creationId xmlns:a16="http://schemas.microsoft.com/office/drawing/2014/main" id="{0428C2AC-A0F0-4B5B-8539-B51519F574BB}"/>
              </a:ext>
            </a:extLst>
          </p:cNvPr>
          <p:cNvSpPr txBox="1"/>
          <p:nvPr/>
        </p:nvSpPr>
        <p:spPr>
          <a:xfrm>
            <a:off x="882004" y="-19858"/>
            <a:ext cx="11083017" cy="10444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600" b="1" i="0" u="none" strike="noStrike" kern="1200" cap="none" spc="0" normalizeH="0" baseline="0" noProof="0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Oportunidade de Melhoria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E1B6B1B-4F59-4C20-8B84-DC95660B9A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213" y="1133475"/>
            <a:ext cx="4629087" cy="4911499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26ED685C-FC95-4C86-8058-7E57584F69E8}"/>
              </a:ext>
            </a:extLst>
          </p:cNvPr>
          <p:cNvSpPr/>
          <p:nvPr/>
        </p:nvSpPr>
        <p:spPr>
          <a:xfrm>
            <a:off x="640342" y="4887010"/>
            <a:ext cx="62652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Incluir nos </a:t>
            </a:r>
            <a:r>
              <a:rPr lang="pt-BR" sz="22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Planos Anuais de Auditorias </a:t>
            </a:r>
            <a:r>
              <a:rPr lang="pt-BR" sz="22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contratos que tenham sido concluídos.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4F15F4DE-0ECB-4CB2-9271-D0B5E8065C8A}"/>
              </a:ext>
            </a:extLst>
          </p:cNvPr>
          <p:cNvSpPr/>
          <p:nvPr/>
        </p:nvSpPr>
        <p:spPr>
          <a:xfrm>
            <a:off x="872479" y="3906148"/>
            <a:ext cx="6096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46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Recomendação</a:t>
            </a:r>
          </a:p>
        </p:txBody>
      </p:sp>
      <p:grpSp>
        <p:nvGrpSpPr>
          <p:cNvPr id="12" name="Group 39">
            <a:extLst>
              <a:ext uri="{FF2B5EF4-FFF2-40B4-BE49-F238E27FC236}">
                <a16:creationId xmlns:a16="http://schemas.microsoft.com/office/drawing/2014/main" id="{75D102EF-951A-4049-B7B2-8D94BC4B6D48}"/>
              </a:ext>
            </a:extLst>
          </p:cNvPr>
          <p:cNvGrpSpPr/>
          <p:nvPr/>
        </p:nvGrpSpPr>
        <p:grpSpPr>
          <a:xfrm>
            <a:off x="30743" y="4098331"/>
            <a:ext cx="812800" cy="415852"/>
            <a:chOff x="-1812" y="245184"/>
            <a:chExt cx="1429787" cy="731520"/>
          </a:xfrm>
          <a:solidFill>
            <a:srgbClr val="0F416F"/>
          </a:solidFill>
        </p:grpSpPr>
        <p:sp>
          <p:nvSpPr>
            <p:cNvPr id="14" name="Arrow: Pentagon 49">
              <a:extLst>
                <a:ext uri="{FF2B5EF4-FFF2-40B4-BE49-F238E27FC236}">
                  <a16:creationId xmlns:a16="http://schemas.microsoft.com/office/drawing/2014/main" id="{5D13AAAD-A268-467A-9276-7B6338DAD737}"/>
                </a:ext>
              </a:extLst>
            </p:cNvPr>
            <p:cNvSpPr/>
            <p:nvPr/>
          </p:nvSpPr>
          <p:spPr>
            <a:xfrm>
              <a:off x="-1812" y="245184"/>
              <a:ext cx="1072340" cy="731520"/>
            </a:xfrm>
            <a:prstGeom prst="homePlate">
              <a:avLst>
                <a:gd name="adj" fmla="val 37574"/>
              </a:avLst>
            </a:prstGeom>
            <a:grpFill/>
            <a:ln w="44450" cap="rnd" cmpd="thinThick">
              <a:solidFill>
                <a:srgbClr val="0F416F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Arrow: Chevron 51">
              <a:extLst>
                <a:ext uri="{FF2B5EF4-FFF2-40B4-BE49-F238E27FC236}">
                  <a16:creationId xmlns:a16="http://schemas.microsoft.com/office/drawing/2014/main" id="{08722D35-141C-4003-B762-0412DBB1CA08}"/>
                </a:ext>
              </a:extLst>
            </p:cNvPr>
            <p:cNvSpPr/>
            <p:nvPr/>
          </p:nvSpPr>
          <p:spPr>
            <a:xfrm rot="10800000" flipH="1">
              <a:off x="1038954" y="265197"/>
              <a:ext cx="389021" cy="697327"/>
            </a:xfrm>
            <a:prstGeom prst="chevron">
              <a:avLst>
                <a:gd name="adj" fmla="val 65238"/>
              </a:avLst>
            </a:prstGeom>
            <a:grpFill/>
            <a:ln w="44450" cap="rnd" cmpd="thinThick">
              <a:solidFill>
                <a:srgbClr val="0F416F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7508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41" grpId="0"/>
      <p:bldP spid="5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lowchart: Data 48"/>
          <p:cNvSpPr/>
          <p:nvPr/>
        </p:nvSpPr>
        <p:spPr>
          <a:xfrm flipH="1">
            <a:off x="1226310" y="1191331"/>
            <a:ext cx="3999289" cy="4667047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138 h 10138"/>
              <a:gd name="connsiteX1" fmla="*/ 2034 w 10000"/>
              <a:gd name="connsiteY1" fmla="*/ 0 h 10138"/>
              <a:gd name="connsiteX2" fmla="*/ 10000 w 10000"/>
              <a:gd name="connsiteY2" fmla="*/ 138 h 10138"/>
              <a:gd name="connsiteX3" fmla="*/ 8000 w 10000"/>
              <a:gd name="connsiteY3" fmla="*/ 10138 h 10138"/>
              <a:gd name="connsiteX4" fmla="*/ 0 w 10000"/>
              <a:gd name="connsiteY4" fmla="*/ 10138 h 10138"/>
              <a:gd name="connsiteX0" fmla="*/ 0 w 10000"/>
              <a:gd name="connsiteY0" fmla="*/ 35311 h 35311"/>
              <a:gd name="connsiteX1" fmla="*/ 9798 w 10000"/>
              <a:gd name="connsiteY1" fmla="*/ 0 h 35311"/>
              <a:gd name="connsiteX2" fmla="*/ 10000 w 10000"/>
              <a:gd name="connsiteY2" fmla="*/ 25311 h 35311"/>
              <a:gd name="connsiteX3" fmla="*/ 8000 w 10000"/>
              <a:gd name="connsiteY3" fmla="*/ 35311 h 35311"/>
              <a:gd name="connsiteX4" fmla="*/ 0 w 10000"/>
              <a:gd name="connsiteY4" fmla="*/ 35311 h 35311"/>
              <a:gd name="connsiteX0" fmla="*/ 0 w 14756"/>
              <a:gd name="connsiteY0" fmla="*/ 35311 h 35311"/>
              <a:gd name="connsiteX1" fmla="*/ 9798 w 14756"/>
              <a:gd name="connsiteY1" fmla="*/ 0 h 35311"/>
              <a:gd name="connsiteX2" fmla="*/ 14756 w 14756"/>
              <a:gd name="connsiteY2" fmla="*/ 7640 h 35311"/>
              <a:gd name="connsiteX3" fmla="*/ 8000 w 14756"/>
              <a:gd name="connsiteY3" fmla="*/ 35311 h 35311"/>
              <a:gd name="connsiteX4" fmla="*/ 0 w 14756"/>
              <a:gd name="connsiteY4" fmla="*/ 35311 h 35311"/>
              <a:gd name="connsiteX0" fmla="*/ 0 w 14756"/>
              <a:gd name="connsiteY0" fmla="*/ 35311 h 35311"/>
              <a:gd name="connsiteX1" fmla="*/ 9798 w 14756"/>
              <a:gd name="connsiteY1" fmla="*/ 0 h 35311"/>
              <a:gd name="connsiteX2" fmla="*/ 14756 w 14756"/>
              <a:gd name="connsiteY2" fmla="*/ 7640 h 35311"/>
              <a:gd name="connsiteX3" fmla="*/ 8000 w 14756"/>
              <a:gd name="connsiteY3" fmla="*/ 35311 h 35311"/>
              <a:gd name="connsiteX4" fmla="*/ 0 w 14756"/>
              <a:gd name="connsiteY4" fmla="*/ 35311 h 35311"/>
              <a:gd name="connsiteX0" fmla="*/ 0 w 14756"/>
              <a:gd name="connsiteY0" fmla="*/ 35311 h 35311"/>
              <a:gd name="connsiteX1" fmla="*/ 9798 w 14756"/>
              <a:gd name="connsiteY1" fmla="*/ 0 h 35311"/>
              <a:gd name="connsiteX2" fmla="*/ 14756 w 14756"/>
              <a:gd name="connsiteY2" fmla="*/ 7640 h 35311"/>
              <a:gd name="connsiteX3" fmla="*/ 8000 w 14756"/>
              <a:gd name="connsiteY3" fmla="*/ 35311 h 35311"/>
              <a:gd name="connsiteX4" fmla="*/ 0 w 14756"/>
              <a:gd name="connsiteY4" fmla="*/ 35311 h 35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56" h="35311">
                <a:moveTo>
                  <a:pt x="0" y="35311"/>
                </a:moveTo>
                <a:lnTo>
                  <a:pt x="9798" y="0"/>
                </a:lnTo>
                <a:cubicBezTo>
                  <a:pt x="12223" y="3853"/>
                  <a:pt x="11275" y="953"/>
                  <a:pt x="14756" y="7640"/>
                </a:cubicBezTo>
                <a:lnTo>
                  <a:pt x="8000" y="35311"/>
                </a:lnTo>
                <a:lnTo>
                  <a:pt x="0" y="35311"/>
                </a:lnTo>
                <a:close/>
              </a:path>
            </a:pathLst>
          </a:custGeom>
          <a:solidFill>
            <a:srgbClr val="0C3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00" y="2235199"/>
            <a:ext cx="12115800" cy="2324101"/>
          </a:xfrm>
        </p:spPr>
      </p:pic>
      <p:sp>
        <p:nvSpPr>
          <p:cNvPr id="43" name="TextBox 42"/>
          <p:cNvSpPr txBox="1"/>
          <p:nvPr/>
        </p:nvSpPr>
        <p:spPr>
          <a:xfrm>
            <a:off x="2383652" y="2526438"/>
            <a:ext cx="9315009" cy="1477328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ctr" anchorCtr="0">
            <a:noAutofit/>
          </a:bodyPr>
          <a:lstStyle/>
          <a:p>
            <a:pPr lvl="0" algn="ctr" defTabSz="914354">
              <a:defRPr/>
            </a:pPr>
            <a:r>
              <a:rPr lang="pt-BR" sz="5400" b="1" dirty="0">
                <a:solidFill>
                  <a:prstClr val="white"/>
                </a:solidFill>
              </a:rPr>
              <a:t>Acompanhamento das Recomendações de Auditoria </a:t>
            </a:r>
            <a:endParaRPr kumimoji="0" lang="pt-BR" sz="60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3954" y="1193313"/>
            <a:ext cx="5847116" cy="5664535"/>
            <a:chOff x="-3954" y="1193311"/>
            <a:chExt cx="5847116" cy="5664534"/>
          </a:xfrm>
        </p:grpSpPr>
        <p:sp>
          <p:nvSpPr>
            <p:cNvPr id="50" name="Flowchart: Data 49"/>
            <p:cNvSpPr/>
            <p:nvPr/>
          </p:nvSpPr>
          <p:spPr>
            <a:xfrm>
              <a:off x="3073334" y="4092766"/>
              <a:ext cx="2769828" cy="1771446"/>
            </a:xfrm>
            <a:prstGeom prst="flowChartInputOutput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1270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ight Triangle 18"/>
            <p:cNvSpPr/>
            <p:nvPr/>
          </p:nvSpPr>
          <p:spPr>
            <a:xfrm rot="10800000" flipH="1">
              <a:off x="-3954" y="1193311"/>
              <a:ext cx="2584227" cy="5664534"/>
            </a:xfrm>
            <a:custGeom>
              <a:avLst/>
              <a:gdLst>
                <a:gd name="connsiteX0" fmla="*/ 0 w 2474499"/>
                <a:gd name="connsiteY0" fmla="*/ 5664534 h 5664534"/>
                <a:gd name="connsiteX1" fmla="*/ 0 w 2474499"/>
                <a:gd name="connsiteY1" fmla="*/ 0 h 5664534"/>
                <a:gd name="connsiteX2" fmla="*/ 2474499 w 2474499"/>
                <a:gd name="connsiteY2" fmla="*/ 5664534 h 5664534"/>
                <a:gd name="connsiteX3" fmla="*/ 0 w 2474499"/>
                <a:gd name="connsiteY3" fmla="*/ 5664534 h 5664534"/>
                <a:gd name="connsiteX0" fmla="*/ 73152 w 2547651"/>
                <a:gd name="connsiteY0" fmla="*/ 5664534 h 5664534"/>
                <a:gd name="connsiteX1" fmla="*/ 0 w 2547651"/>
                <a:gd name="connsiteY1" fmla="*/ 0 h 5664534"/>
                <a:gd name="connsiteX2" fmla="*/ 2547651 w 2547651"/>
                <a:gd name="connsiteY2" fmla="*/ 5664534 h 5664534"/>
                <a:gd name="connsiteX3" fmla="*/ 73152 w 2547651"/>
                <a:gd name="connsiteY3" fmla="*/ 5664534 h 5664534"/>
                <a:gd name="connsiteX0" fmla="*/ 109728 w 2584227"/>
                <a:gd name="connsiteY0" fmla="*/ 5664534 h 5664534"/>
                <a:gd name="connsiteX1" fmla="*/ 0 w 2584227"/>
                <a:gd name="connsiteY1" fmla="*/ 0 h 5664534"/>
                <a:gd name="connsiteX2" fmla="*/ 2584227 w 2584227"/>
                <a:gd name="connsiteY2" fmla="*/ 5664534 h 5664534"/>
                <a:gd name="connsiteX3" fmla="*/ 109728 w 2584227"/>
                <a:gd name="connsiteY3" fmla="*/ 5664534 h 566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84227" h="5664534">
                  <a:moveTo>
                    <a:pt x="109728" y="5664534"/>
                  </a:moveTo>
                  <a:lnTo>
                    <a:pt x="0" y="0"/>
                  </a:lnTo>
                  <a:lnTo>
                    <a:pt x="2584227" y="5664534"/>
                  </a:lnTo>
                  <a:lnTo>
                    <a:pt x="109728" y="566453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65100" dist="177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ight Triangle 17"/>
            <p:cNvSpPr/>
            <p:nvPr/>
          </p:nvSpPr>
          <p:spPr>
            <a:xfrm rot="10800000" flipH="1">
              <a:off x="-1325" y="1193311"/>
              <a:ext cx="2474499" cy="5664534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" name="Flowchart: Data 2"/>
          <p:cNvSpPr/>
          <p:nvPr/>
        </p:nvSpPr>
        <p:spPr>
          <a:xfrm>
            <a:off x="-22035" y="-27383"/>
            <a:ext cx="1911096" cy="1224136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81 h 10081"/>
              <a:gd name="connsiteX1" fmla="*/ 38 w 10000"/>
              <a:gd name="connsiteY1" fmla="*/ 0 h 10081"/>
              <a:gd name="connsiteX2" fmla="*/ 10000 w 10000"/>
              <a:gd name="connsiteY2" fmla="*/ 81 h 10081"/>
              <a:gd name="connsiteX3" fmla="*/ 8000 w 10000"/>
              <a:gd name="connsiteY3" fmla="*/ 10081 h 10081"/>
              <a:gd name="connsiteX4" fmla="*/ 0 w 10000"/>
              <a:gd name="connsiteY4" fmla="*/ 10081 h 10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81">
                <a:moveTo>
                  <a:pt x="0" y="10081"/>
                </a:moveTo>
                <a:cubicBezTo>
                  <a:pt x="13" y="6721"/>
                  <a:pt x="25" y="3360"/>
                  <a:pt x="38" y="0"/>
                </a:cubicBezTo>
                <a:lnTo>
                  <a:pt x="10000" y="81"/>
                </a:lnTo>
                <a:lnTo>
                  <a:pt x="8000" y="10081"/>
                </a:lnTo>
                <a:lnTo>
                  <a:pt x="0" y="10081"/>
                </a:lnTo>
                <a:close/>
              </a:path>
            </a:pathLst>
          </a:custGeom>
          <a:solidFill>
            <a:srgbClr val="0C3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50B8387-CB3A-5104-B056-505CAC5070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508" y="5368945"/>
            <a:ext cx="2791991" cy="97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53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7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7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3" grpId="0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D3EE2D9-1CA6-D0E4-93C5-37DDA90BF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55595" y="-282"/>
            <a:ext cx="14047595" cy="474964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4CFCB2D-3BA7-345E-BCBD-DAD0168613AB}"/>
              </a:ext>
            </a:extLst>
          </p:cNvPr>
          <p:cNvSpPr/>
          <p:nvPr/>
        </p:nvSpPr>
        <p:spPr>
          <a:xfrm>
            <a:off x="0" y="4690944"/>
            <a:ext cx="12192000" cy="1732071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04378CB-145C-9434-83BA-7FBE56AE41B1}"/>
              </a:ext>
            </a:extLst>
          </p:cNvPr>
          <p:cNvGrpSpPr/>
          <p:nvPr/>
        </p:nvGrpSpPr>
        <p:grpSpPr>
          <a:xfrm>
            <a:off x="558625" y="4829982"/>
            <a:ext cx="6904432" cy="1447787"/>
            <a:chOff x="3448314" y="4694522"/>
            <a:chExt cx="6904432" cy="1121897"/>
          </a:xfrm>
        </p:grpSpPr>
        <p:sp>
          <p:nvSpPr>
            <p:cNvPr id="8" name="Textbox">
              <a:extLst>
                <a:ext uri="{FF2B5EF4-FFF2-40B4-BE49-F238E27FC236}">
                  <a16:creationId xmlns:a16="http://schemas.microsoft.com/office/drawing/2014/main" id="{76D17ECE-E5E6-0B1B-384C-2AB2A77C06CD}"/>
                </a:ext>
              </a:extLst>
            </p:cNvPr>
            <p:cNvSpPr txBox="1"/>
            <p:nvPr/>
          </p:nvSpPr>
          <p:spPr>
            <a:xfrm>
              <a:off x="3448314" y="5249490"/>
              <a:ext cx="6904432" cy="5669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304770" rtl="0" eaLnBrk="1" fontAlgn="auto" latinLnBrk="0" hangingPunct="1">
                <a:lnSpc>
                  <a:spcPts val="533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-15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rebuchet MS" panose="020B0603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12 </a:t>
              </a:r>
              <a:r>
                <a:rPr kumimoji="0" lang="en-US" sz="4400" b="1" i="0" u="none" strike="noStrike" kern="1200" cap="none" spc="-15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rebuchet MS" panose="020B0603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milhões</a:t>
              </a:r>
              <a:r>
                <a:rPr kumimoji="0" lang="en-US" sz="4400" b="1" i="0" u="none" strike="noStrike" kern="1200" cap="none" spc="-15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rebuchet MS" panose="020B0603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de </a:t>
              </a:r>
              <a:r>
                <a:rPr kumimoji="0" lang="en-US" sz="4400" b="1" i="0" u="none" strike="noStrike" kern="1200" cap="none" spc="-15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rebuchet MS" panose="020B0603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pessoas</a:t>
              </a:r>
              <a:endPara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" name="Textbox">
              <a:extLst>
                <a:ext uri="{FF2B5EF4-FFF2-40B4-BE49-F238E27FC236}">
                  <a16:creationId xmlns:a16="http://schemas.microsoft.com/office/drawing/2014/main" id="{08912F6B-FAC4-2C6C-1934-08E0F8D5F8EC}"/>
                </a:ext>
              </a:extLst>
            </p:cNvPr>
            <p:cNvSpPr txBox="1"/>
            <p:nvPr/>
          </p:nvSpPr>
          <p:spPr>
            <a:xfrm>
              <a:off x="3471174" y="4694522"/>
              <a:ext cx="5154645" cy="527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304770" rtl="0" eaLnBrk="1" fontAlgn="auto" latinLnBrk="0" hangingPunct="1">
                <a:lnSpc>
                  <a:spcPts val="533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67" b="1" i="0" u="none" strike="noStrike" kern="1200" cap="none" spc="67" normalizeH="0" baseline="0" noProof="0" dirty="0">
                  <a:ln>
                    <a:noFill/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rebuchet MS" panose="020B0603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18h00</a:t>
              </a:r>
            </a:p>
          </p:txBody>
        </p:sp>
      </p:grp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A81BA65-72F6-E3D9-FD8F-41EF52CDDF4E}"/>
              </a:ext>
            </a:extLst>
          </p:cNvPr>
          <p:cNvSpPr/>
          <p:nvPr/>
        </p:nvSpPr>
        <p:spPr>
          <a:xfrm flipH="1" flipV="1">
            <a:off x="6940523" y="-1"/>
            <a:ext cx="5971567" cy="6858000"/>
          </a:xfrm>
          <a:custGeom>
            <a:avLst/>
            <a:gdLst>
              <a:gd name="connsiteX0" fmla="*/ 0 w 5971567"/>
              <a:gd name="connsiteY0" fmla="*/ 0 h 6858000"/>
              <a:gd name="connsiteX1" fmla="*/ 971550 w 5971567"/>
              <a:gd name="connsiteY1" fmla="*/ 0 h 6858000"/>
              <a:gd name="connsiteX2" fmla="*/ 5971567 w 5971567"/>
              <a:gd name="connsiteY2" fmla="*/ 0 h 6858000"/>
              <a:gd name="connsiteX3" fmla="*/ 971550 w 5971567"/>
              <a:gd name="connsiteY3" fmla="*/ 6858000 h 6858000"/>
              <a:gd name="connsiteX4" fmla="*/ 0 w 5971567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71567" h="6858000">
                <a:moveTo>
                  <a:pt x="0" y="0"/>
                </a:moveTo>
                <a:lnTo>
                  <a:pt x="971550" y="0"/>
                </a:lnTo>
                <a:lnTo>
                  <a:pt x="5971567" y="0"/>
                </a:lnTo>
                <a:lnTo>
                  <a:pt x="971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739D171-ED63-DAE0-4416-72A240E44C1B}"/>
              </a:ext>
            </a:extLst>
          </p:cNvPr>
          <p:cNvGrpSpPr/>
          <p:nvPr/>
        </p:nvGrpSpPr>
        <p:grpSpPr>
          <a:xfrm>
            <a:off x="7701299" y="4588657"/>
            <a:ext cx="4876259" cy="1615898"/>
            <a:chOff x="8035831" y="4588657"/>
            <a:chExt cx="9805035" cy="1615898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3BD5AADE-BBBA-2752-45DA-AA83636A508C}"/>
                </a:ext>
              </a:extLst>
            </p:cNvPr>
            <p:cNvSpPr txBox="1">
              <a:spLocks/>
            </p:cNvSpPr>
            <p:nvPr/>
          </p:nvSpPr>
          <p:spPr>
            <a:xfrm>
              <a:off x="8515891" y="4919545"/>
              <a:ext cx="9324975" cy="1152752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Franklin Gothic Heavy" panose="020B0903020102020204" pitchFamily="34" charset="0"/>
                  <a:ea typeface="+mj-ea"/>
                  <a:cs typeface="+mj-cs"/>
                </a:rPr>
                <a:t>São Paulo</a:t>
              </a:r>
            </a:p>
          </p:txBody>
        </p:sp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1AA2E522-9608-6E35-75BB-992DF1CB98F7}"/>
                </a:ext>
              </a:extLst>
            </p:cNvPr>
            <p:cNvSpPr txBox="1">
              <a:spLocks/>
            </p:cNvSpPr>
            <p:nvPr/>
          </p:nvSpPr>
          <p:spPr>
            <a:xfrm>
              <a:off x="8035831" y="4588657"/>
              <a:ext cx="9324975" cy="604152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ranklin Gothic Heavy" panose="020B0903020102020204" pitchFamily="34" charset="0"/>
                <a:ea typeface="+mj-ea"/>
                <a:cs typeface="+mj-cs"/>
              </a:endParaRPr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D0A93C4D-1C17-3D28-B322-4AC667761A81}"/>
                </a:ext>
              </a:extLst>
            </p:cNvPr>
            <p:cNvSpPr txBox="1">
              <a:spLocks/>
            </p:cNvSpPr>
            <p:nvPr/>
          </p:nvSpPr>
          <p:spPr>
            <a:xfrm>
              <a:off x="8035831" y="5051803"/>
              <a:ext cx="9324975" cy="1152752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75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j-ea"/>
                <a:cs typeface="+mj-cs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B8C7DDB3-1B27-25F3-0010-1F4CB6AB3D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5466" y="1642955"/>
            <a:ext cx="3155994" cy="3231692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907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3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81481E-6 L 0.1112 4.81481E-6 " pathEditMode="relative" rAng="0" ptsTypes="AA">
                                      <p:cBhvr>
                                        <p:cTn id="22" dur="7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7">
            <a:extLst>
              <a:ext uri="{FF2B5EF4-FFF2-40B4-BE49-F238E27FC236}">
                <a16:creationId xmlns:a16="http://schemas.microsoft.com/office/drawing/2014/main" id="{E3CD7FE7-1237-41A0-B6C8-B0EFC310C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EB4E13AA-9A9A-446A-B0A3-443BA34BB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11">
            <a:extLst>
              <a:ext uri="{FF2B5EF4-FFF2-40B4-BE49-F238E27FC236}">
                <a16:creationId xmlns:a16="http://schemas.microsoft.com/office/drawing/2014/main" id="{5FFA6810-6C3D-4754-B472-DF60413D6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91" name="Oval 12">
              <a:extLst>
                <a:ext uri="{FF2B5EF4-FFF2-40B4-BE49-F238E27FC236}">
                  <a16:creationId xmlns:a16="http://schemas.microsoft.com/office/drawing/2014/main" id="{66AE6743-377F-445F-BEA9-C06205F9A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13">
              <a:extLst>
                <a:ext uri="{FF2B5EF4-FFF2-40B4-BE49-F238E27FC236}">
                  <a16:creationId xmlns:a16="http://schemas.microsoft.com/office/drawing/2014/main" id="{442B6CCC-3F91-450D-B6D9-A69AD95AD8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14">
              <a:extLst>
                <a:ext uri="{FF2B5EF4-FFF2-40B4-BE49-F238E27FC236}">
                  <a16:creationId xmlns:a16="http://schemas.microsoft.com/office/drawing/2014/main" id="{D0DFE833-928D-4F3D-869D-96E2ECBFBA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15">
              <a:extLst>
                <a:ext uri="{FF2B5EF4-FFF2-40B4-BE49-F238E27FC236}">
                  <a16:creationId xmlns:a16="http://schemas.microsoft.com/office/drawing/2014/main" id="{4528743D-D268-453F-A979-856B01EDE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Oval 16">
              <a:extLst>
                <a:ext uri="{FF2B5EF4-FFF2-40B4-BE49-F238E27FC236}">
                  <a16:creationId xmlns:a16="http://schemas.microsoft.com/office/drawing/2014/main" id="{57F62887-64F5-497E-9834-DCB752290C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17">
              <a:extLst>
                <a:ext uri="{FF2B5EF4-FFF2-40B4-BE49-F238E27FC236}">
                  <a16:creationId xmlns:a16="http://schemas.microsoft.com/office/drawing/2014/main" id="{D5B1BFBC-C81A-4FD9-8F0C-E86F49528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7" name="Rectangle 19">
            <a:extLst>
              <a:ext uri="{FF2B5EF4-FFF2-40B4-BE49-F238E27FC236}">
                <a16:creationId xmlns:a16="http://schemas.microsoft.com/office/drawing/2014/main" id="{FC62434D-2094-4FE0-9DE1-66F7D01E0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8" name="Group 21">
            <a:extLst>
              <a:ext uri="{FF2B5EF4-FFF2-40B4-BE49-F238E27FC236}">
                <a16:creationId xmlns:a16="http://schemas.microsoft.com/office/drawing/2014/main" id="{2767291C-F63A-465E-A2D1-04BA96121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298E583-ADFC-4231-A720-8DA4007056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23">
              <a:extLst>
                <a:ext uri="{FF2B5EF4-FFF2-40B4-BE49-F238E27FC236}">
                  <a16:creationId xmlns:a16="http://schemas.microsoft.com/office/drawing/2014/main" id="{5665F974-5ECD-4302-9DD8-08014E362C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368064C-BF0F-46B1-9621-3188FCA066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25">
              <a:extLst>
                <a:ext uri="{FF2B5EF4-FFF2-40B4-BE49-F238E27FC236}">
                  <a16:creationId xmlns:a16="http://schemas.microsoft.com/office/drawing/2014/main" id="{E72C4C30-298C-4739-9092-46F6A1B8FC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Rectangle 27">
            <a:extLst>
              <a:ext uri="{FF2B5EF4-FFF2-40B4-BE49-F238E27FC236}">
                <a16:creationId xmlns:a16="http://schemas.microsoft.com/office/drawing/2014/main" id="{2BCB8B4F-F675-4134-B6FC-FE54CFAB1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2" name="Group 29">
            <a:extLst>
              <a:ext uri="{FF2B5EF4-FFF2-40B4-BE49-F238E27FC236}">
                <a16:creationId xmlns:a16="http://schemas.microsoft.com/office/drawing/2014/main" id="{A6BBBA07-FBD1-4D0D-9EB9-F7608965F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9951829-5EEF-47EE-8545-8D3A5E54BA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31">
              <a:extLst>
                <a:ext uri="{FF2B5EF4-FFF2-40B4-BE49-F238E27FC236}">
                  <a16:creationId xmlns:a16="http://schemas.microsoft.com/office/drawing/2014/main" id="{A9ED10F2-CC2D-4FC7-881A-E96C0ED5C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C62961C-06BA-45D9-B417-1C944EC79C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DF2C56B-9B90-4CC1-A932-191196ECD9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Imagem 2" descr="Uma imagem contendo no interior&#10;&#10;Descrição gerada automaticamente">
            <a:extLst>
              <a:ext uri="{FF2B5EF4-FFF2-40B4-BE49-F238E27FC236}">
                <a16:creationId xmlns:a16="http://schemas.microsoft.com/office/drawing/2014/main" id="{2FEE3E4D-3A07-0A7A-951A-A4372C6D71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6190" y="-2704"/>
            <a:ext cx="10721907" cy="6158122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C34AA602-4B49-4D15-8863-224D61644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588842" y="164579"/>
            <a:ext cx="304800" cy="429768"/>
            <a:chOff x="215328" y="-46937"/>
            <a:chExt cx="304800" cy="2773841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1CD88F4A-289F-494D-A4CD-EB62E9964D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37">
              <a:extLst>
                <a:ext uri="{FF2B5EF4-FFF2-40B4-BE49-F238E27FC236}">
                  <a16:creationId xmlns:a16="http://schemas.microsoft.com/office/drawing/2014/main" id="{65FFD160-7805-4E0F-8446-1AEF0EAC39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9380878C-0C82-41C3-92B9-EAEEF239FE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6501211B-61E0-419D-BC8B-62C16B896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tângulo 3">
            <a:extLst>
              <a:ext uri="{FF2B5EF4-FFF2-40B4-BE49-F238E27FC236}">
                <a16:creationId xmlns:a16="http://schemas.microsoft.com/office/drawing/2014/main" id="{5435F993-2A03-6BD7-DCF2-C1D8CF848970}"/>
              </a:ext>
            </a:extLst>
          </p:cNvPr>
          <p:cNvSpPr/>
          <p:nvPr/>
        </p:nvSpPr>
        <p:spPr>
          <a:xfrm>
            <a:off x="1672683" y="6155418"/>
            <a:ext cx="8985531" cy="6966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CET  – Central de Operações		Telefone: 1188</a:t>
            </a:r>
          </a:p>
        </p:txBody>
      </p:sp>
    </p:spTree>
    <p:extLst>
      <p:ext uri="{BB962C8B-B14F-4D97-AF65-F5344CB8AC3E}">
        <p14:creationId xmlns:p14="http://schemas.microsoft.com/office/powerpoint/2010/main" val="41502449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82ADBFE7-F676-470F-8B79-1C033631CD4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B78F1CC-45F6-4B5E-9F32-06B833A2A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00" y="-139700"/>
            <a:ext cx="4636293" cy="309086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6BFCC41-70EA-43B0-9DF2-0B9B44AAE7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300" y="-139699"/>
            <a:ext cx="4140200" cy="309086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5D1480F-653B-47F0-8679-44266EF8F8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9500" y="3669941"/>
            <a:ext cx="4673600" cy="3315059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5524F12-A960-4491-AD8D-7D6D1E41715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45300" y="3669941"/>
            <a:ext cx="4140200" cy="3400894"/>
          </a:xfrm>
          <a:prstGeom prst="rect">
            <a:avLst/>
          </a:prstGeom>
          <a:effectLst>
            <a:softEdge rad="31750"/>
          </a:effectLst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8A944BD3-42C3-448B-9643-218D4EC44334}"/>
              </a:ext>
            </a:extLst>
          </p:cNvPr>
          <p:cNvCxnSpPr/>
          <p:nvPr/>
        </p:nvCxnSpPr>
        <p:spPr>
          <a:xfrm>
            <a:off x="508000" y="0"/>
            <a:ext cx="0" cy="685800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C361BFF4-06ED-4980-BD34-1EBF437F31E1}"/>
              </a:ext>
            </a:extLst>
          </p:cNvPr>
          <p:cNvCxnSpPr/>
          <p:nvPr/>
        </p:nvCxnSpPr>
        <p:spPr>
          <a:xfrm>
            <a:off x="6311900" y="0"/>
            <a:ext cx="0" cy="685800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9B2070E3-1764-4751-900C-68A9A59A4D46}"/>
              </a:ext>
            </a:extLst>
          </p:cNvPr>
          <p:cNvCxnSpPr/>
          <p:nvPr/>
        </p:nvCxnSpPr>
        <p:spPr>
          <a:xfrm>
            <a:off x="11595100" y="0"/>
            <a:ext cx="0" cy="685800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8219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black rays&#10;&#10;Description automatically generated">
            <a:extLst>
              <a:ext uri="{FF2B5EF4-FFF2-40B4-BE49-F238E27FC236}">
                <a16:creationId xmlns:a16="http://schemas.microsoft.com/office/drawing/2014/main" id="{0FCD03C9-B4ED-32A2-2B6A-1366037391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204"/>
            <a:ext cx="12189319" cy="691451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55F5566-85D6-F7B9-973B-8FF3CF704FEB}"/>
              </a:ext>
            </a:extLst>
          </p:cNvPr>
          <p:cNvGrpSpPr/>
          <p:nvPr/>
        </p:nvGrpSpPr>
        <p:grpSpPr>
          <a:xfrm>
            <a:off x="-31411" y="0"/>
            <a:ext cx="12256597" cy="6891144"/>
            <a:chOff x="-23558" y="0"/>
            <a:chExt cx="9192448" cy="516835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E426801-3650-1BEF-C5FC-D5245F67FC46}"/>
                </a:ext>
              </a:extLst>
            </p:cNvPr>
            <p:cNvSpPr/>
            <p:nvPr/>
          </p:nvSpPr>
          <p:spPr>
            <a:xfrm flipH="1">
              <a:off x="-11113" y="0"/>
              <a:ext cx="9180003" cy="4521744"/>
            </a:xfrm>
            <a:custGeom>
              <a:avLst/>
              <a:gdLst>
                <a:gd name="connsiteX0" fmla="*/ 0 w 9153101"/>
                <a:gd name="connsiteY0" fmla="*/ 0 h 5178236"/>
                <a:gd name="connsiteX1" fmla="*/ 9153101 w 9153101"/>
                <a:gd name="connsiteY1" fmla="*/ 0 h 5178236"/>
                <a:gd name="connsiteX2" fmla="*/ 9153101 w 9153101"/>
                <a:gd name="connsiteY2" fmla="*/ 5178236 h 5178236"/>
                <a:gd name="connsiteX3" fmla="*/ 0 w 9153101"/>
                <a:gd name="connsiteY3" fmla="*/ 5178236 h 5178236"/>
                <a:gd name="connsiteX4" fmla="*/ 0 w 9153101"/>
                <a:gd name="connsiteY4" fmla="*/ 0 h 5178236"/>
                <a:gd name="connsiteX0" fmla="*/ 0 w 9153101"/>
                <a:gd name="connsiteY0" fmla="*/ 0 h 5178236"/>
                <a:gd name="connsiteX1" fmla="*/ 9153101 w 9153101"/>
                <a:gd name="connsiteY1" fmla="*/ 0 h 5178236"/>
                <a:gd name="connsiteX2" fmla="*/ 9153101 w 9153101"/>
                <a:gd name="connsiteY2" fmla="*/ 5178236 h 5178236"/>
                <a:gd name="connsiteX3" fmla="*/ 11723 w 9153101"/>
                <a:gd name="connsiteY3" fmla="*/ 2669497 h 5178236"/>
                <a:gd name="connsiteX4" fmla="*/ 0 w 9153101"/>
                <a:gd name="connsiteY4" fmla="*/ 0 h 5178236"/>
                <a:gd name="connsiteX0" fmla="*/ 0 w 9153101"/>
                <a:gd name="connsiteY0" fmla="*/ 0 h 4521744"/>
                <a:gd name="connsiteX1" fmla="*/ 9153101 w 9153101"/>
                <a:gd name="connsiteY1" fmla="*/ 0 h 4521744"/>
                <a:gd name="connsiteX2" fmla="*/ 9117932 w 9153101"/>
                <a:gd name="connsiteY2" fmla="*/ 4521744 h 4521744"/>
                <a:gd name="connsiteX3" fmla="*/ 11723 w 9153101"/>
                <a:gd name="connsiteY3" fmla="*/ 2669497 h 4521744"/>
                <a:gd name="connsiteX4" fmla="*/ 0 w 9153101"/>
                <a:gd name="connsiteY4" fmla="*/ 0 h 4521744"/>
                <a:gd name="connsiteX0" fmla="*/ 0 w 9153101"/>
                <a:gd name="connsiteY0" fmla="*/ 0 h 4521744"/>
                <a:gd name="connsiteX1" fmla="*/ 9153101 w 9153101"/>
                <a:gd name="connsiteY1" fmla="*/ 0 h 4521744"/>
                <a:gd name="connsiteX2" fmla="*/ 9152998 w 9153101"/>
                <a:gd name="connsiteY2" fmla="*/ 4521744 h 4521744"/>
                <a:gd name="connsiteX3" fmla="*/ 11723 w 9153101"/>
                <a:gd name="connsiteY3" fmla="*/ 2669497 h 4521744"/>
                <a:gd name="connsiteX4" fmla="*/ 0 w 9153101"/>
                <a:gd name="connsiteY4" fmla="*/ 0 h 4521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3101" h="4521744">
                  <a:moveTo>
                    <a:pt x="0" y="0"/>
                  </a:moveTo>
                  <a:lnTo>
                    <a:pt x="9153101" y="0"/>
                  </a:lnTo>
                  <a:cubicBezTo>
                    <a:pt x="9153067" y="1507248"/>
                    <a:pt x="9153032" y="3014496"/>
                    <a:pt x="9152998" y="4521744"/>
                  </a:cubicBezTo>
                  <a:lnTo>
                    <a:pt x="11723" y="2669497"/>
                  </a:lnTo>
                  <a:cubicBezTo>
                    <a:pt x="7815" y="1779665"/>
                    <a:pt x="3908" y="889832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50000"/>
                <a:alpha val="96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 b="1">
                <a:solidFill>
                  <a:prstClr val="white"/>
                </a:solidFill>
                <a:latin typeface="Tw Cen MT"/>
              </a:endParaRPr>
            </a:p>
          </p:txBody>
        </p:sp>
        <p:sp>
          <p:nvSpPr>
            <p:cNvPr id="28" name="Freeform 9"/>
            <p:cNvSpPr>
              <a:spLocks/>
            </p:cNvSpPr>
            <p:nvPr/>
          </p:nvSpPr>
          <p:spPr bwMode="auto">
            <a:xfrm flipH="1">
              <a:off x="-22181" y="3775661"/>
              <a:ext cx="3683338" cy="1392697"/>
            </a:xfrm>
            <a:custGeom>
              <a:avLst/>
              <a:gdLst>
                <a:gd name="T0" fmla="*/ 0 w 2293"/>
                <a:gd name="T1" fmla="*/ 855 h 855"/>
                <a:gd name="T2" fmla="*/ 145 w 2293"/>
                <a:gd name="T3" fmla="*/ 0 h 855"/>
                <a:gd name="T4" fmla="*/ 2293 w 2293"/>
                <a:gd name="T5" fmla="*/ 495 h 855"/>
                <a:gd name="T6" fmla="*/ 2293 w 2293"/>
                <a:gd name="T7" fmla="*/ 855 h 855"/>
                <a:gd name="T8" fmla="*/ 0 w 2293"/>
                <a:gd name="T9" fmla="*/ 855 h 855"/>
                <a:gd name="T10" fmla="*/ 0 w 2293"/>
                <a:gd name="T11" fmla="*/ 855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3" h="855">
                  <a:moveTo>
                    <a:pt x="0" y="855"/>
                  </a:moveTo>
                  <a:lnTo>
                    <a:pt x="145" y="0"/>
                  </a:lnTo>
                  <a:lnTo>
                    <a:pt x="2293" y="495"/>
                  </a:lnTo>
                  <a:lnTo>
                    <a:pt x="2293" y="855"/>
                  </a:lnTo>
                  <a:lnTo>
                    <a:pt x="0" y="855"/>
                  </a:lnTo>
                  <a:lnTo>
                    <a:pt x="0" y="855"/>
                  </a:lnTo>
                  <a:close/>
                </a:path>
              </a:pathLst>
            </a:custGeom>
            <a:solidFill>
              <a:schemeClr val="accent2">
                <a:lumMod val="75000"/>
                <a:alpha val="84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sz="2400" b="1">
                <a:solidFill>
                  <a:prstClr val="black"/>
                </a:solidFill>
                <a:latin typeface="Tw Cen MT"/>
              </a:endParaRPr>
            </a:p>
          </p:txBody>
        </p:sp>
        <p:sp>
          <p:nvSpPr>
            <p:cNvPr id="29" name="Freeform 10"/>
            <p:cNvSpPr>
              <a:spLocks/>
            </p:cNvSpPr>
            <p:nvPr/>
          </p:nvSpPr>
          <p:spPr bwMode="auto">
            <a:xfrm flipH="1">
              <a:off x="3518191" y="2604639"/>
              <a:ext cx="5623797" cy="2563719"/>
            </a:xfrm>
            <a:custGeom>
              <a:avLst/>
              <a:gdLst>
                <a:gd name="T0" fmla="*/ 3349 w 3501"/>
                <a:gd name="T1" fmla="*/ 1584 h 1584"/>
                <a:gd name="T2" fmla="*/ 3501 w 3501"/>
                <a:gd name="T3" fmla="*/ 715 h 1584"/>
                <a:gd name="T4" fmla="*/ 0 w 3501"/>
                <a:gd name="T5" fmla="*/ 0 h 1584"/>
                <a:gd name="T6" fmla="*/ 1 w 3501"/>
                <a:gd name="T7" fmla="*/ 1584 h 1584"/>
                <a:gd name="T8" fmla="*/ 3349 w 3501"/>
                <a:gd name="T9" fmla="*/ 1584 h 1584"/>
                <a:gd name="T10" fmla="*/ 3349 w 3501"/>
                <a:gd name="T11" fmla="*/ 1584 h 1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01" h="1584">
                  <a:moveTo>
                    <a:pt x="3349" y="1584"/>
                  </a:moveTo>
                  <a:lnTo>
                    <a:pt x="3501" y="715"/>
                  </a:lnTo>
                  <a:lnTo>
                    <a:pt x="0" y="0"/>
                  </a:lnTo>
                  <a:lnTo>
                    <a:pt x="1" y="1584"/>
                  </a:lnTo>
                  <a:lnTo>
                    <a:pt x="3349" y="1584"/>
                  </a:lnTo>
                  <a:lnTo>
                    <a:pt x="3349" y="1584"/>
                  </a:lnTo>
                  <a:close/>
                </a:path>
              </a:pathLst>
            </a:custGeom>
            <a:solidFill>
              <a:schemeClr val="accent5">
                <a:lumMod val="75000"/>
                <a:alpha val="92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sz="2400" b="1">
                <a:solidFill>
                  <a:prstClr val="black"/>
                </a:solidFill>
                <a:latin typeface="Tw Cen MT"/>
              </a:endParaRPr>
            </a:p>
          </p:txBody>
        </p:sp>
        <p:sp>
          <p:nvSpPr>
            <p:cNvPr id="2510" name="outline"/>
            <p:cNvSpPr>
              <a:spLocks/>
            </p:cNvSpPr>
            <p:nvPr/>
          </p:nvSpPr>
          <p:spPr bwMode="auto">
            <a:xfrm flipH="1">
              <a:off x="-23558" y="2575485"/>
              <a:ext cx="9180004" cy="2592873"/>
            </a:xfrm>
            <a:custGeom>
              <a:avLst/>
              <a:gdLst>
                <a:gd name="T0" fmla="*/ 5 w 5716"/>
                <a:gd name="T1" fmla="*/ 930 h 3234"/>
                <a:gd name="T2" fmla="*/ 2986 w 5716"/>
                <a:gd name="T3" fmla="*/ 643 h 3234"/>
                <a:gd name="T4" fmla="*/ 2889 w 5716"/>
                <a:gd name="T5" fmla="*/ 0 h 3234"/>
                <a:gd name="T6" fmla="*/ 2971 w 5716"/>
                <a:gd name="T7" fmla="*/ 0 h 3234"/>
                <a:gd name="T8" fmla="*/ 3060 w 5716"/>
                <a:gd name="T9" fmla="*/ 634 h 3234"/>
                <a:gd name="T10" fmla="*/ 5716 w 5716"/>
                <a:gd name="T11" fmla="*/ 385 h 3234"/>
                <a:gd name="T12" fmla="*/ 5716 w 5716"/>
                <a:gd name="T13" fmla="*/ 459 h 3234"/>
                <a:gd name="T14" fmla="*/ 2638 w 5716"/>
                <a:gd name="T15" fmla="*/ 748 h 3234"/>
                <a:gd name="T16" fmla="*/ 2576 w 5716"/>
                <a:gd name="T17" fmla="*/ 2150 h 3234"/>
                <a:gd name="T18" fmla="*/ 5715 w 5716"/>
                <a:gd name="T19" fmla="*/ 2794 h 3234"/>
                <a:gd name="T20" fmla="*/ 5715 w 5716"/>
                <a:gd name="T21" fmla="*/ 2861 h 3234"/>
                <a:gd name="T22" fmla="*/ 3564 w 5716"/>
                <a:gd name="T23" fmla="*/ 2431 h 3234"/>
                <a:gd name="T24" fmla="*/ 3426 w 5716"/>
                <a:gd name="T25" fmla="*/ 3234 h 3234"/>
                <a:gd name="T26" fmla="*/ 3352 w 5716"/>
                <a:gd name="T27" fmla="*/ 3234 h 3234"/>
                <a:gd name="T28" fmla="*/ 3498 w 5716"/>
                <a:gd name="T29" fmla="*/ 2415 h 3234"/>
                <a:gd name="T30" fmla="*/ 2 w 5716"/>
                <a:gd name="T31" fmla="*/ 1699 h 3234"/>
                <a:gd name="T32" fmla="*/ 0 w 5716"/>
                <a:gd name="T33" fmla="*/ 1620 h 3234"/>
                <a:gd name="T34" fmla="*/ 2502 w 5716"/>
                <a:gd name="T35" fmla="*/ 2135 h 3234"/>
                <a:gd name="T36" fmla="*/ 2575 w 5716"/>
                <a:gd name="T37" fmla="*/ 754 h 3234"/>
                <a:gd name="T38" fmla="*/ 5 w 5716"/>
                <a:gd name="T39" fmla="*/ 1003 h 3234"/>
                <a:gd name="T40" fmla="*/ 5 w 5716"/>
                <a:gd name="T41" fmla="*/ 930 h 3234"/>
                <a:gd name="T42" fmla="*/ 5 w 5716"/>
                <a:gd name="T43" fmla="*/ 930 h 3234"/>
                <a:gd name="connsiteX0" fmla="*/ 9 w 10000"/>
                <a:gd name="connsiteY0" fmla="*/ 2876 h 10000"/>
                <a:gd name="connsiteX1" fmla="*/ 5224 w 10000"/>
                <a:gd name="connsiteY1" fmla="*/ 1988 h 10000"/>
                <a:gd name="connsiteX2" fmla="*/ 5054 w 10000"/>
                <a:gd name="connsiteY2" fmla="*/ 0 h 10000"/>
                <a:gd name="connsiteX3" fmla="*/ 5198 w 10000"/>
                <a:gd name="connsiteY3" fmla="*/ 0 h 10000"/>
                <a:gd name="connsiteX4" fmla="*/ 5353 w 10000"/>
                <a:gd name="connsiteY4" fmla="*/ 1960 h 10000"/>
                <a:gd name="connsiteX5" fmla="*/ 10000 w 10000"/>
                <a:gd name="connsiteY5" fmla="*/ 1190 h 10000"/>
                <a:gd name="connsiteX6" fmla="*/ 10000 w 10000"/>
                <a:gd name="connsiteY6" fmla="*/ 1419 h 10000"/>
                <a:gd name="connsiteX7" fmla="*/ 4507 w 10000"/>
                <a:gd name="connsiteY7" fmla="*/ 6648 h 10000"/>
                <a:gd name="connsiteX8" fmla="*/ 9998 w 10000"/>
                <a:gd name="connsiteY8" fmla="*/ 8639 h 10000"/>
                <a:gd name="connsiteX9" fmla="*/ 9998 w 10000"/>
                <a:gd name="connsiteY9" fmla="*/ 8847 h 10000"/>
                <a:gd name="connsiteX10" fmla="*/ 6235 w 10000"/>
                <a:gd name="connsiteY10" fmla="*/ 7517 h 10000"/>
                <a:gd name="connsiteX11" fmla="*/ 5994 w 10000"/>
                <a:gd name="connsiteY11" fmla="*/ 10000 h 10000"/>
                <a:gd name="connsiteX12" fmla="*/ 5864 w 10000"/>
                <a:gd name="connsiteY12" fmla="*/ 10000 h 10000"/>
                <a:gd name="connsiteX13" fmla="*/ 6120 w 10000"/>
                <a:gd name="connsiteY13" fmla="*/ 7468 h 10000"/>
                <a:gd name="connsiteX14" fmla="*/ 3 w 10000"/>
                <a:gd name="connsiteY14" fmla="*/ 5254 h 10000"/>
                <a:gd name="connsiteX15" fmla="*/ 0 w 10000"/>
                <a:gd name="connsiteY15" fmla="*/ 5009 h 10000"/>
                <a:gd name="connsiteX16" fmla="*/ 4377 w 10000"/>
                <a:gd name="connsiteY16" fmla="*/ 6602 h 10000"/>
                <a:gd name="connsiteX17" fmla="*/ 4505 w 10000"/>
                <a:gd name="connsiteY17" fmla="*/ 2331 h 10000"/>
                <a:gd name="connsiteX18" fmla="*/ 9 w 10000"/>
                <a:gd name="connsiteY18" fmla="*/ 3101 h 10000"/>
                <a:gd name="connsiteX19" fmla="*/ 9 w 10000"/>
                <a:gd name="connsiteY19" fmla="*/ 2876 h 10000"/>
                <a:gd name="connsiteX20" fmla="*/ 9 w 10000"/>
                <a:gd name="connsiteY20" fmla="*/ 2876 h 10000"/>
                <a:gd name="connsiteX0" fmla="*/ 9 w 10000"/>
                <a:gd name="connsiteY0" fmla="*/ 2876 h 10000"/>
                <a:gd name="connsiteX1" fmla="*/ 5224 w 10000"/>
                <a:gd name="connsiteY1" fmla="*/ 1988 h 10000"/>
                <a:gd name="connsiteX2" fmla="*/ 5054 w 10000"/>
                <a:gd name="connsiteY2" fmla="*/ 0 h 10000"/>
                <a:gd name="connsiteX3" fmla="*/ 5198 w 10000"/>
                <a:gd name="connsiteY3" fmla="*/ 0 h 10000"/>
                <a:gd name="connsiteX4" fmla="*/ 5353 w 10000"/>
                <a:gd name="connsiteY4" fmla="*/ 1960 h 10000"/>
                <a:gd name="connsiteX5" fmla="*/ 10000 w 10000"/>
                <a:gd name="connsiteY5" fmla="*/ 1190 h 10000"/>
                <a:gd name="connsiteX6" fmla="*/ 10000 w 10000"/>
                <a:gd name="connsiteY6" fmla="*/ 1419 h 10000"/>
                <a:gd name="connsiteX7" fmla="*/ 4507 w 10000"/>
                <a:gd name="connsiteY7" fmla="*/ 6648 h 10000"/>
                <a:gd name="connsiteX8" fmla="*/ 9998 w 10000"/>
                <a:gd name="connsiteY8" fmla="*/ 8639 h 10000"/>
                <a:gd name="connsiteX9" fmla="*/ 9998 w 10000"/>
                <a:gd name="connsiteY9" fmla="*/ 8847 h 10000"/>
                <a:gd name="connsiteX10" fmla="*/ 6235 w 10000"/>
                <a:gd name="connsiteY10" fmla="*/ 7517 h 10000"/>
                <a:gd name="connsiteX11" fmla="*/ 5994 w 10000"/>
                <a:gd name="connsiteY11" fmla="*/ 10000 h 10000"/>
                <a:gd name="connsiteX12" fmla="*/ 5864 w 10000"/>
                <a:gd name="connsiteY12" fmla="*/ 10000 h 10000"/>
                <a:gd name="connsiteX13" fmla="*/ 6120 w 10000"/>
                <a:gd name="connsiteY13" fmla="*/ 7468 h 10000"/>
                <a:gd name="connsiteX14" fmla="*/ 3 w 10000"/>
                <a:gd name="connsiteY14" fmla="*/ 5254 h 10000"/>
                <a:gd name="connsiteX15" fmla="*/ 0 w 10000"/>
                <a:gd name="connsiteY15" fmla="*/ 5009 h 10000"/>
                <a:gd name="connsiteX16" fmla="*/ 4377 w 10000"/>
                <a:gd name="connsiteY16" fmla="*/ 6602 h 10000"/>
                <a:gd name="connsiteX17" fmla="*/ 9 w 10000"/>
                <a:gd name="connsiteY17" fmla="*/ 3101 h 10000"/>
                <a:gd name="connsiteX18" fmla="*/ 9 w 10000"/>
                <a:gd name="connsiteY18" fmla="*/ 2876 h 10000"/>
                <a:gd name="connsiteX19" fmla="*/ 9 w 10000"/>
                <a:gd name="connsiteY19" fmla="*/ 2876 h 10000"/>
                <a:gd name="connsiteX0" fmla="*/ 9 w 10000"/>
                <a:gd name="connsiteY0" fmla="*/ 2876 h 10000"/>
                <a:gd name="connsiteX1" fmla="*/ 5224 w 10000"/>
                <a:gd name="connsiteY1" fmla="*/ 1988 h 10000"/>
                <a:gd name="connsiteX2" fmla="*/ 5054 w 10000"/>
                <a:gd name="connsiteY2" fmla="*/ 0 h 10000"/>
                <a:gd name="connsiteX3" fmla="*/ 5198 w 10000"/>
                <a:gd name="connsiteY3" fmla="*/ 0 h 10000"/>
                <a:gd name="connsiteX4" fmla="*/ 5353 w 10000"/>
                <a:gd name="connsiteY4" fmla="*/ 1960 h 10000"/>
                <a:gd name="connsiteX5" fmla="*/ 10000 w 10000"/>
                <a:gd name="connsiteY5" fmla="*/ 1190 h 10000"/>
                <a:gd name="connsiteX6" fmla="*/ 10000 w 10000"/>
                <a:gd name="connsiteY6" fmla="*/ 1419 h 10000"/>
                <a:gd name="connsiteX7" fmla="*/ 4507 w 10000"/>
                <a:gd name="connsiteY7" fmla="*/ 6648 h 10000"/>
                <a:gd name="connsiteX8" fmla="*/ 9998 w 10000"/>
                <a:gd name="connsiteY8" fmla="*/ 8639 h 10000"/>
                <a:gd name="connsiteX9" fmla="*/ 9998 w 10000"/>
                <a:gd name="connsiteY9" fmla="*/ 8847 h 10000"/>
                <a:gd name="connsiteX10" fmla="*/ 6235 w 10000"/>
                <a:gd name="connsiteY10" fmla="*/ 7517 h 10000"/>
                <a:gd name="connsiteX11" fmla="*/ 5994 w 10000"/>
                <a:gd name="connsiteY11" fmla="*/ 10000 h 10000"/>
                <a:gd name="connsiteX12" fmla="*/ 5864 w 10000"/>
                <a:gd name="connsiteY12" fmla="*/ 10000 h 10000"/>
                <a:gd name="connsiteX13" fmla="*/ 6120 w 10000"/>
                <a:gd name="connsiteY13" fmla="*/ 7468 h 10000"/>
                <a:gd name="connsiteX14" fmla="*/ 3 w 10000"/>
                <a:gd name="connsiteY14" fmla="*/ 5254 h 10000"/>
                <a:gd name="connsiteX15" fmla="*/ 0 w 10000"/>
                <a:gd name="connsiteY15" fmla="*/ 5009 h 10000"/>
                <a:gd name="connsiteX16" fmla="*/ 4377 w 10000"/>
                <a:gd name="connsiteY16" fmla="*/ 6602 h 10000"/>
                <a:gd name="connsiteX17" fmla="*/ 9 w 10000"/>
                <a:gd name="connsiteY17" fmla="*/ 3101 h 10000"/>
                <a:gd name="connsiteX18" fmla="*/ 9 w 10000"/>
                <a:gd name="connsiteY18" fmla="*/ 2876 h 10000"/>
                <a:gd name="connsiteX0" fmla="*/ 9 w 10000"/>
                <a:gd name="connsiteY0" fmla="*/ 3101 h 10000"/>
                <a:gd name="connsiteX1" fmla="*/ 5224 w 10000"/>
                <a:gd name="connsiteY1" fmla="*/ 1988 h 10000"/>
                <a:gd name="connsiteX2" fmla="*/ 5054 w 10000"/>
                <a:gd name="connsiteY2" fmla="*/ 0 h 10000"/>
                <a:gd name="connsiteX3" fmla="*/ 5198 w 10000"/>
                <a:gd name="connsiteY3" fmla="*/ 0 h 10000"/>
                <a:gd name="connsiteX4" fmla="*/ 5353 w 10000"/>
                <a:gd name="connsiteY4" fmla="*/ 1960 h 10000"/>
                <a:gd name="connsiteX5" fmla="*/ 10000 w 10000"/>
                <a:gd name="connsiteY5" fmla="*/ 1190 h 10000"/>
                <a:gd name="connsiteX6" fmla="*/ 10000 w 10000"/>
                <a:gd name="connsiteY6" fmla="*/ 1419 h 10000"/>
                <a:gd name="connsiteX7" fmla="*/ 4507 w 10000"/>
                <a:gd name="connsiteY7" fmla="*/ 6648 h 10000"/>
                <a:gd name="connsiteX8" fmla="*/ 9998 w 10000"/>
                <a:gd name="connsiteY8" fmla="*/ 8639 h 10000"/>
                <a:gd name="connsiteX9" fmla="*/ 9998 w 10000"/>
                <a:gd name="connsiteY9" fmla="*/ 8847 h 10000"/>
                <a:gd name="connsiteX10" fmla="*/ 6235 w 10000"/>
                <a:gd name="connsiteY10" fmla="*/ 7517 h 10000"/>
                <a:gd name="connsiteX11" fmla="*/ 5994 w 10000"/>
                <a:gd name="connsiteY11" fmla="*/ 10000 h 10000"/>
                <a:gd name="connsiteX12" fmla="*/ 5864 w 10000"/>
                <a:gd name="connsiteY12" fmla="*/ 10000 h 10000"/>
                <a:gd name="connsiteX13" fmla="*/ 6120 w 10000"/>
                <a:gd name="connsiteY13" fmla="*/ 7468 h 10000"/>
                <a:gd name="connsiteX14" fmla="*/ 3 w 10000"/>
                <a:gd name="connsiteY14" fmla="*/ 5254 h 10000"/>
                <a:gd name="connsiteX15" fmla="*/ 0 w 10000"/>
                <a:gd name="connsiteY15" fmla="*/ 5009 h 10000"/>
                <a:gd name="connsiteX16" fmla="*/ 4377 w 10000"/>
                <a:gd name="connsiteY16" fmla="*/ 6602 h 10000"/>
                <a:gd name="connsiteX17" fmla="*/ 9 w 10000"/>
                <a:gd name="connsiteY17" fmla="*/ 3101 h 10000"/>
                <a:gd name="connsiteX0" fmla="*/ 4377 w 10000"/>
                <a:gd name="connsiteY0" fmla="*/ 6602 h 10000"/>
                <a:gd name="connsiteX1" fmla="*/ 5224 w 10000"/>
                <a:gd name="connsiteY1" fmla="*/ 1988 h 10000"/>
                <a:gd name="connsiteX2" fmla="*/ 5054 w 10000"/>
                <a:gd name="connsiteY2" fmla="*/ 0 h 10000"/>
                <a:gd name="connsiteX3" fmla="*/ 5198 w 10000"/>
                <a:gd name="connsiteY3" fmla="*/ 0 h 10000"/>
                <a:gd name="connsiteX4" fmla="*/ 5353 w 10000"/>
                <a:gd name="connsiteY4" fmla="*/ 1960 h 10000"/>
                <a:gd name="connsiteX5" fmla="*/ 10000 w 10000"/>
                <a:gd name="connsiteY5" fmla="*/ 1190 h 10000"/>
                <a:gd name="connsiteX6" fmla="*/ 10000 w 10000"/>
                <a:gd name="connsiteY6" fmla="*/ 1419 h 10000"/>
                <a:gd name="connsiteX7" fmla="*/ 4507 w 10000"/>
                <a:gd name="connsiteY7" fmla="*/ 6648 h 10000"/>
                <a:gd name="connsiteX8" fmla="*/ 9998 w 10000"/>
                <a:gd name="connsiteY8" fmla="*/ 8639 h 10000"/>
                <a:gd name="connsiteX9" fmla="*/ 9998 w 10000"/>
                <a:gd name="connsiteY9" fmla="*/ 8847 h 10000"/>
                <a:gd name="connsiteX10" fmla="*/ 6235 w 10000"/>
                <a:gd name="connsiteY10" fmla="*/ 7517 h 10000"/>
                <a:gd name="connsiteX11" fmla="*/ 5994 w 10000"/>
                <a:gd name="connsiteY11" fmla="*/ 10000 h 10000"/>
                <a:gd name="connsiteX12" fmla="*/ 5864 w 10000"/>
                <a:gd name="connsiteY12" fmla="*/ 10000 h 10000"/>
                <a:gd name="connsiteX13" fmla="*/ 6120 w 10000"/>
                <a:gd name="connsiteY13" fmla="*/ 7468 h 10000"/>
                <a:gd name="connsiteX14" fmla="*/ 3 w 10000"/>
                <a:gd name="connsiteY14" fmla="*/ 5254 h 10000"/>
                <a:gd name="connsiteX15" fmla="*/ 0 w 10000"/>
                <a:gd name="connsiteY15" fmla="*/ 5009 h 10000"/>
                <a:gd name="connsiteX16" fmla="*/ 4377 w 10000"/>
                <a:gd name="connsiteY16" fmla="*/ 6602 h 10000"/>
                <a:gd name="connsiteX0" fmla="*/ 4377 w 10000"/>
                <a:gd name="connsiteY0" fmla="*/ 6602 h 10000"/>
                <a:gd name="connsiteX1" fmla="*/ 5054 w 10000"/>
                <a:gd name="connsiteY1" fmla="*/ 0 h 10000"/>
                <a:gd name="connsiteX2" fmla="*/ 5198 w 10000"/>
                <a:gd name="connsiteY2" fmla="*/ 0 h 10000"/>
                <a:gd name="connsiteX3" fmla="*/ 5353 w 10000"/>
                <a:gd name="connsiteY3" fmla="*/ 1960 h 10000"/>
                <a:gd name="connsiteX4" fmla="*/ 10000 w 10000"/>
                <a:gd name="connsiteY4" fmla="*/ 1190 h 10000"/>
                <a:gd name="connsiteX5" fmla="*/ 10000 w 10000"/>
                <a:gd name="connsiteY5" fmla="*/ 1419 h 10000"/>
                <a:gd name="connsiteX6" fmla="*/ 4507 w 10000"/>
                <a:gd name="connsiteY6" fmla="*/ 6648 h 10000"/>
                <a:gd name="connsiteX7" fmla="*/ 9998 w 10000"/>
                <a:gd name="connsiteY7" fmla="*/ 8639 h 10000"/>
                <a:gd name="connsiteX8" fmla="*/ 9998 w 10000"/>
                <a:gd name="connsiteY8" fmla="*/ 8847 h 10000"/>
                <a:gd name="connsiteX9" fmla="*/ 6235 w 10000"/>
                <a:gd name="connsiteY9" fmla="*/ 7517 h 10000"/>
                <a:gd name="connsiteX10" fmla="*/ 5994 w 10000"/>
                <a:gd name="connsiteY10" fmla="*/ 10000 h 10000"/>
                <a:gd name="connsiteX11" fmla="*/ 5864 w 10000"/>
                <a:gd name="connsiteY11" fmla="*/ 10000 h 10000"/>
                <a:gd name="connsiteX12" fmla="*/ 6120 w 10000"/>
                <a:gd name="connsiteY12" fmla="*/ 7468 h 10000"/>
                <a:gd name="connsiteX13" fmla="*/ 3 w 10000"/>
                <a:gd name="connsiteY13" fmla="*/ 5254 h 10000"/>
                <a:gd name="connsiteX14" fmla="*/ 0 w 10000"/>
                <a:gd name="connsiteY14" fmla="*/ 5009 h 10000"/>
                <a:gd name="connsiteX15" fmla="*/ 4377 w 10000"/>
                <a:gd name="connsiteY15" fmla="*/ 6602 h 10000"/>
                <a:gd name="connsiteX0" fmla="*/ 4377 w 10000"/>
                <a:gd name="connsiteY0" fmla="*/ 6602 h 10000"/>
                <a:gd name="connsiteX1" fmla="*/ 5054 w 10000"/>
                <a:gd name="connsiteY1" fmla="*/ 0 h 10000"/>
                <a:gd name="connsiteX2" fmla="*/ 5198 w 10000"/>
                <a:gd name="connsiteY2" fmla="*/ 0 h 10000"/>
                <a:gd name="connsiteX3" fmla="*/ 10000 w 10000"/>
                <a:gd name="connsiteY3" fmla="*/ 1190 h 10000"/>
                <a:gd name="connsiteX4" fmla="*/ 10000 w 10000"/>
                <a:gd name="connsiteY4" fmla="*/ 1419 h 10000"/>
                <a:gd name="connsiteX5" fmla="*/ 4507 w 10000"/>
                <a:gd name="connsiteY5" fmla="*/ 6648 h 10000"/>
                <a:gd name="connsiteX6" fmla="*/ 9998 w 10000"/>
                <a:gd name="connsiteY6" fmla="*/ 8639 h 10000"/>
                <a:gd name="connsiteX7" fmla="*/ 9998 w 10000"/>
                <a:gd name="connsiteY7" fmla="*/ 8847 h 10000"/>
                <a:gd name="connsiteX8" fmla="*/ 6235 w 10000"/>
                <a:gd name="connsiteY8" fmla="*/ 7517 h 10000"/>
                <a:gd name="connsiteX9" fmla="*/ 5994 w 10000"/>
                <a:gd name="connsiteY9" fmla="*/ 10000 h 10000"/>
                <a:gd name="connsiteX10" fmla="*/ 5864 w 10000"/>
                <a:gd name="connsiteY10" fmla="*/ 10000 h 10000"/>
                <a:gd name="connsiteX11" fmla="*/ 6120 w 10000"/>
                <a:gd name="connsiteY11" fmla="*/ 7468 h 10000"/>
                <a:gd name="connsiteX12" fmla="*/ 3 w 10000"/>
                <a:gd name="connsiteY12" fmla="*/ 5254 h 10000"/>
                <a:gd name="connsiteX13" fmla="*/ 0 w 10000"/>
                <a:gd name="connsiteY13" fmla="*/ 5009 h 10000"/>
                <a:gd name="connsiteX14" fmla="*/ 4377 w 10000"/>
                <a:gd name="connsiteY14" fmla="*/ 6602 h 10000"/>
                <a:gd name="connsiteX0" fmla="*/ 4377 w 10000"/>
                <a:gd name="connsiteY0" fmla="*/ 6602 h 10000"/>
                <a:gd name="connsiteX1" fmla="*/ 5054 w 10000"/>
                <a:gd name="connsiteY1" fmla="*/ 0 h 10000"/>
                <a:gd name="connsiteX2" fmla="*/ 10000 w 10000"/>
                <a:gd name="connsiteY2" fmla="*/ 1190 h 10000"/>
                <a:gd name="connsiteX3" fmla="*/ 10000 w 10000"/>
                <a:gd name="connsiteY3" fmla="*/ 1419 h 10000"/>
                <a:gd name="connsiteX4" fmla="*/ 4507 w 10000"/>
                <a:gd name="connsiteY4" fmla="*/ 6648 h 10000"/>
                <a:gd name="connsiteX5" fmla="*/ 9998 w 10000"/>
                <a:gd name="connsiteY5" fmla="*/ 8639 h 10000"/>
                <a:gd name="connsiteX6" fmla="*/ 9998 w 10000"/>
                <a:gd name="connsiteY6" fmla="*/ 8847 h 10000"/>
                <a:gd name="connsiteX7" fmla="*/ 6235 w 10000"/>
                <a:gd name="connsiteY7" fmla="*/ 7517 h 10000"/>
                <a:gd name="connsiteX8" fmla="*/ 5994 w 10000"/>
                <a:gd name="connsiteY8" fmla="*/ 10000 h 10000"/>
                <a:gd name="connsiteX9" fmla="*/ 5864 w 10000"/>
                <a:gd name="connsiteY9" fmla="*/ 10000 h 10000"/>
                <a:gd name="connsiteX10" fmla="*/ 6120 w 10000"/>
                <a:gd name="connsiteY10" fmla="*/ 7468 h 10000"/>
                <a:gd name="connsiteX11" fmla="*/ 3 w 10000"/>
                <a:gd name="connsiteY11" fmla="*/ 5254 h 10000"/>
                <a:gd name="connsiteX12" fmla="*/ 0 w 10000"/>
                <a:gd name="connsiteY12" fmla="*/ 5009 h 10000"/>
                <a:gd name="connsiteX13" fmla="*/ 4377 w 10000"/>
                <a:gd name="connsiteY13" fmla="*/ 6602 h 10000"/>
                <a:gd name="connsiteX0" fmla="*/ 4377 w 10000"/>
                <a:gd name="connsiteY0" fmla="*/ 5412 h 8810"/>
                <a:gd name="connsiteX1" fmla="*/ 10000 w 10000"/>
                <a:gd name="connsiteY1" fmla="*/ 0 h 8810"/>
                <a:gd name="connsiteX2" fmla="*/ 10000 w 10000"/>
                <a:gd name="connsiteY2" fmla="*/ 229 h 8810"/>
                <a:gd name="connsiteX3" fmla="*/ 4507 w 10000"/>
                <a:gd name="connsiteY3" fmla="*/ 5458 h 8810"/>
                <a:gd name="connsiteX4" fmla="*/ 9998 w 10000"/>
                <a:gd name="connsiteY4" fmla="*/ 7449 h 8810"/>
                <a:gd name="connsiteX5" fmla="*/ 9998 w 10000"/>
                <a:gd name="connsiteY5" fmla="*/ 7657 h 8810"/>
                <a:gd name="connsiteX6" fmla="*/ 6235 w 10000"/>
                <a:gd name="connsiteY6" fmla="*/ 6327 h 8810"/>
                <a:gd name="connsiteX7" fmla="*/ 5994 w 10000"/>
                <a:gd name="connsiteY7" fmla="*/ 8810 h 8810"/>
                <a:gd name="connsiteX8" fmla="*/ 5864 w 10000"/>
                <a:gd name="connsiteY8" fmla="*/ 8810 h 8810"/>
                <a:gd name="connsiteX9" fmla="*/ 6120 w 10000"/>
                <a:gd name="connsiteY9" fmla="*/ 6278 h 8810"/>
                <a:gd name="connsiteX10" fmla="*/ 3 w 10000"/>
                <a:gd name="connsiteY10" fmla="*/ 4064 h 8810"/>
                <a:gd name="connsiteX11" fmla="*/ 0 w 10000"/>
                <a:gd name="connsiteY11" fmla="*/ 3819 h 8810"/>
                <a:gd name="connsiteX12" fmla="*/ 4377 w 10000"/>
                <a:gd name="connsiteY12" fmla="*/ 5412 h 8810"/>
                <a:gd name="connsiteX0" fmla="*/ 4377 w 10000"/>
                <a:gd name="connsiteY0" fmla="*/ 5884 h 9741"/>
                <a:gd name="connsiteX1" fmla="*/ 10000 w 10000"/>
                <a:gd name="connsiteY1" fmla="*/ 1 h 9741"/>
                <a:gd name="connsiteX2" fmla="*/ 4507 w 10000"/>
                <a:gd name="connsiteY2" fmla="*/ 5936 h 9741"/>
                <a:gd name="connsiteX3" fmla="*/ 9998 w 10000"/>
                <a:gd name="connsiteY3" fmla="*/ 8196 h 9741"/>
                <a:gd name="connsiteX4" fmla="*/ 9998 w 10000"/>
                <a:gd name="connsiteY4" fmla="*/ 8432 h 9741"/>
                <a:gd name="connsiteX5" fmla="*/ 6235 w 10000"/>
                <a:gd name="connsiteY5" fmla="*/ 6923 h 9741"/>
                <a:gd name="connsiteX6" fmla="*/ 5994 w 10000"/>
                <a:gd name="connsiteY6" fmla="*/ 9741 h 9741"/>
                <a:gd name="connsiteX7" fmla="*/ 5864 w 10000"/>
                <a:gd name="connsiteY7" fmla="*/ 9741 h 9741"/>
                <a:gd name="connsiteX8" fmla="*/ 6120 w 10000"/>
                <a:gd name="connsiteY8" fmla="*/ 6867 h 9741"/>
                <a:gd name="connsiteX9" fmla="*/ 3 w 10000"/>
                <a:gd name="connsiteY9" fmla="*/ 4354 h 9741"/>
                <a:gd name="connsiteX10" fmla="*/ 0 w 10000"/>
                <a:gd name="connsiteY10" fmla="*/ 4076 h 9741"/>
                <a:gd name="connsiteX11" fmla="*/ 4377 w 10000"/>
                <a:gd name="connsiteY11" fmla="*/ 5884 h 9741"/>
                <a:gd name="connsiteX0" fmla="*/ 4377 w 9998"/>
                <a:gd name="connsiteY0" fmla="*/ 1856 h 5816"/>
                <a:gd name="connsiteX1" fmla="*/ 4507 w 9998"/>
                <a:gd name="connsiteY1" fmla="*/ 1910 h 5816"/>
                <a:gd name="connsiteX2" fmla="*/ 9998 w 9998"/>
                <a:gd name="connsiteY2" fmla="*/ 4230 h 5816"/>
                <a:gd name="connsiteX3" fmla="*/ 9998 w 9998"/>
                <a:gd name="connsiteY3" fmla="*/ 4472 h 5816"/>
                <a:gd name="connsiteX4" fmla="*/ 6235 w 9998"/>
                <a:gd name="connsiteY4" fmla="*/ 2923 h 5816"/>
                <a:gd name="connsiteX5" fmla="*/ 5994 w 9998"/>
                <a:gd name="connsiteY5" fmla="*/ 5816 h 5816"/>
                <a:gd name="connsiteX6" fmla="*/ 5864 w 9998"/>
                <a:gd name="connsiteY6" fmla="*/ 5816 h 5816"/>
                <a:gd name="connsiteX7" fmla="*/ 6120 w 9998"/>
                <a:gd name="connsiteY7" fmla="*/ 2866 h 5816"/>
                <a:gd name="connsiteX8" fmla="*/ 3 w 9998"/>
                <a:gd name="connsiteY8" fmla="*/ 286 h 5816"/>
                <a:gd name="connsiteX9" fmla="*/ 0 w 9998"/>
                <a:gd name="connsiteY9" fmla="*/ 0 h 5816"/>
                <a:gd name="connsiteX10" fmla="*/ 4377 w 9998"/>
                <a:gd name="connsiteY10" fmla="*/ 1856 h 5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998" h="5816">
                  <a:moveTo>
                    <a:pt x="4377" y="1856"/>
                  </a:moveTo>
                  <a:lnTo>
                    <a:pt x="4507" y="1910"/>
                  </a:lnTo>
                  <a:lnTo>
                    <a:pt x="9998" y="4230"/>
                  </a:lnTo>
                  <a:lnTo>
                    <a:pt x="9998" y="4472"/>
                  </a:lnTo>
                  <a:lnTo>
                    <a:pt x="6235" y="2923"/>
                  </a:lnTo>
                  <a:cubicBezTo>
                    <a:pt x="6155" y="3887"/>
                    <a:pt x="6074" y="4851"/>
                    <a:pt x="5994" y="5816"/>
                  </a:cubicBezTo>
                  <a:lnTo>
                    <a:pt x="5864" y="5816"/>
                  </a:lnTo>
                  <a:cubicBezTo>
                    <a:pt x="5949" y="4833"/>
                    <a:pt x="6035" y="3849"/>
                    <a:pt x="6120" y="2866"/>
                  </a:cubicBezTo>
                  <a:lnTo>
                    <a:pt x="3" y="286"/>
                  </a:lnTo>
                  <a:cubicBezTo>
                    <a:pt x="2" y="190"/>
                    <a:pt x="1" y="96"/>
                    <a:pt x="0" y="0"/>
                  </a:cubicBezTo>
                  <a:lnTo>
                    <a:pt x="4377" y="1856"/>
                  </a:lnTo>
                  <a:close/>
                </a:path>
              </a:pathLst>
            </a:custGeom>
            <a:solidFill>
              <a:srgbClr val="FFFDE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sz="2400" b="1" dirty="0">
                <a:solidFill>
                  <a:prstClr val="black"/>
                </a:solidFill>
                <a:latin typeface="Tw Cen MT"/>
              </a:endParaRPr>
            </a:p>
          </p:txBody>
        </p:sp>
      </p:grpSp>
      <p:pic>
        <p:nvPicPr>
          <p:cNvPr id="2" name="Picture 1" descr="A person in a garment&#10;&#10;Description automatically generated">
            <a:extLst>
              <a:ext uri="{FF2B5EF4-FFF2-40B4-BE49-F238E27FC236}">
                <a16:creationId xmlns:a16="http://schemas.microsoft.com/office/drawing/2014/main" id="{5B96F8D0-8589-803F-604F-FB43936987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18400" y="381001"/>
            <a:ext cx="5198923" cy="6756524"/>
          </a:xfrm>
          <a:prstGeom prst="rect">
            <a:avLst/>
          </a:prstGeom>
        </p:spPr>
      </p:pic>
      <p:sp>
        <p:nvSpPr>
          <p:cNvPr id="21" name="Arrow: Pentagon 1">
            <a:extLst>
              <a:ext uri="{FF2B5EF4-FFF2-40B4-BE49-F238E27FC236}">
                <a16:creationId xmlns:a16="http://schemas.microsoft.com/office/drawing/2014/main" id="{BAED6397-784A-41E1-80D1-76B20C151ECE}"/>
              </a:ext>
            </a:extLst>
          </p:cNvPr>
          <p:cNvSpPr/>
          <p:nvPr/>
        </p:nvSpPr>
        <p:spPr>
          <a:xfrm>
            <a:off x="626914" y="1637242"/>
            <a:ext cx="434369" cy="362392"/>
          </a:xfrm>
          <a:custGeom>
            <a:avLst/>
            <a:gdLst>
              <a:gd name="connsiteX0" fmla="*/ 0 w 434369"/>
              <a:gd name="connsiteY0" fmla="*/ 0 h 362392"/>
              <a:gd name="connsiteX1" fmla="*/ 254017 w 434369"/>
              <a:gd name="connsiteY1" fmla="*/ 0 h 362392"/>
              <a:gd name="connsiteX2" fmla="*/ 434369 w 434369"/>
              <a:gd name="connsiteY2" fmla="*/ 181196 h 362392"/>
              <a:gd name="connsiteX3" fmla="*/ 254017 w 434369"/>
              <a:gd name="connsiteY3" fmla="*/ 362392 h 362392"/>
              <a:gd name="connsiteX4" fmla="*/ 0 w 434369"/>
              <a:gd name="connsiteY4" fmla="*/ 362392 h 362392"/>
              <a:gd name="connsiteX5" fmla="*/ 0 w 434369"/>
              <a:gd name="connsiteY5" fmla="*/ 0 h 3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4369" h="362392" fill="none" extrusionOk="0">
                <a:moveTo>
                  <a:pt x="0" y="0"/>
                </a:moveTo>
                <a:cubicBezTo>
                  <a:pt x="34363" y="-22620"/>
                  <a:pt x="127321" y="-1305"/>
                  <a:pt x="254017" y="0"/>
                </a:cubicBezTo>
                <a:cubicBezTo>
                  <a:pt x="333724" y="53016"/>
                  <a:pt x="372428" y="140678"/>
                  <a:pt x="434369" y="181196"/>
                </a:cubicBezTo>
                <a:cubicBezTo>
                  <a:pt x="401752" y="188837"/>
                  <a:pt x="331332" y="273112"/>
                  <a:pt x="254017" y="362392"/>
                </a:cubicBezTo>
                <a:cubicBezTo>
                  <a:pt x="197472" y="373177"/>
                  <a:pt x="62174" y="372413"/>
                  <a:pt x="0" y="362392"/>
                </a:cubicBezTo>
                <a:cubicBezTo>
                  <a:pt x="-8930" y="318708"/>
                  <a:pt x="-21038" y="120694"/>
                  <a:pt x="0" y="0"/>
                </a:cubicBezTo>
                <a:close/>
              </a:path>
              <a:path w="434369" h="362392" stroke="0" extrusionOk="0">
                <a:moveTo>
                  <a:pt x="0" y="0"/>
                </a:moveTo>
                <a:cubicBezTo>
                  <a:pt x="62280" y="-10801"/>
                  <a:pt x="196274" y="1165"/>
                  <a:pt x="254017" y="0"/>
                </a:cubicBezTo>
                <a:cubicBezTo>
                  <a:pt x="319993" y="72194"/>
                  <a:pt x="391849" y="110084"/>
                  <a:pt x="434369" y="181196"/>
                </a:cubicBezTo>
                <a:cubicBezTo>
                  <a:pt x="409154" y="197269"/>
                  <a:pt x="321924" y="320303"/>
                  <a:pt x="254017" y="362392"/>
                </a:cubicBezTo>
                <a:cubicBezTo>
                  <a:pt x="162221" y="348914"/>
                  <a:pt x="53299" y="369448"/>
                  <a:pt x="0" y="362392"/>
                </a:cubicBezTo>
                <a:cubicBezTo>
                  <a:pt x="-3092" y="227659"/>
                  <a:pt x="-24957" y="177260"/>
                  <a:pt x="0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homePlate">
                    <a:avLst>
                      <a:gd name="adj" fmla="val 497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5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22" name="TextBox 2">
            <a:extLst>
              <a:ext uri="{FF2B5EF4-FFF2-40B4-BE49-F238E27FC236}">
                <a16:creationId xmlns:a16="http://schemas.microsoft.com/office/drawing/2014/main" id="{A59F2EC8-1B5D-441E-8DC1-9CAE218565A8}"/>
              </a:ext>
            </a:extLst>
          </p:cNvPr>
          <p:cNvSpPr txBox="1"/>
          <p:nvPr/>
        </p:nvSpPr>
        <p:spPr>
          <a:xfrm>
            <a:off x="1119533" y="1614836"/>
            <a:ext cx="6640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Gestor da Unidade</a:t>
            </a:r>
          </a:p>
        </p:txBody>
      </p:sp>
      <p:sp>
        <p:nvSpPr>
          <p:cNvPr id="23" name="Arrow: Pentagon 3">
            <a:extLst>
              <a:ext uri="{FF2B5EF4-FFF2-40B4-BE49-F238E27FC236}">
                <a16:creationId xmlns:a16="http://schemas.microsoft.com/office/drawing/2014/main" id="{2E2D6221-D38B-42B8-B7B2-72462B53BA16}"/>
              </a:ext>
            </a:extLst>
          </p:cNvPr>
          <p:cNvSpPr/>
          <p:nvPr/>
        </p:nvSpPr>
        <p:spPr>
          <a:xfrm>
            <a:off x="626914" y="2520806"/>
            <a:ext cx="434369" cy="362392"/>
          </a:xfrm>
          <a:custGeom>
            <a:avLst/>
            <a:gdLst>
              <a:gd name="connsiteX0" fmla="*/ 0 w 434369"/>
              <a:gd name="connsiteY0" fmla="*/ 0 h 362392"/>
              <a:gd name="connsiteX1" fmla="*/ 254017 w 434369"/>
              <a:gd name="connsiteY1" fmla="*/ 0 h 362392"/>
              <a:gd name="connsiteX2" fmla="*/ 434369 w 434369"/>
              <a:gd name="connsiteY2" fmla="*/ 181196 h 362392"/>
              <a:gd name="connsiteX3" fmla="*/ 254017 w 434369"/>
              <a:gd name="connsiteY3" fmla="*/ 362392 h 362392"/>
              <a:gd name="connsiteX4" fmla="*/ 0 w 434369"/>
              <a:gd name="connsiteY4" fmla="*/ 362392 h 362392"/>
              <a:gd name="connsiteX5" fmla="*/ 0 w 434369"/>
              <a:gd name="connsiteY5" fmla="*/ 0 h 3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4369" h="362392" fill="none" extrusionOk="0">
                <a:moveTo>
                  <a:pt x="0" y="0"/>
                </a:moveTo>
                <a:cubicBezTo>
                  <a:pt x="34363" y="-22620"/>
                  <a:pt x="127321" y="-1305"/>
                  <a:pt x="254017" y="0"/>
                </a:cubicBezTo>
                <a:cubicBezTo>
                  <a:pt x="333724" y="53016"/>
                  <a:pt x="372428" y="140678"/>
                  <a:pt x="434369" y="181196"/>
                </a:cubicBezTo>
                <a:cubicBezTo>
                  <a:pt x="401752" y="188837"/>
                  <a:pt x="331332" y="273112"/>
                  <a:pt x="254017" y="362392"/>
                </a:cubicBezTo>
                <a:cubicBezTo>
                  <a:pt x="197472" y="373177"/>
                  <a:pt x="62174" y="372413"/>
                  <a:pt x="0" y="362392"/>
                </a:cubicBezTo>
                <a:cubicBezTo>
                  <a:pt x="-8930" y="318708"/>
                  <a:pt x="-21038" y="120694"/>
                  <a:pt x="0" y="0"/>
                </a:cubicBezTo>
                <a:close/>
              </a:path>
              <a:path w="434369" h="362392" stroke="0" extrusionOk="0">
                <a:moveTo>
                  <a:pt x="0" y="0"/>
                </a:moveTo>
                <a:cubicBezTo>
                  <a:pt x="62280" y="-10801"/>
                  <a:pt x="196274" y="1165"/>
                  <a:pt x="254017" y="0"/>
                </a:cubicBezTo>
                <a:cubicBezTo>
                  <a:pt x="319993" y="72194"/>
                  <a:pt x="391849" y="110084"/>
                  <a:pt x="434369" y="181196"/>
                </a:cubicBezTo>
                <a:cubicBezTo>
                  <a:pt x="409154" y="197269"/>
                  <a:pt x="321924" y="320303"/>
                  <a:pt x="254017" y="362392"/>
                </a:cubicBezTo>
                <a:cubicBezTo>
                  <a:pt x="162221" y="348914"/>
                  <a:pt x="53299" y="369448"/>
                  <a:pt x="0" y="362392"/>
                </a:cubicBezTo>
                <a:cubicBezTo>
                  <a:pt x="-3092" y="227659"/>
                  <a:pt x="-24957" y="177260"/>
                  <a:pt x="0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homePlate">
                    <a:avLst>
                      <a:gd name="adj" fmla="val 497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5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24" name="TextBox 4">
            <a:extLst>
              <a:ext uri="{FF2B5EF4-FFF2-40B4-BE49-F238E27FC236}">
                <a16:creationId xmlns:a16="http://schemas.microsoft.com/office/drawing/2014/main" id="{61833753-C8D2-4506-B41F-76DD539D6DDF}"/>
              </a:ext>
            </a:extLst>
          </p:cNvPr>
          <p:cNvSpPr txBox="1"/>
          <p:nvPr/>
        </p:nvSpPr>
        <p:spPr>
          <a:xfrm>
            <a:off x="1119533" y="2452247"/>
            <a:ext cx="6640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Ótimo conhecimento sobre as operações da empresa</a:t>
            </a:r>
          </a:p>
        </p:txBody>
      </p:sp>
      <p:sp>
        <p:nvSpPr>
          <p:cNvPr id="25" name="Arrow: Pentagon 5">
            <a:extLst>
              <a:ext uri="{FF2B5EF4-FFF2-40B4-BE49-F238E27FC236}">
                <a16:creationId xmlns:a16="http://schemas.microsoft.com/office/drawing/2014/main" id="{D1BD6613-AFBC-4AEE-9A00-13353072344D}"/>
              </a:ext>
            </a:extLst>
          </p:cNvPr>
          <p:cNvSpPr/>
          <p:nvPr/>
        </p:nvSpPr>
        <p:spPr>
          <a:xfrm>
            <a:off x="611674" y="3404370"/>
            <a:ext cx="434369" cy="362392"/>
          </a:xfrm>
          <a:custGeom>
            <a:avLst/>
            <a:gdLst>
              <a:gd name="connsiteX0" fmla="*/ 0 w 434369"/>
              <a:gd name="connsiteY0" fmla="*/ 0 h 362392"/>
              <a:gd name="connsiteX1" fmla="*/ 254017 w 434369"/>
              <a:gd name="connsiteY1" fmla="*/ 0 h 362392"/>
              <a:gd name="connsiteX2" fmla="*/ 434369 w 434369"/>
              <a:gd name="connsiteY2" fmla="*/ 181196 h 362392"/>
              <a:gd name="connsiteX3" fmla="*/ 254017 w 434369"/>
              <a:gd name="connsiteY3" fmla="*/ 362392 h 362392"/>
              <a:gd name="connsiteX4" fmla="*/ 0 w 434369"/>
              <a:gd name="connsiteY4" fmla="*/ 362392 h 362392"/>
              <a:gd name="connsiteX5" fmla="*/ 0 w 434369"/>
              <a:gd name="connsiteY5" fmla="*/ 0 h 3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4369" h="362392" fill="none" extrusionOk="0">
                <a:moveTo>
                  <a:pt x="0" y="0"/>
                </a:moveTo>
                <a:cubicBezTo>
                  <a:pt x="34363" y="-22620"/>
                  <a:pt x="127321" y="-1305"/>
                  <a:pt x="254017" y="0"/>
                </a:cubicBezTo>
                <a:cubicBezTo>
                  <a:pt x="333724" y="53016"/>
                  <a:pt x="372428" y="140678"/>
                  <a:pt x="434369" y="181196"/>
                </a:cubicBezTo>
                <a:cubicBezTo>
                  <a:pt x="401752" y="188837"/>
                  <a:pt x="331332" y="273112"/>
                  <a:pt x="254017" y="362392"/>
                </a:cubicBezTo>
                <a:cubicBezTo>
                  <a:pt x="197472" y="373177"/>
                  <a:pt x="62174" y="372413"/>
                  <a:pt x="0" y="362392"/>
                </a:cubicBezTo>
                <a:cubicBezTo>
                  <a:pt x="-8930" y="318708"/>
                  <a:pt x="-21038" y="120694"/>
                  <a:pt x="0" y="0"/>
                </a:cubicBezTo>
                <a:close/>
              </a:path>
              <a:path w="434369" h="362392" stroke="0" extrusionOk="0">
                <a:moveTo>
                  <a:pt x="0" y="0"/>
                </a:moveTo>
                <a:cubicBezTo>
                  <a:pt x="62280" y="-10801"/>
                  <a:pt x="196274" y="1165"/>
                  <a:pt x="254017" y="0"/>
                </a:cubicBezTo>
                <a:cubicBezTo>
                  <a:pt x="319993" y="72194"/>
                  <a:pt x="391849" y="110084"/>
                  <a:pt x="434369" y="181196"/>
                </a:cubicBezTo>
                <a:cubicBezTo>
                  <a:pt x="409154" y="197269"/>
                  <a:pt x="321924" y="320303"/>
                  <a:pt x="254017" y="362392"/>
                </a:cubicBezTo>
                <a:cubicBezTo>
                  <a:pt x="162221" y="348914"/>
                  <a:pt x="53299" y="369448"/>
                  <a:pt x="0" y="362392"/>
                </a:cubicBezTo>
                <a:cubicBezTo>
                  <a:pt x="-3092" y="227659"/>
                  <a:pt x="-24957" y="177260"/>
                  <a:pt x="0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homePlate">
                    <a:avLst>
                      <a:gd name="adj" fmla="val 497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5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26" name="TextBox 9">
            <a:extLst>
              <a:ext uri="{FF2B5EF4-FFF2-40B4-BE49-F238E27FC236}">
                <a16:creationId xmlns:a16="http://schemas.microsoft.com/office/drawing/2014/main" id="{3D7D3075-F258-4C2C-B847-3740CC8F24F9}"/>
              </a:ext>
            </a:extLst>
          </p:cNvPr>
          <p:cNvSpPr txBox="1"/>
          <p:nvPr/>
        </p:nvSpPr>
        <p:spPr>
          <a:xfrm>
            <a:off x="1104293" y="3348165"/>
            <a:ext cx="6640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Muito confiante</a:t>
            </a:r>
          </a:p>
        </p:txBody>
      </p:sp>
      <p:pic>
        <p:nvPicPr>
          <p:cNvPr id="33" name="Imagem 32">
            <a:extLst>
              <a:ext uri="{FF2B5EF4-FFF2-40B4-BE49-F238E27FC236}">
                <a16:creationId xmlns:a16="http://schemas.microsoft.com/office/drawing/2014/main" id="{DFF690A8-1739-4B43-9CFA-3D8C29B399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216" y="4418224"/>
            <a:ext cx="1932784" cy="225397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6E7E6CC2-FA1F-4741-A5C5-D3FE861D5B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94" y="224844"/>
            <a:ext cx="8254312" cy="117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658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6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6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mph" presetSubtype="0" accel="7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3100" fill="hold"/>
                                        <p:tgtEl>
                                          <p:spTgt spid="5"/>
                                        </p:tgtEl>
                                      </p:cBhvr>
                                      <p:by x="108000" y="108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6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6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23" grpId="0" animBg="1"/>
      <p:bldP spid="24" grpId="0"/>
      <p:bldP spid="25" grpId="0" animBg="1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85000">
              <a:schemeClr val="accent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background&#10;&#10;Description automatically generated">
            <a:extLst>
              <a:ext uri="{FF2B5EF4-FFF2-40B4-BE49-F238E27FC236}">
                <a16:creationId xmlns:a16="http://schemas.microsoft.com/office/drawing/2014/main" id="{81FB4D03-6E8D-E3F9-92FF-5073377E63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45217"/>
            <a:ext cx="12160068" cy="687517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CFD120A-22B3-D71D-1647-36AEE54D0B4C}"/>
              </a:ext>
            </a:extLst>
          </p:cNvPr>
          <p:cNvGrpSpPr/>
          <p:nvPr/>
        </p:nvGrpSpPr>
        <p:grpSpPr>
          <a:xfrm>
            <a:off x="-71227" y="-44151"/>
            <a:ext cx="12269032" cy="6945249"/>
            <a:chOff x="-53420" y="-33114"/>
            <a:chExt cx="9201774" cy="52089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B742F14-1A68-BB09-F107-79FCD7BEA556}"/>
                </a:ext>
              </a:extLst>
            </p:cNvPr>
            <p:cNvSpPr/>
            <p:nvPr/>
          </p:nvSpPr>
          <p:spPr>
            <a:xfrm>
              <a:off x="-12243" y="-33114"/>
              <a:ext cx="9160597" cy="5179545"/>
            </a:xfrm>
            <a:custGeom>
              <a:avLst/>
              <a:gdLst>
                <a:gd name="connsiteX0" fmla="*/ 0 w 9148355"/>
                <a:gd name="connsiteY0" fmla="*/ 0 h 5176614"/>
                <a:gd name="connsiteX1" fmla="*/ 9148355 w 9148355"/>
                <a:gd name="connsiteY1" fmla="*/ 0 h 5176614"/>
                <a:gd name="connsiteX2" fmla="*/ 9148355 w 9148355"/>
                <a:gd name="connsiteY2" fmla="*/ 5176614 h 5176614"/>
                <a:gd name="connsiteX3" fmla="*/ 0 w 9148355"/>
                <a:gd name="connsiteY3" fmla="*/ 5176614 h 5176614"/>
                <a:gd name="connsiteX4" fmla="*/ 0 w 9148355"/>
                <a:gd name="connsiteY4" fmla="*/ 0 h 5176614"/>
                <a:gd name="connsiteX0" fmla="*/ 0 w 9148355"/>
                <a:gd name="connsiteY0" fmla="*/ 0 h 5179545"/>
                <a:gd name="connsiteX1" fmla="*/ 9148355 w 9148355"/>
                <a:gd name="connsiteY1" fmla="*/ 0 h 5179545"/>
                <a:gd name="connsiteX2" fmla="*/ 9148355 w 9148355"/>
                <a:gd name="connsiteY2" fmla="*/ 5176614 h 5179545"/>
                <a:gd name="connsiteX3" fmla="*/ 7432432 w 9148355"/>
                <a:gd name="connsiteY3" fmla="*/ 5179545 h 5179545"/>
                <a:gd name="connsiteX4" fmla="*/ 0 w 9148355"/>
                <a:gd name="connsiteY4" fmla="*/ 5176614 h 5179545"/>
                <a:gd name="connsiteX5" fmla="*/ 0 w 9148355"/>
                <a:gd name="connsiteY5" fmla="*/ 0 h 5179545"/>
                <a:gd name="connsiteX0" fmla="*/ 0 w 9148355"/>
                <a:gd name="connsiteY0" fmla="*/ 0 h 5179545"/>
                <a:gd name="connsiteX1" fmla="*/ 9148355 w 9148355"/>
                <a:gd name="connsiteY1" fmla="*/ 0 h 5179545"/>
                <a:gd name="connsiteX2" fmla="*/ 9148355 w 9148355"/>
                <a:gd name="connsiteY2" fmla="*/ 5176614 h 5179545"/>
                <a:gd name="connsiteX3" fmla="*/ 7432432 w 9148355"/>
                <a:gd name="connsiteY3" fmla="*/ 5179545 h 5179545"/>
                <a:gd name="connsiteX4" fmla="*/ 11723 w 9148355"/>
                <a:gd name="connsiteY4" fmla="*/ 3828460 h 5179545"/>
                <a:gd name="connsiteX5" fmla="*/ 0 w 9148355"/>
                <a:gd name="connsiteY5" fmla="*/ 0 h 5179545"/>
                <a:gd name="connsiteX0" fmla="*/ 12242 w 9160597"/>
                <a:gd name="connsiteY0" fmla="*/ 0 h 5179545"/>
                <a:gd name="connsiteX1" fmla="*/ 9160597 w 9160597"/>
                <a:gd name="connsiteY1" fmla="*/ 0 h 5179545"/>
                <a:gd name="connsiteX2" fmla="*/ 9160597 w 9160597"/>
                <a:gd name="connsiteY2" fmla="*/ 5176614 h 5179545"/>
                <a:gd name="connsiteX3" fmla="*/ 7444674 w 9160597"/>
                <a:gd name="connsiteY3" fmla="*/ 5179545 h 5179545"/>
                <a:gd name="connsiteX4" fmla="*/ 519 w 9160597"/>
                <a:gd name="connsiteY4" fmla="*/ 3816737 h 5179545"/>
                <a:gd name="connsiteX5" fmla="*/ 12242 w 9160597"/>
                <a:gd name="connsiteY5" fmla="*/ 0 h 5179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60597" h="5179545">
                  <a:moveTo>
                    <a:pt x="12242" y="0"/>
                  </a:moveTo>
                  <a:lnTo>
                    <a:pt x="9160597" y="0"/>
                  </a:lnTo>
                  <a:lnTo>
                    <a:pt x="9160597" y="5176614"/>
                  </a:lnTo>
                  <a:lnTo>
                    <a:pt x="7444674" y="5179545"/>
                  </a:lnTo>
                  <a:lnTo>
                    <a:pt x="519" y="3816737"/>
                  </a:lnTo>
                  <a:cubicBezTo>
                    <a:pt x="-3389" y="2540584"/>
                    <a:pt x="16150" y="1276153"/>
                    <a:pt x="12242" y="0"/>
                  </a:cubicBezTo>
                  <a:close/>
                </a:path>
              </a:pathLst>
            </a:custGeom>
            <a:gradFill>
              <a:gsLst>
                <a:gs pos="0">
                  <a:schemeClr val="accent6">
                    <a:alpha val="79000"/>
                  </a:schemeClr>
                </a:gs>
                <a:gs pos="85000">
                  <a:schemeClr val="accent6">
                    <a:lumMod val="5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prstClr val="white"/>
                </a:solidFill>
                <a:latin typeface="Tw Cen MT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D22471A-6264-283E-F786-D8AB4B4F80E8}"/>
                </a:ext>
              </a:extLst>
            </p:cNvPr>
            <p:cNvSpPr>
              <a:spLocks/>
            </p:cNvSpPr>
            <p:nvPr/>
          </p:nvSpPr>
          <p:spPr bwMode="auto">
            <a:xfrm>
              <a:off x="-38962" y="3762614"/>
              <a:ext cx="7392517" cy="1380885"/>
            </a:xfrm>
            <a:custGeom>
              <a:avLst/>
              <a:gdLst>
                <a:gd name="connsiteX0" fmla="*/ 0 w 7392517"/>
                <a:gd name="connsiteY0" fmla="*/ 0 h 1380885"/>
                <a:gd name="connsiteX1" fmla="*/ 7392517 w 7392517"/>
                <a:gd name="connsiteY1" fmla="*/ 1380885 h 1380885"/>
                <a:gd name="connsiteX2" fmla="*/ 1048 w 7392517"/>
                <a:gd name="connsiteY2" fmla="*/ 1380885 h 1380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92517" h="1380885">
                  <a:moveTo>
                    <a:pt x="0" y="0"/>
                  </a:moveTo>
                  <a:lnTo>
                    <a:pt x="7392517" y="1380885"/>
                  </a:lnTo>
                  <a:lnTo>
                    <a:pt x="1048" y="1380885"/>
                  </a:lnTo>
                  <a:close/>
                </a:path>
              </a:pathLst>
            </a:custGeom>
            <a:solidFill>
              <a:schemeClr val="accent4">
                <a:lumMod val="50000"/>
                <a:alpha val="94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1219170"/>
              <a:endParaRPr lang="en-US" sz="2400">
                <a:solidFill>
                  <a:prstClr val="black"/>
                </a:solidFill>
                <a:latin typeface="Tw Cen MT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28C2C40-F1BC-40D9-0308-04058F826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-53420" y="3737141"/>
              <a:ext cx="8014089" cy="1438682"/>
            </a:xfrm>
            <a:custGeom>
              <a:avLst/>
              <a:gdLst>
                <a:gd name="connsiteX0" fmla="*/ 0 w 8014089"/>
                <a:gd name="connsiteY0" fmla="*/ 0 h 1438682"/>
                <a:gd name="connsiteX1" fmla="*/ 4019006 w 8014089"/>
                <a:gd name="connsiteY1" fmla="*/ 722907 h 1438682"/>
                <a:gd name="connsiteX2" fmla="*/ 4138346 w 8014089"/>
                <a:gd name="connsiteY2" fmla="*/ 743976 h 1438682"/>
                <a:gd name="connsiteX3" fmla="*/ 8014089 w 8014089"/>
                <a:gd name="connsiteY3" fmla="*/ 1438682 h 1438682"/>
                <a:gd name="connsiteX4" fmla="*/ 7440779 w 8014089"/>
                <a:gd name="connsiteY4" fmla="*/ 1438682 h 1438682"/>
                <a:gd name="connsiteX5" fmla="*/ 4745144 w 8014089"/>
                <a:gd name="connsiteY5" fmla="*/ 968709 h 1438682"/>
                <a:gd name="connsiteX6" fmla="*/ 4681745 w 8014089"/>
                <a:gd name="connsiteY6" fmla="*/ 1270715 h 1438682"/>
                <a:gd name="connsiteX7" fmla="*/ 4644005 w 8014089"/>
                <a:gd name="connsiteY7" fmla="*/ 1438682 h 1438682"/>
                <a:gd name="connsiteX8" fmla="*/ 4479011 w 8014089"/>
                <a:gd name="connsiteY8" fmla="*/ 1438682 h 1438682"/>
                <a:gd name="connsiteX9" fmla="*/ 4482618 w 8014089"/>
                <a:gd name="connsiteY9" fmla="*/ 1422303 h 1438682"/>
                <a:gd name="connsiteX10" fmla="*/ 4587248 w 8014089"/>
                <a:gd name="connsiteY10" fmla="*/ 933594 h 1438682"/>
                <a:gd name="connsiteX11" fmla="*/ 2754 w 8014089"/>
                <a:gd name="connsiteY11" fmla="*/ 111461 h 1438682"/>
                <a:gd name="connsiteX12" fmla="*/ 0 w 8014089"/>
                <a:gd name="connsiteY12" fmla="*/ 0 h 143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4089" h="1438682">
                  <a:moveTo>
                    <a:pt x="0" y="0"/>
                  </a:moveTo>
                  <a:lnTo>
                    <a:pt x="4019006" y="722907"/>
                  </a:lnTo>
                  <a:lnTo>
                    <a:pt x="4138346" y="743976"/>
                  </a:lnTo>
                  <a:lnTo>
                    <a:pt x="8014089" y="1438682"/>
                  </a:lnTo>
                  <a:lnTo>
                    <a:pt x="7440779" y="1438682"/>
                  </a:lnTo>
                  <a:lnTo>
                    <a:pt x="4745144" y="968709"/>
                  </a:lnTo>
                  <a:cubicBezTo>
                    <a:pt x="4726784" y="1062555"/>
                    <a:pt x="4705096" y="1164586"/>
                    <a:pt x="4681745" y="1270715"/>
                  </a:cubicBezTo>
                  <a:lnTo>
                    <a:pt x="4644005" y="1438682"/>
                  </a:lnTo>
                  <a:lnTo>
                    <a:pt x="4479011" y="1438682"/>
                  </a:lnTo>
                  <a:lnTo>
                    <a:pt x="4482618" y="1422303"/>
                  </a:lnTo>
                  <a:cubicBezTo>
                    <a:pt x="4521238" y="1246514"/>
                    <a:pt x="4557987" y="1077168"/>
                    <a:pt x="4587248" y="933594"/>
                  </a:cubicBezTo>
                  <a:lnTo>
                    <a:pt x="2754" y="111461"/>
                  </a:lnTo>
                  <a:cubicBezTo>
                    <a:pt x="1836" y="74081"/>
                    <a:pt x="918" y="37380"/>
                    <a:pt x="0" y="0"/>
                  </a:cubicBezTo>
                  <a:close/>
                </a:path>
              </a:pathLst>
            </a:custGeom>
            <a:solidFill>
              <a:srgbClr val="FFFDE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1219170"/>
              <a:endParaRPr lang="en-US" sz="2400" dirty="0">
                <a:solidFill>
                  <a:prstClr val="black"/>
                </a:solidFill>
                <a:latin typeface="Tw Cen MT"/>
              </a:endParaRPr>
            </a:p>
          </p:txBody>
        </p:sp>
      </p:grpSp>
      <p:pic>
        <p:nvPicPr>
          <p:cNvPr id="3" name="Picture 2" descr="A cartoon of a person in a top hat and a tuxedo&#10;&#10;Description automatically generated">
            <a:extLst>
              <a:ext uri="{FF2B5EF4-FFF2-40B4-BE49-F238E27FC236}">
                <a16:creationId xmlns:a16="http://schemas.microsoft.com/office/drawing/2014/main" id="{F50F2606-9E1F-DF29-86D9-53C05D66CD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4446" y="897941"/>
            <a:ext cx="6002092" cy="6002092"/>
          </a:xfrm>
          <a:prstGeom prst="rect">
            <a:avLst/>
          </a:prstGeom>
        </p:spPr>
      </p:pic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5B4C67FB-9545-29C5-D15B-0AD0ADCCEF21}"/>
              </a:ext>
            </a:extLst>
          </p:cNvPr>
          <p:cNvSpPr/>
          <p:nvPr/>
        </p:nvSpPr>
        <p:spPr>
          <a:xfrm>
            <a:off x="5728789" y="1632864"/>
            <a:ext cx="579159" cy="483189"/>
          </a:xfrm>
          <a:custGeom>
            <a:avLst/>
            <a:gdLst>
              <a:gd name="connsiteX0" fmla="*/ 0 w 579159"/>
              <a:gd name="connsiteY0" fmla="*/ 483189 h 483189"/>
              <a:gd name="connsiteX1" fmla="*/ 289580 w 579159"/>
              <a:gd name="connsiteY1" fmla="*/ 0 h 483189"/>
              <a:gd name="connsiteX2" fmla="*/ 579159 w 579159"/>
              <a:gd name="connsiteY2" fmla="*/ 483189 h 483189"/>
              <a:gd name="connsiteX3" fmla="*/ 0 w 579159"/>
              <a:gd name="connsiteY3" fmla="*/ 483189 h 483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9159" h="483189" fill="none" extrusionOk="0">
                <a:moveTo>
                  <a:pt x="0" y="483189"/>
                </a:moveTo>
                <a:cubicBezTo>
                  <a:pt x="81410" y="332539"/>
                  <a:pt x="148244" y="140095"/>
                  <a:pt x="289580" y="0"/>
                </a:cubicBezTo>
                <a:cubicBezTo>
                  <a:pt x="421615" y="138341"/>
                  <a:pt x="514068" y="299410"/>
                  <a:pt x="579159" y="483189"/>
                </a:cubicBezTo>
                <a:cubicBezTo>
                  <a:pt x="312066" y="458916"/>
                  <a:pt x="132809" y="493033"/>
                  <a:pt x="0" y="483189"/>
                </a:cubicBezTo>
                <a:close/>
              </a:path>
              <a:path w="579159" h="483189" stroke="0" extrusionOk="0">
                <a:moveTo>
                  <a:pt x="0" y="483189"/>
                </a:moveTo>
                <a:cubicBezTo>
                  <a:pt x="144118" y="248374"/>
                  <a:pt x="158041" y="205420"/>
                  <a:pt x="289580" y="0"/>
                </a:cubicBezTo>
                <a:cubicBezTo>
                  <a:pt x="352064" y="159290"/>
                  <a:pt x="500463" y="288552"/>
                  <a:pt x="579159" y="483189"/>
                </a:cubicBezTo>
                <a:cubicBezTo>
                  <a:pt x="376280" y="502401"/>
                  <a:pt x="142207" y="435499"/>
                  <a:pt x="0" y="483189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chemeClr val="tx1">
                <a:lumMod val="95000"/>
                <a:lumOff val="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21920" rtlCol="0" anchor="ctr"/>
          <a:lstStyle/>
          <a:p>
            <a:pPr algn="ctr" defTabSz="1219170"/>
            <a:r>
              <a:rPr lang="pt-BR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Tw Cen MT"/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F0B627-6ED6-1C59-7955-DC27DB4BF534}"/>
              </a:ext>
            </a:extLst>
          </p:cNvPr>
          <p:cNvSpPr txBox="1"/>
          <p:nvPr/>
        </p:nvSpPr>
        <p:spPr>
          <a:xfrm>
            <a:off x="6385614" y="1655445"/>
            <a:ext cx="4751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pt-BR" sz="2800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Mudança de Tecnologia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949C07E7-D600-3239-F744-512B05FD2141}"/>
              </a:ext>
            </a:extLst>
          </p:cNvPr>
          <p:cNvSpPr/>
          <p:nvPr/>
        </p:nvSpPr>
        <p:spPr>
          <a:xfrm>
            <a:off x="5728789" y="2810950"/>
            <a:ext cx="579159" cy="483189"/>
          </a:xfrm>
          <a:custGeom>
            <a:avLst/>
            <a:gdLst>
              <a:gd name="connsiteX0" fmla="*/ 0 w 579159"/>
              <a:gd name="connsiteY0" fmla="*/ 483189 h 483189"/>
              <a:gd name="connsiteX1" fmla="*/ 289580 w 579159"/>
              <a:gd name="connsiteY1" fmla="*/ 0 h 483189"/>
              <a:gd name="connsiteX2" fmla="*/ 579159 w 579159"/>
              <a:gd name="connsiteY2" fmla="*/ 483189 h 483189"/>
              <a:gd name="connsiteX3" fmla="*/ 0 w 579159"/>
              <a:gd name="connsiteY3" fmla="*/ 483189 h 483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9159" h="483189" fill="none" extrusionOk="0">
                <a:moveTo>
                  <a:pt x="0" y="483189"/>
                </a:moveTo>
                <a:cubicBezTo>
                  <a:pt x="81410" y="332539"/>
                  <a:pt x="148244" y="140095"/>
                  <a:pt x="289580" y="0"/>
                </a:cubicBezTo>
                <a:cubicBezTo>
                  <a:pt x="421615" y="138341"/>
                  <a:pt x="514068" y="299410"/>
                  <a:pt x="579159" y="483189"/>
                </a:cubicBezTo>
                <a:cubicBezTo>
                  <a:pt x="312066" y="458916"/>
                  <a:pt x="132809" y="493033"/>
                  <a:pt x="0" y="483189"/>
                </a:cubicBezTo>
                <a:close/>
              </a:path>
              <a:path w="579159" h="483189" stroke="0" extrusionOk="0">
                <a:moveTo>
                  <a:pt x="0" y="483189"/>
                </a:moveTo>
                <a:cubicBezTo>
                  <a:pt x="144118" y="248374"/>
                  <a:pt x="158041" y="205420"/>
                  <a:pt x="289580" y="0"/>
                </a:cubicBezTo>
                <a:cubicBezTo>
                  <a:pt x="352064" y="159290"/>
                  <a:pt x="500463" y="288552"/>
                  <a:pt x="579159" y="483189"/>
                </a:cubicBezTo>
                <a:cubicBezTo>
                  <a:pt x="376280" y="502401"/>
                  <a:pt x="142207" y="435499"/>
                  <a:pt x="0" y="483189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chemeClr val="tx1">
                <a:lumMod val="95000"/>
                <a:lumOff val="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21920" rtlCol="0" anchor="ctr"/>
          <a:lstStyle/>
          <a:p>
            <a:pPr algn="ctr" defTabSz="1219170"/>
            <a:r>
              <a:rPr lang="pt-BR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Tw Cen MT"/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5C764D-DCB1-8EA8-D168-0B3AC07066C0}"/>
              </a:ext>
            </a:extLst>
          </p:cNvPr>
          <p:cNvSpPr txBox="1"/>
          <p:nvPr/>
        </p:nvSpPr>
        <p:spPr>
          <a:xfrm>
            <a:off x="6385614" y="2833530"/>
            <a:ext cx="5337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pt-BR" sz="2800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Excesso de Confiança do Gestor</a:t>
            </a:r>
            <a:endParaRPr lang="pt-BR" sz="2800" b="1" dirty="0">
              <a:solidFill>
                <a:prstClr val="black">
                  <a:lumMod val="95000"/>
                  <a:lumOff val="5000"/>
                </a:prstClr>
              </a:solidFill>
              <a:latin typeface="Tw Cen MT"/>
            </a:endParaRPr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47DE6FA2-CB68-0930-8CBE-6B038EDB10D2}"/>
              </a:ext>
            </a:extLst>
          </p:cNvPr>
          <p:cNvSpPr/>
          <p:nvPr/>
        </p:nvSpPr>
        <p:spPr>
          <a:xfrm>
            <a:off x="5708469" y="3989035"/>
            <a:ext cx="579159" cy="483189"/>
          </a:xfrm>
          <a:custGeom>
            <a:avLst/>
            <a:gdLst>
              <a:gd name="connsiteX0" fmla="*/ 0 w 579159"/>
              <a:gd name="connsiteY0" fmla="*/ 483189 h 483189"/>
              <a:gd name="connsiteX1" fmla="*/ 289580 w 579159"/>
              <a:gd name="connsiteY1" fmla="*/ 0 h 483189"/>
              <a:gd name="connsiteX2" fmla="*/ 579159 w 579159"/>
              <a:gd name="connsiteY2" fmla="*/ 483189 h 483189"/>
              <a:gd name="connsiteX3" fmla="*/ 0 w 579159"/>
              <a:gd name="connsiteY3" fmla="*/ 483189 h 483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9159" h="483189" fill="none" extrusionOk="0">
                <a:moveTo>
                  <a:pt x="0" y="483189"/>
                </a:moveTo>
                <a:cubicBezTo>
                  <a:pt x="81410" y="332539"/>
                  <a:pt x="148244" y="140095"/>
                  <a:pt x="289580" y="0"/>
                </a:cubicBezTo>
                <a:cubicBezTo>
                  <a:pt x="421615" y="138341"/>
                  <a:pt x="514068" y="299410"/>
                  <a:pt x="579159" y="483189"/>
                </a:cubicBezTo>
                <a:cubicBezTo>
                  <a:pt x="312066" y="458916"/>
                  <a:pt x="132809" y="493033"/>
                  <a:pt x="0" y="483189"/>
                </a:cubicBezTo>
                <a:close/>
              </a:path>
              <a:path w="579159" h="483189" stroke="0" extrusionOk="0">
                <a:moveTo>
                  <a:pt x="0" y="483189"/>
                </a:moveTo>
                <a:cubicBezTo>
                  <a:pt x="144118" y="248374"/>
                  <a:pt x="158041" y="205420"/>
                  <a:pt x="289580" y="0"/>
                </a:cubicBezTo>
                <a:cubicBezTo>
                  <a:pt x="352064" y="159290"/>
                  <a:pt x="500463" y="288552"/>
                  <a:pt x="579159" y="483189"/>
                </a:cubicBezTo>
                <a:cubicBezTo>
                  <a:pt x="376280" y="502401"/>
                  <a:pt x="142207" y="435499"/>
                  <a:pt x="0" y="483189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chemeClr val="tx1">
                <a:lumMod val="95000"/>
                <a:lumOff val="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21920" rtlCol="0" anchor="ctr"/>
          <a:lstStyle/>
          <a:p>
            <a:pPr algn="ctr" defTabSz="1219170"/>
            <a:r>
              <a:rPr lang="pt-BR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Tw Cen MT"/>
              </a:rPr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6510DE-50FB-F35F-191A-F3962DC6B498}"/>
              </a:ext>
            </a:extLst>
          </p:cNvPr>
          <p:cNvSpPr txBox="1"/>
          <p:nvPr/>
        </p:nvSpPr>
        <p:spPr>
          <a:xfrm>
            <a:off x="6365294" y="4011615"/>
            <a:ext cx="6033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pt-BR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Tw Cen MT"/>
              </a:rPr>
              <a:t>Edital de Licitação com Fragilidades</a:t>
            </a: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D9D931D3-3C35-02AE-8DDE-0ED3F1FC73ED}"/>
              </a:ext>
            </a:extLst>
          </p:cNvPr>
          <p:cNvSpPr/>
          <p:nvPr/>
        </p:nvSpPr>
        <p:spPr>
          <a:xfrm>
            <a:off x="5708469" y="5167119"/>
            <a:ext cx="579159" cy="483189"/>
          </a:xfrm>
          <a:custGeom>
            <a:avLst/>
            <a:gdLst>
              <a:gd name="connsiteX0" fmla="*/ 0 w 579159"/>
              <a:gd name="connsiteY0" fmla="*/ 483189 h 483189"/>
              <a:gd name="connsiteX1" fmla="*/ 289580 w 579159"/>
              <a:gd name="connsiteY1" fmla="*/ 0 h 483189"/>
              <a:gd name="connsiteX2" fmla="*/ 579159 w 579159"/>
              <a:gd name="connsiteY2" fmla="*/ 483189 h 483189"/>
              <a:gd name="connsiteX3" fmla="*/ 0 w 579159"/>
              <a:gd name="connsiteY3" fmla="*/ 483189 h 483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9159" h="483189" fill="none" extrusionOk="0">
                <a:moveTo>
                  <a:pt x="0" y="483189"/>
                </a:moveTo>
                <a:cubicBezTo>
                  <a:pt x="81410" y="332539"/>
                  <a:pt x="148244" y="140095"/>
                  <a:pt x="289580" y="0"/>
                </a:cubicBezTo>
                <a:cubicBezTo>
                  <a:pt x="421615" y="138341"/>
                  <a:pt x="514068" y="299410"/>
                  <a:pt x="579159" y="483189"/>
                </a:cubicBezTo>
                <a:cubicBezTo>
                  <a:pt x="312066" y="458916"/>
                  <a:pt x="132809" y="493033"/>
                  <a:pt x="0" y="483189"/>
                </a:cubicBezTo>
                <a:close/>
              </a:path>
              <a:path w="579159" h="483189" stroke="0" extrusionOk="0">
                <a:moveTo>
                  <a:pt x="0" y="483189"/>
                </a:moveTo>
                <a:cubicBezTo>
                  <a:pt x="144118" y="248374"/>
                  <a:pt x="158041" y="205420"/>
                  <a:pt x="289580" y="0"/>
                </a:cubicBezTo>
                <a:cubicBezTo>
                  <a:pt x="352064" y="159290"/>
                  <a:pt x="500463" y="288552"/>
                  <a:pt x="579159" y="483189"/>
                </a:cubicBezTo>
                <a:cubicBezTo>
                  <a:pt x="376280" y="502401"/>
                  <a:pt x="142207" y="435499"/>
                  <a:pt x="0" y="483189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chemeClr val="tx1">
                <a:lumMod val="95000"/>
                <a:lumOff val="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21920" rtlCol="0" anchor="ctr"/>
          <a:lstStyle/>
          <a:p>
            <a:pPr algn="ctr" defTabSz="1219170"/>
            <a:r>
              <a:rPr lang="pt-BR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Tw Cen MT"/>
              </a:rPr>
              <a:t>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596FC1-7282-FA83-C8E8-1B5984D8E37B}"/>
              </a:ext>
            </a:extLst>
          </p:cNvPr>
          <p:cNvSpPr txBox="1"/>
          <p:nvPr/>
        </p:nvSpPr>
        <p:spPr>
          <a:xfrm>
            <a:off x="6365294" y="5227799"/>
            <a:ext cx="5064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pt-BR" sz="2800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Empresários inescrupulosos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1B5F202-D4FA-8714-9BB2-BB2F9A7339F2}"/>
              </a:ext>
            </a:extLst>
          </p:cNvPr>
          <p:cNvSpPr txBox="1"/>
          <p:nvPr/>
        </p:nvSpPr>
        <p:spPr>
          <a:xfrm>
            <a:off x="5630168" y="484251"/>
            <a:ext cx="4751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600" b="1" dirty="0">
                <a:solidFill>
                  <a:prstClr val="white"/>
                </a:solidFill>
                <a:latin typeface="Tw Cen MT"/>
              </a:rPr>
              <a:t>4 </a:t>
            </a:r>
            <a:r>
              <a:rPr lang="en-US" sz="3600" b="1" dirty="0" err="1">
                <a:solidFill>
                  <a:prstClr val="white"/>
                </a:solidFill>
                <a:latin typeface="Tw Cen MT"/>
              </a:rPr>
              <a:t>Maiores</a:t>
            </a:r>
            <a:r>
              <a:rPr lang="en-US" sz="3600" b="1" dirty="0">
                <a:solidFill>
                  <a:prstClr val="white"/>
                </a:solidFill>
                <a:latin typeface="Tw Cen MT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Tw Cen MT"/>
              </a:rPr>
              <a:t>Ameaças</a:t>
            </a:r>
            <a:endParaRPr lang="en-US" sz="3600" b="1" dirty="0">
              <a:solidFill>
                <a:prstClr val="white"/>
              </a:solidFill>
              <a:latin typeface="Tw Cen MT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1B5C0BA-0CE1-4EE9-985F-5E9E84ABAF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48" y="37245"/>
            <a:ext cx="11299839" cy="114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7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7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mph" presetSubtype="0" accel="7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3100" fill="hold"/>
                                        <p:tgtEl>
                                          <p:spTgt spid="5"/>
                                        </p:tgtEl>
                                      </p:cBhvr>
                                      <p:by x="108000" y="10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 animBg="1"/>
      <p:bldP spid="17" grpId="0"/>
      <p:bldP spid="18" grpId="0" animBg="1"/>
      <p:bldP spid="19" grpId="0"/>
      <p:bldP spid="20" grpId="0" animBg="1"/>
      <p:bldP spid="21" grpId="0"/>
      <p:bldP spid="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_insert_widscreen">
            <a:hlinkClick r:id="" action="ppaction://media"/>
            <a:extLst>
              <a:ext uri="{FF2B5EF4-FFF2-40B4-BE49-F238E27FC236}">
                <a16:creationId xmlns:a16="http://schemas.microsoft.com/office/drawing/2014/main" id="{E600DA36-43B5-46F9-9ACB-68D55A2940A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887B6F4-F047-47F6-A30A-38EFBF2825D0}"/>
              </a:ext>
            </a:extLst>
          </p:cNvPr>
          <p:cNvSpPr/>
          <p:nvPr/>
        </p:nvSpPr>
        <p:spPr>
          <a:xfrm>
            <a:off x="-228600" y="-114300"/>
            <a:ext cx="12649200" cy="70866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DC8C9500-9894-4185-B196-64A0BC35A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445" y="2375957"/>
            <a:ext cx="8025628" cy="2925714"/>
          </a:xfrm>
        </p:spPr>
        <p:txBody>
          <a:bodyPr>
            <a:normAutofit/>
          </a:bodyPr>
          <a:lstStyle/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Objetivos do Projeto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Breve Histórico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Oportunidades de Melhoria Identificadas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Recomendações Apresentadas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Próximas Entregas </a:t>
            </a:r>
          </a:p>
        </p:txBody>
      </p:sp>
    </p:spTree>
    <p:extLst>
      <p:ext uri="{BB962C8B-B14F-4D97-AF65-F5344CB8AC3E}">
        <p14:creationId xmlns:p14="http://schemas.microsoft.com/office/powerpoint/2010/main" val="247122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560EA0B7-BE53-0E68-CC2C-8346190F1657}"/>
              </a:ext>
            </a:extLst>
          </p:cNvPr>
          <p:cNvSpPr/>
          <p:nvPr/>
        </p:nvSpPr>
        <p:spPr>
          <a:xfrm>
            <a:off x="0" y="-354330"/>
            <a:ext cx="12192000" cy="564000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8" name="Imagem 17" descr="Uma imagem contendo no interior&#10;&#10;Descrição gerada automaticamente">
            <a:extLst>
              <a:ext uri="{FF2B5EF4-FFF2-40B4-BE49-F238E27FC236}">
                <a16:creationId xmlns:a16="http://schemas.microsoft.com/office/drawing/2014/main" id="{9E91D56E-E612-1A16-3F2F-AE5A04FEDA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-1655315"/>
            <a:ext cx="7119558" cy="6858000"/>
          </a:xfrm>
          <a:prstGeom prst="rect">
            <a:avLst/>
          </a:prstGeom>
        </p:spPr>
      </p:pic>
      <p:pic>
        <p:nvPicPr>
          <p:cNvPr id="16" name="Imagem 15" descr="Tráfego de carros na rua de uma cidade&#10;&#10;Descrição gerada automaticamente">
            <a:extLst>
              <a:ext uri="{FF2B5EF4-FFF2-40B4-BE49-F238E27FC236}">
                <a16:creationId xmlns:a16="http://schemas.microsoft.com/office/drawing/2014/main" id="{32B33E47-5463-C9ED-D8BE-6DD0CA184F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20090" y="-354330"/>
            <a:ext cx="6816090" cy="555701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4CFCB2D-3BA7-345E-BCBD-DAD0168613AB}"/>
              </a:ext>
            </a:extLst>
          </p:cNvPr>
          <p:cNvSpPr/>
          <p:nvPr/>
        </p:nvSpPr>
        <p:spPr>
          <a:xfrm>
            <a:off x="0" y="4986791"/>
            <a:ext cx="12192000" cy="143622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04378CB-145C-9434-83BA-7FBE56AE41B1}"/>
              </a:ext>
            </a:extLst>
          </p:cNvPr>
          <p:cNvGrpSpPr/>
          <p:nvPr/>
        </p:nvGrpSpPr>
        <p:grpSpPr>
          <a:xfrm>
            <a:off x="1695481" y="4986791"/>
            <a:ext cx="3657102" cy="1278303"/>
            <a:chOff x="3403143" y="4915639"/>
            <a:chExt cx="6904432" cy="1278303"/>
          </a:xfrm>
        </p:grpSpPr>
        <p:sp>
          <p:nvSpPr>
            <p:cNvPr id="8" name="Textbox">
              <a:extLst>
                <a:ext uri="{FF2B5EF4-FFF2-40B4-BE49-F238E27FC236}">
                  <a16:creationId xmlns:a16="http://schemas.microsoft.com/office/drawing/2014/main" id="{76D17ECE-E5E6-0B1B-384C-2AB2A77C06CD}"/>
                </a:ext>
              </a:extLst>
            </p:cNvPr>
            <p:cNvSpPr txBox="1"/>
            <p:nvPr/>
          </p:nvSpPr>
          <p:spPr>
            <a:xfrm>
              <a:off x="3403143" y="5485863"/>
              <a:ext cx="6904432" cy="708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304770" rtl="0" eaLnBrk="1" fontAlgn="auto" latinLnBrk="0" hangingPunct="1">
                <a:lnSpc>
                  <a:spcPts val="533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-15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Caos</a:t>
              </a:r>
              <a:r>
                <a:rPr kumimoji="0" lang="en-US" sz="3600" b="1" i="0" u="none" strike="noStrike" kern="1200" cap="none" spc="-15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Total !!!</a:t>
              </a:r>
            </a:p>
          </p:txBody>
        </p:sp>
        <p:sp>
          <p:nvSpPr>
            <p:cNvPr id="9" name="Textbox">
              <a:extLst>
                <a:ext uri="{FF2B5EF4-FFF2-40B4-BE49-F238E27FC236}">
                  <a16:creationId xmlns:a16="http://schemas.microsoft.com/office/drawing/2014/main" id="{08912F6B-FAC4-2C6C-1934-08E0F8D5F8EC}"/>
                </a:ext>
              </a:extLst>
            </p:cNvPr>
            <p:cNvSpPr txBox="1"/>
            <p:nvPr/>
          </p:nvSpPr>
          <p:spPr>
            <a:xfrm>
              <a:off x="3403143" y="4915639"/>
              <a:ext cx="6041264" cy="680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304770" rtl="0" eaLnBrk="1" fontAlgn="auto" latinLnBrk="0" hangingPunct="1">
                <a:lnSpc>
                  <a:spcPts val="533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67" b="1" i="0" u="none" strike="noStrike" kern="1200" cap="none" spc="67" normalizeH="0" baseline="0" noProof="0" dirty="0">
                  <a:ln>
                    <a:noFill/>
                  </a:ln>
                  <a:solidFill>
                    <a:srgbClr val="4EA72E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Trebuchet MS" panose="020B0603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São Paulo – 18h00</a:t>
              </a: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B7C9DF41-0129-D2A2-9322-F26F8241DEFD}"/>
              </a:ext>
            </a:extLst>
          </p:cNvPr>
          <p:cNvGrpSpPr/>
          <p:nvPr/>
        </p:nvGrpSpPr>
        <p:grpSpPr>
          <a:xfrm>
            <a:off x="7962468" y="4986791"/>
            <a:ext cx="3657102" cy="1278303"/>
            <a:chOff x="3403143" y="4915639"/>
            <a:chExt cx="6904432" cy="1278303"/>
          </a:xfrm>
        </p:grpSpPr>
        <p:sp>
          <p:nvSpPr>
            <p:cNvPr id="7" name="Textbox">
              <a:extLst>
                <a:ext uri="{FF2B5EF4-FFF2-40B4-BE49-F238E27FC236}">
                  <a16:creationId xmlns:a16="http://schemas.microsoft.com/office/drawing/2014/main" id="{B9B8CBC8-4011-E331-6CF3-3B42D3888D70}"/>
                </a:ext>
              </a:extLst>
            </p:cNvPr>
            <p:cNvSpPr txBox="1"/>
            <p:nvPr/>
          </p:nvSpPr>
          <p:spPr>
            <a:xfrm>
              <a:off x="3403143" y="5485863"/>
              <a:ext cx="6904432" cy="708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304770" rtl="0" eaLnBrk="1" fontAlgn="auto" latinLnBrk="0" hangingPunct="1">
                <a:lnSpc>
                  <a:spcPts val="533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spc="-150" dirty="0" err="1">
                  <a:solidFill>
                    <a:prstClr val="white"/>
                  </a:solidFill>
                  <a:latin typeface="Trebuchet MS" panose="020B0603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Silêncio</a:t>
              </a:r>
              <a:r>
                <a:rPr lang="en-US" sz="3600" b="1" spc="-150" dirty="0">
                  <a:solidFill>
                    <a:prstClr val="white"/>
                  </a:solidFill>
                  <a:latin typeface="Trebuchet MS" panose="020B0603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Total  !!!</a:t>
              </a:r>
              <a:endParaRPr kumimoji="0" lang="en-US" sz="3600" b="1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3" name="Textbox">
              <a:extLst>
                <a:ext uri="{FF2B5EF4-FFF2-40B4-BE49-F238E27FC236}">
                  <a16:creationId xmlns:a16="http://schemas.microsoft.com/office/drawing/2014/main" id="{65DFDC11-8CBC-CFAA-096F-51A1513707CF}"/>
                </a:ext>
              </a:extLst>
            </p:cNvPr>
            <p:cNvSpPr txBox="1"/>
            <p:nvPr/>
          </p:nvSpPr>
          <p:spPr>
            <a:xfrm>
              <a:off x="3403143" y="4915639"/>
              <a:ext cx="5154645" cy="680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30477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304770" rtl="0" eaLnBrk="1" fontAlgn="auto" latinLnBrk="0" hangingPunct="1">
                <a:lnSpc>
                  <a:spcPts val="533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67" b="1" i="0" u="none" strike="noStrike" kern="1200" cap="none" spc="67" normalizeH="0" baseline="0" noProof="0" dirty="0">
                  <a:ln>
                    <a:noFill/>
                  </a:ln>
                  <a:solidFill>
                    <a:srgbClr val="4EA72E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Trebuchet MS" panose="020B0603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493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decel="5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5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F2ED0848-A6D6-4688-81A2-4E35127748DC}"/>
              </a:ext>
            </a:extLst>
          </p:cNvPr>
          <p:cNvGrpSpPr/>
          <p:nvPr/>
        </p:nvGrpSpPr>
        <p:grpSpPr>
          <a:xfrm>
            <a:off x="0" y="446324"/>
            <a:ext cx="812800" cy="415852"/>
            <a:chOff x="-1812" y="245184"/>
            <a:chExt cx="1429787" cy="731520"/>
          </a:xfrm>
          <a:solidFill>
            <a:srgbClr val="C0504D"/>
          </a:solidFill>
        </p:grpSpPr>
        <p:sp>
          <p:nvSpPr>
            <p:cNvPr id="50" name="Arrow: Pentagon 49">
              <a:extLst>
                <a:ext uri="{FF2B5EF4-FFF2-40B4-BE49-F238E27FC236}">
                  <a16:creationId xmlns:a16="http://schemas.microsoft.com/office/drawing/2014/main" id="{51F74A17-91BF-4325-B97F-82AE449E9AEB}"/>
                </a:ext>
              </a:extLst>
            </p:cNvPr>
            <p:cNvSpPr/>
            <p:nvPr/>
          </p:nvSpPr>
          <p:spPr>
            <a:xfrm>
              <a:off x="-1812" y="245184"/>
              <a:ext cx="1072340" cy="731520"/>
            </a:xfrm>
            <a:prstGeom prst="homePlate">
              <a:avLst>
                <a:gd name="adj" fmla="val 37574"/>
              </a:avLst>
            </a:prstGeom>
            <a:grpFill/>
            <a:ln w="44450" cap="rnd" cmpd="thinThick">
              <a:solidFill>
                <a:srgbClr val="C0504D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Arrow: Chevron 51">
              <a:extLst>
                <a:ext uri="{FF2B5EF4-FFF2-40B4-BE49-F238E27FC236}">
                  <a16:creationId xmlns:a16="http://schemas.microsoft.com/office/drawing/2014/main" id="{1F0904E1-CC1D-4F2F-A2D3-ED5AA3D6CE6B}"/>
                </a:ext>
              </a:extLst>
            </p:cNvPr>
            <p:cNvSpPr/>
            <p:nvPr/>
          </p:nvSpPr>
          <p:spPr>
            <a:xfrm rot="10800000" flipH="1">
              <a:off x="1038954" y="265197"/>
              <a:ext cx="389021" cy="697327"/>
            </a:xfrm>
            <a:prstGeom prst="chevron">
              <a:avLst>
                <a:gd name="adj" fmla="val 65238"/>
              </a:avLst>
            </a:prstGeom>
            <a:grpFill/>
            <a:ln w="44450" cap="rnd" cmpd="thinThick">
              <a:solidFill>
                <a:srgbClr val="C0504D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extBox 52">
            <a:extLst>
              <a:ext uri="{FF2B5EF4-FFF2-40B4-BE49-F238E27FC236}">
                <a16:creationId xmlns:a16="http://schemas.microsoft.com/office/drawing/2014/main" id="{77859BEA-52E2-22E9-DB92-0979F10E4B80}"/>
              </a:ext>
            </a:extLst>
          </p:cNvPr>
          <p:cNvSpPr txBox="1"/>
          <p:nvPr/>
        </p:nvSpPr>
        <p:spPr>
          <a:xfrm>
            <a:off x="525950" y="1219402"/>
            <a:ext cx="8691202" cy="27121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just" defTabSz="91430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" sz="2200" b="1" dirty="0">
                <a:ln w="19050">
                  <a:noFill/>
                  <a:round/>
                </a:ln>
                <a:solidFill>
                  <a:srgbClr val="C0504D"/>
                </a:solidFill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Insuficiência de Recursos</a:t>
            </a:r>
            <a:endParaRPr kumimoji="0" lang="en" sz="2200" b="1" i="0" u="none" strike="noStrike" kern="1200" cap="none" spc="0" normalizeH="0" baseline="0" noProof="0" dirty="0">
              <a:ln w="19050">
                <a:noFill/>
                <a:round/>
              </a:ln>
              <a:solidFill>
                <a:srgbClr val="C0504D"/>
              </a:solidFill>
              <a:effectLst/>
              <a:uLnTx/>
              <a:uFillTx/>
              <a:latin typeface="Calibri" panose="020F0502020204030204"/>
              <a:ea typeface="Tahom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just" defTabSz="91430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Os Tribunais de Contas não têm equipe suficiente</a:t>
            </a:r>
            <a:r>
              <a:rPr kumimoji="0" lang="pt-BR" sz="2200" b="0" i="0" u="none" strike="noStrike" kern="1200" cap="none" spc="0" normalizeH="0" noProof="0" dirty="0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 para acompanhar todas as recomendações</a:t>
            </a:r>
            <a:r>
              <a:rPr kumimoji="0" lang="pt-BR" sz="2200" b="0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. </a:t>
            </a:r>
          </a:p>
          <a:p>
            <a:pPr marL="457200" marR="0" lvl="0" indent="-457200" algn="just" defTabSz="91430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en" sz="2200" b="1" u="none" strike="noStrike" kern="1200" cap="none" spc="0" normalizeH="0" baseline="0" noProof="0" dirty="0">
                <a:ln w="19050">
                  <a:noFill/>
                  <a:round/>
                </a:ln>
                <a:solidFill>
                  <a:srgbClr val="C0504D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Insuficiência</a:t>
            </a:r>
            <a:r>
              <a:rPr kumimoji="0" lang="en" sz="2200" b="1" u="none" strike="noStrike" kern="1200" cap="none" spc="0" normalizeH="0" noProof="0" dirty="0">
                <a:ln w="19050">
                  <a:noFill/>
                  <a:round/>
                </a:ln>
                <a:solidFill>
                  <a:srgbClr val="C0504D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 de Diretrizes</a:t>
            </a:r>
            <a:endParaRPr kumimoji="0" lang="en" sz="2200" b="1" u="none" strike="noStrike" kern="1200" cap="none" spc="0" normalizeH="0" baseline="0" noProof="0" dirty="0">
              <a:ln w="19050">
                <a:noFill/>
                <a:round/>
              </a:ln>
              <a:solidFill>
                <a:srgbClr val="C0504D"/>
              </a:solidFill>
              <a:effectLst/>
              <a:uLnTx/>
              <a:uFillTx/>
              <a:latin typeface="Calibri" panose="020F0502020204030204"/>
              <a:ea typeface="Tahoma" panose="020B0604030504040204" pitchFamily="34" charset="0"/>
              <a:cs typeface="Segoe UI Light" panose="020B0502040204020203" pitchFamily="34" charset="0"/>
            </a:endParaRPr>
          </a:p>
          <a:p>
            <a:pPr lvl="0" algn="just">
              <a:lnSpc>
                <a:spcPct val="120000"/>
              </a:lnSpc>
              <a:spcAft>
                <a:spcPts val="2400"/>
              </a:spcAft>
              <a:defRPr/>
            </a:pP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Insuficiência de diretrizes de acompanhamento eficazes para os auditores.</a:t>
            </a:r>
            <a:endParaRPr kumimoji="0" lang="pt-BR" sz="2200" b="0" i="0" u="none" strike="noStrike" kern="1200" cap="none" spc="0" normalizeH="0" baseline="0" noProof="0" dirty="0">
              <a:ln w="19050">
                <a:noFill/>
                <a:round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ahoma" panose="020B0604030504040204" pitchFamily="34" charset="0"/>
              <a:cs typeface="Segoe UI Light" panose="020B0502040204020203" pitchFamily="34" charset="0"/>
            </a:endParaRPr>
          </a:p>
        </p:txBody>
      </p:sp>
      <p:sp>
        <p:nvSpPr>
          <p:cNvPr id="41" name="TextBox 52">
            <a:extLst>
              <a:ext uri="{FF2B5EF4-FFF2-40B4-BE49-F238E27FC236}">
                <a16:creationId xmlns:a16="http://schemas.microsoft.com/office/drawing/2014/main" id="{0428C2AC-A0F0-4B5B-8539-B51519F574BB}"/>
              </a:ext>
            </a:extLst>
          </p:cNvPr>
          <p:cNvSpPr txBox="1"/>
          <p:nvPr/>
        </p:nvSpPr>
        <p:spPr>
          <a:xfrm>
            <a:off x="882004" y="-19858"/>
            <a:ext cx="11083017" cy="10444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600" b="1" i="0" u="none" strike="noStrike" kern="1200" cap="none" spc="0" normalizeH="0" baseline="0" noProof="0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Oportunidades de Melhoria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A80104D1-5C92-46EA-877F-A8E896B8E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08440" y="1047750"/>
            <a:ext cx="2858400" cy="482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93988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/>
      <p:bldP spid="4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F2ED0848-A6D6-4688-81A2-4E35127748DC}"/>
              </a:ext>
            </a:extLst>
          </p:cNvPr>
          <p:cNvGrpSpPr/>
          <p:nvPr/>
        </p:nvGrpSpPr>
        <p:grpSpPr>
          <a:xfrm>
            <a:off x="0" y="446324"/>
            <a:ext cx="812800" cy="415852"/>
            <a:chOff x="-1812" y="245184"/>
            <a:chExt cx="1429787" cy="731520"/>
          </a:xfrm>
          <a:solidFill>
            <a:srgbClr val="0F416F"/>
          </a:solidFill>
        </p:grpSpPr>
        <p:sp>
          <p:nvSpPr>
            <p:cNvPr id="50" name="Arrow: Pentagon 49">
              <a:extLst>
                <a:ext uri="{FF2B5EF4-FFF2-40B4-BE49-F238E27FC236}">
                  <a16:creationId xmlns:a16="http://schemas.microsoft.com/office/drawing/2014/main" id="{51F74A17-91BF-4325-B97F-82AE449E9AEB}"/>
                </a:ext>
              </a:extLst>
            </p:cNvPr>
            <p:cNvSpPr/>
            <p:nvPr/>
          </p:nvSpPr>
          <p:spPr>
            <a:xfrm>
              <a:off x="-1812" y="245184"/>
              <a:ext cx="1072340" cy="731520"/>
            </a:xfrm>
            <a:prstGeom prst="homePlate">
              <a:avLst>
                <a:gd name="adj" fmla="val 37574"/>
              </a:avLst>
            </a:prstGeom>
            <a:grpFill/>
            <a:ln w="44450" cap="rnd" cmpd="thinThick">
              <a:solidFill>
                <a:srgbClr val="0F416F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Arrow: Chevron 51">
              <a:extLst>
                <a:ext uri="{FF2B5EF4-FFF2-40B4-BE49-F238E27FC236}">
                  <a16:creationId xmlns:a16="http://schemas.microsoft.com/office/drawing/2014/main" id="{1F0904E1-CC1D-4F2F-A2D3-ED5AA3D6CE6B}"/>
                </a:ext>
              </a:extLst>
            </p:cNvPr>
            <p:cNvSpPr/>
            <p:nvPr/>
          </p:nvSpPr>
          <p:spPr>
            <a:xfrm rot="10800000" flipH="1">
              <a:off x="1038954" y="265197"/>
              <a:ext cx="389021" cy="697327"/>
            </a:xfrm>
            <a:prstGeom prst="chevron">
              <a:avLst>
                <a:gd name="adj" fmla="val 65238"/>
              </a:avLst>
            </a:prstGeom>
            <a:grpFill/>
            <a:ln w="44450" cap="rnd" cmpd="thinThick">
              <a:solidFill>
                <a:srgbClr val="0F416F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extBox 52">
            <a:extLst>
              <a:ext uri="{FF2B5EF4-FFF2-40B4-BE49-F238E27FC236}">
                <a16:creationId xmlns:a16="http://schemas.microsoft.com/office/drawing/2014/main" id="{77859BEA-52E2-22E9-DB92-0979F10E4B80}"/>
              </a:ext>
            </a:extLst>
          </p:cNvPr>
          <p:cNvSpPr txBox="1"/>
          <p:nvPr/>
        </p:nvSpPr>
        <p:spPr>
          <a:xfrm>
            <a:off x="525951" y="1219402"/>
            <a:ext cx="9000604" cy="13210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20000"/>
              </a:lnSpc>
              <a:spcAft>
                <a:spcPts val="2400"/>
              </a:spcAft>
              <a:defRPr/>
            </a:pPr>
            <a:r>
              <a:rPr lang="pt-BR" sz="2200" dirty="0">
                <a:ln w="19050">
                  <a:noFill/>
                  <a:round/>
                </a:ln>
                <a:ea typeface="Tahoma" panose="020B0604030504040204" pitchFamily="34" charset="0"/>
                <a:cs typeface="Segoe UI Light" panose="020B0502040204020203" pitchFamily="34" charset="0"/>
              </a:rPr>
              <a:t>A Norma de Auditoria de Desempenho da INTOSAI (ISSAI 3000) exige que as (</a:t>
            </a:r>
            <a:r>
              <a:rPr lang="pt-BR" sz="24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EFS</a:t>
            </a:r>
            <a:r>
              <a:rPr lang="pt-BR" sz="2200" dirty="0">
                <a:ln w="19050">
                  <a:noFill/>
                  <a:round/>
                </a:ln>
                <a:ea typeface="Tahoma" panose="020B0604030504040204" pitchFamily="34" charset="0"/>
                <a:cs typeface="Segoe UI Light" panose="020B0502040204020203" pitchFamily="34" charset="0"/>
              </a:rPr>
              <a:t>) Organizações de Auditoria realizem acompanhamentos sistemáticos das conclusões e recomendações de auditorias anteriores:</a:t>
            </a:r>
          </a:p>
        </p:txBody>
      </p:sp>
      <p:sp>
        <p:nvSpPr>
          <p:cNvPr id="41" name="TextBox 52">
            <a:extLst>
              <a:ext uri="{FF2B5EF4-FFF2-40B4-BE49-F238E27FC236}">
                <a16:creationId xmlns:a16="http://schemas.microsoft.com/office/drawing/2014/main" id="{0428C2AC-A0F0-4B5B-8539-B51519F574BB}"/>
              </a:ext>
            </a:extLst>
          </p:cNvPr>
          <p:cNvSpPr txBox="1"/>
          <p:nvPr/>
        </p:nvSpPr>
        <p:spPr>
          <a:xfrm>
            <a:off x="882004" y="-19858"/>
            <a:ext cx="11083017" cy="10444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600" b="1" i="0" u="none" strike="noStrike" kern="1200" cap="none" spc="0" normalizeH="0" baseline="0" noProof="0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Recomendações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FC975BB-A7B5-4FFC-927A-D8F8F76AC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724" y="1254629"/>
            <a:ext cx="3227693" cy="5113176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EDE5D96D-E4A3-40D3-9E81-917FB00EFAD1}"/>
              </a:ext>
            </a:extLst>
          </p:cNvPr>
          <p:cNvSpPr/>
          <p:nvPr/>
        </p:nvSpPr>
        <p:spPr>
          <a:xfrm>
            <a:off x="1360448" y="2723794"/>
            <a:ext cx="7069873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200" i="1" dirty="0"/>
              <a:t>“O auditor deverá acompanhar, conforme apropriado, as conclusões e recomendações de auditorias anteriores e a EFS deverá reportar ao órgão legislativo, se possível, sobre as conclusões e impactos de todas as ações corretivas relevantes”.</a:t>
            </a:r>
          </a:p>
          <a:p>
            <a:pPr algn="just"/>
            <a:endParaRPr lang="pt-BR" sz="2200" i="1" dirty="0"/>
          </a:p>
          <a:p>
            <a:pPr algn="r"/>
            <a:r>
              <a:rPr lang="pt-BR" sz="2200" i="1" dirty="0"/>
              <a:t>INTOSAI (ISSAI 3000) </a:t>
            </a:r>
          </a:p>
        </p:txBody>
      </p:sp>
      <p:sp>
        <p:nvSpPr>
          <p:cNvPr id="9" name="TextBox 52">
            <a:extLst>
              <a:ext uri="{FF2B5EF4-FFF2-40B4-BE49-F238E27FC236}">
                <a16:creationId xmlns:a16="http://schemas.microsoft.com/office/drawing/2014/main" id="{176AF4F6-5E75-43B9-A96E-361DE3DA69C2}"/>
              </a:ext>
            </a:extLst>
          </p:cNvPr>
          <p:cNvSpPr txBox="1"/>
          <p:nvPr/>
        </p:nvSpPr>
        <p:spPr>
          <a:xfrm>
            <a:off x="525951" y="5367656"/>
            <a:ext cx="9000604" cy="12840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20000"/>
              </a:lnSpc>
              <a:spcAft>
                <a:spcPts val="2400"/>
              </a:spcAft>
              <a:defRPr/>
            </a:pPr>
            <a:r>
              <a:rPr lang="pt-BR" sz="2200" b="1" dirty="0">
                <a:ln w="19050">
                  <a:noFill/>
                  <a:round/>
                </a:ln>
                <a:solidFill>
                  <a:srgbClr val="0F416F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Criação de diretrizes de acompanhamento eficazes para garantir que as suas conclusões e recomendações sejam implementadas de forma eficaz e em tempo hábil.</a:t>
            </a:r>
          </a:p>
        </p:txBody>
      </p:sp>
    </p:spTree>
    <p:extLst>
      <p:ext uri="{BB962C8B-B14F-4D97-AF65-F5344CB8AC3E}">
        <p14:creationId xmlns:p14="http://schemas.microsoft.com/office/powerpoint/2010/main" val="173873755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41" grpId="0" build="p"/>
      <p:bldP spid="2" grpId="0"/>
      <p:bldP spid="9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lowchart: Data 48"/>
          <p:cNvSpPr/>
          <p:nvPr/>
        </p:nvSpPr>
        <p:spPr>
          <a:xfrm flipH="1">
            <a:off x="1226310" y="1191331"/>
            <a:ext cx="3999289" cy="4667047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138 h 10138"/>
              <a:gd name="connsiteX1" fmla="*/ 2034 w 10000"/>
              <a:gd name="connsiteY1" fmla="*/ 0 h 10138"/>
              <a:gd name="connsiteX2" fmla="*/ 10000 w 10000"/>
              <a:gd name="connsiteY2" fmla="*/ 138 h 10138"/>
              <a:gd name="connsiteX3" fmla="*/ 8000 w 10000"/>
              <a:gd name="connsiteY3" fmla="*/ 10138 h 10138"/>
              <a:gd name="connsiteX4" fmla="*/ 0 w 10000"/>
              <a:gd name="connsiteY4" fmla="*/ 10138 h 10138"/>
              <a:gd name="connsiteX0" fmla="*/ 0 w 10000"/>
              <a:gd name="connsiteY0" fmla="*/ 35311 h 35311"/>
              <a:gd name="connsiteX1" fmla="*/ 9798 w 10000"/>
              <a:gd name="connsiteY1" fmla="*/ 0 h 35311"/>
              <a:gd name="connsiteX2" fmla="*/ 10000 w 10000"/>
              <a:gd name="connsiteY2" fmla="*/ 25311 h 35311"/>
              <a:gd name="connsiteX3" fmla="*/ 8000 w 10000"/>
              <a:gd name="connsiteY3" fmla="*/ 35311 h 35311"/>
              <a:gd name="connsiteX4" fmla="*/ 0 w 10000"/>
              <a:gd name="connsiteY4" fmla="*/ 35311 h 35311"/>
              <a:gd name="connsiteX0" fmla="*/ 0 w 14756"/>
              <a:gd name="connsiteY0" fmla="*/ 35311 h 35311"/>
              <a:gd name="connsiteX1" fmla="*/ 9798 w 14756"/>
              <a:gd name="connsiteY1" fmla="*/ 0 h 35311"/>
              <a:gd name="connsiteX2" fmla="*/ 14756 w 14756"/>
              <a:gd name="connsiteY2" fmla="*/ 7640 h 35311"/>
              <a:gd name="connsiteX3" fmla="*/ 8000 w 14756"/>
              <a:gd name="connsiteY3" fmla="*/ 35311 h 35311"/>
              <a:gd name="connsiteX4" fmla="*/ 0 w 14756"/>
              <a:gd name="connsiteY4" fmla="*/ 35311 h 35311"/>
              <a:gd name="connsiteX0" fmla="*/ 0 w 14756"/>
              <a:gd name="connsiteY0" fmla="*/ 35311 h 35311"/>
              <a:gd name="connsiteX1" fmla="*/ 9798 w 14756"/>
              <a:gd name="connsiteY1" fmla="*/ 0 h 35311"/>
              <a:gd name="connsiteX2" fmla="*/ 14756 w 14756"/>
              <a:gd name="connsiteY2" fmla="*/ 7640 h 35311"/>
              <a:gd name="connsiteX3" fmla="*/ 8000 w 14756"/>
              <a:gd name="connsiteY3" fmla="*/ 35311 h 35311"/>
              <a:gd name="connsiteX4" fmla="*/ 0 w 14756"/>
              <a:gd name="connsiteY4" fmla="*/ 35311 h 35311"/>
              <a:gd name="connsiteX0" fmla="*/ 0 w 14756"/>
              <a:gd name="connsiteY0" fmla="*/ 35311 h 35311"/>
              <a:gd name="connsiteX1" fmla="*/ 9798 w 14756"/>
              <a:gd name="connsiteY1" fmla="*/ 0 h 35311"/>
              <a:gd name="connsiteX2" fmla="*/ 14756 w 14756"/>
              <a:gd name="connsiteY2" fmla="*/ 7640 h 35311"/>
              <a:gd name="connsiteX3" fmla="*/ 8000 w 14756"/>
              <a:gd name="connsiteY3" fmla="*/ 35311 h 35311"/>
              <a:gd name="connsiteX4" fmla="*/ 0 w 14756"/>
              <a:gd name="connsiteY4" fmla="*/ 35311 h 35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56" h="35311">
                <a:moveTo>
                  <a:pt x="0" y="35311"/>
                </a:moveTo>
                <a:lnTo>
                  <a:pt x="9798" y="0"/>
                </a:lnTo>
                <a:cubicBezTo>
                  <a:pt x="12223" y="3853"/>
                  <a:pt x="11275" y="953"/>
                  <a:pt x="14756" y="7640"/>
                </a:cubicBezTo>
                <a:lnTo>
                  <a:pt x="8000" y="35311"/>
                </a:lnTo>
                <a:lnTo>
                  <a:pt x="0" y="35311"/>
                </a:lnTo>
                <a:close/>
              </a:path>
            </a:pathLst>
          </a:custGeom>
          <a:solidFill>
            <a:srgbClr val="0C3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00" y="2235199"/>
            <a:ext cx="12115800" cy="2324101"/>
          </a:xfrm>
        </p:spPr>
      </p:pic>
      <p:sp>
        <p:nvSpPr>
          <p:cNvPr id="43" name="TextBox 42"/>
          <p:cNvSpPr txBox="1"/>
          <p:nvPr/>
        </p:nvSpPr>
        <p:spPr>
          <a:xfrm>
            <a:off x="2087025" y="2583000"/>
            <a:ext cx="9809600" cy="1477328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ctr" anchorCtr="0">
            <a:noAutofit/>
          </a:bodyPr>
          <a:lstStyle/>
          <a:p>
            <a:pPr lvl="0" algn="ctr" defTabSz="914354">
              <a:defRPr/>
            </a:pPr>
            <a:r>
              <a:rPr lang="pt-BR" sz="5400" b="1" dirty="0">
                <a:solidFill>
                  <a:prstClr val="white"/>
                </a:solidFill>
              </a:rPr>
              <a:t>Sistemas de Gestão de Informação </a:t>
            </a:r>
            <a:endParaRPr kumimoji="0" lang="pt-BR" sz="60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3954" y="1193313"/>
            <a:ext cx="5847116" cy="5664535"/>
            <a:chOff x="-3954" y="1193311"/>
            <a:chExt cx="5847116" cy="5664534"/>
          </a:xfrm>
        </p:grpSpPr>
        <p:sp>
          <p:nvSpPr>
            <p:cNvPr id="50" name="Flowchart: Data 49"/>
            <p:cNvSpPr/>
            <p:nvPr/>
          </p:nvSpPr>
          <p:spPr>
            <a:xfrm>
              <a:off x="3073334" y="4092766"/>
              <a:ext cx="2769828" cy="1771446"/>
            </a:xfrm>
            <a:prstGeom prst="flowChartInputOutput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1270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ight Triangle 18"/>
            <p:cNvSpPr/>
            <p:nvPr/>
          </p:nvSpPr>
          <p:spPr>
            <a:xfrm rot="10800000" flipH="1">
              <a:off x="-3954" y="1193311"/>
              <a:ext cx="2584227" cy="5664534"/>
            </a:xfrm>
            <a:custGeom>
              <a:avLst/>
              <a:gdLst>
                <a:gd name="connsiteX0" fmla="*/ 0 w 2474499"/>
                <a:gd name="connsiteY0" fmla="*/ 5664534 h 5664534"/>
                <a:gd name="connsiteX1" fmla="*/ 0 w 2474499"/>
                <a:gd name="connsiteY1" fmla="*/ 0 h 5664534"/>
                <a:gd name="connsiteX2" fmla="*/ 2474499 w 2474499"/>
                <a:gd name="connsiteY2" fmla="*/ 5664534 h 5664534"/>
                <a:gd name="connsiteX3" fmla="*/ 0 w 2474499"/>
                <a:gd name="connsiteY3" fmla="*/ 5664534 h 5664534"/>
                <a:gd name="connsiteX0" fmla="*/ 73152 w 2547651"/>
                <a:gd name="connsiteY0" fmla="*/ 5664534 h 5664534"/>
                <a:gd name="connsiteX1" fmla="*/ 0 w 2547651"/>
                <a:gd name="connsiteY1" fmla="*/ 0 h 5664534"/>
                <a:gd name="connsiteX2" fmla="*/ 2547651 w 2547651"/>
                <a:gd name="connsiteY2" fmla="*/ 5664534 h 5664534"/>
                <a:gd name="connsiteX3" fmla="*/ 73152 w 2547651"/>
                <a:gd name="connsiteY3" fmla="*/ 5664534 h 5664534"/>
                <a:gd name="connsiteX0" fmla="*/ 109728 w 2584227"/>
                <a:gd name="connsiteY0" fmla="*/ 5664534 h 5664534"/>
                <a:gd name="connsiteX1" fmla="*/ 0 w 2584227"/>
                <a:gd name="connsiteY1" fmla="*/ 0 h 5664534"/>
                <a:gd name="connsiteX2" fmla="*/ 2584227 w 2584227"/>
                <a:gd name="connsiteY2" fmla="*/ 5664534 h 5664534"/>
                <a:gd name="connsiteX3" fmla="*/ 109728 w 2584227"/>
                <a:gd name="connsiteY3" fmla="*/ 5664534 h 566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84227" h="5664534">
                  <a:moveTo>
                    <a:pt x="109728" y="5664534"/>
                  </a:moveTo>
                  <a:lnTo>
                    <a:pt x="0" y="0"/>
                  </a:lnTo>
                  <a:lnTo>
                    <a:pt x="2584227" y="5664534"/>
                  </a:lnTo>
                  <a:lnTo>
                    <a:pt x="109728" y="566453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65100" dist="177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ight Triangle 17"/>
            <p:cNvSpPr/>
            <p:nvPr/>
          </p:nvSpPr>
          <p:spPr>
            <a:xfrm rot="10800000" flipH="1">
              <a:off x="-1325" y="1193311"/>
              <a:ext cx="2474499" cy="5664534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" name="Flowchart: Data 2"/>
          <p:cNvSpPr/>
          <p:nvPr/>
        </p:nvSpPr>
        <p:spPr>
          <a:xfrm>
            <a:off x="-22035" y="-27383"/>
            <a:ext cx="1911096" cy="1224136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81 h 10081"/>
              <a:gd name="connsiteX1" fmla="*/ 38 w 10000"/>
              <a:gd name="connsiteY1" fmla="*/ 0 h 10081"/>
              <a:gd name="connsiteX2" fmla="*/ 10000 w 10000"/>
              <a:gd name="connsiteY2" fmla="*/ 81 h 10081"/>
              <a:gd name="connsiteX3" fmla="*/ 8000 w 10000"/>
              <a:gd name="connsiteY3" fmla="*/ 10081 h 10081"/>
              <a:gd name="connsiteX4" fmla="*/ 0 w 10000"/>
              <a:gd name="connsiteY4" fmla="*/ 10081 h 10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81">
                <a:moveTo>
                  <a:pt x="0" y="10081"/>
                </a:moveTo>
                <a:cubicBezTo>
                  <a:pt x="13" y="6721"/>
                  <a:pt x="25" y="3360"/>
                  <a:pt x="38" y="0"/>
                </a:cubicBezTo>
                <a:lnTo>
                  <a:pt x="10000" y="81"/>
                </a:lnTo>
                <a:lnTo>
                  <a:pt x="8000" y="10081"/>
                </a:lnTo>
                <a:lnTo>
                  <a:pt x="0" y="10081"/>
                </a:lnTo>
                <a:close/>
              </a:path>
            </a:pathLst>
          </a:custGeom>
          <a:solidFill>
            <a:srgbClr val="0C3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50B8387-CB3A-5104-B056-505CAC5070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508" y="5368945"/>
            <a:ext cx="2791991" cy="97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95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7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7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3" grpId="0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igital_information_hallway_29718">
            <a:hlinkClick r:id="" action="ppaction://media"/>
            <a:extLst>
              <a:ext uri="{FF2B5EF4-FFF2-40B4-BE49-F238E27FC236}">
                <a16:creationId xmlns:a16="http://schemas.microsoft.com/office/drawing/2014/main" id="{5D8F2D1C-4F84-460C-B0BC-659C05868B4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633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F2ED0848-A6D6-4688-81A2-4E35127748DC}"/>
              </a:ext>
            </a:extLst>
          </p:cNvPr>
          <p:cNvGrpSpPr/>
          <p:nvPr/>
        </p:nvGrpSpPr>
        <p:grpSpPr>
          <a:xfrm>
            <a:off x="0" y="446324"/>
            <a:ext cx="812800" cy="415852"/>
            <a:chOff x="-1812" y="245184"/>
            <a:chExt cx="1429787" cy="731520"/>
          </a:xfrm>
          <a:solidFill>
            <a:srgbClr val="C0504D"/>
          </a:solidFill>
        </p:grpSpPr>
        <p:sp>
          <p:nvSpPr>
            <p:cNvPr id="50" name="Arrow: Pentagon 49">
              <a:extLst>
                <a:ext uri="{FF2B5EF4-FFF2-40B4-BE49-F238E27FC236}">
                  <a16:creationId xmlns:a16="http://schemas.microsoft.com/office/drawing/2014/main" id="{51F74A17-91BF-4325-B97F-82AE449E9AEB}"/>
                </a:ext>
              </a:extLst>
            </p:cNvPr>
            <p:cNvSpPr/>
            <p:nvPr/>
          </p:nvSpPr>
          <p:spPr>
            <a:xfrm>
              <a:off x="-1812" y="245184"/>
              <a:ext cx="1072340" cy="731520"/>
            </a:xfrm>
            <a:prstGeom prst="homePlate">
              <a:avLst>
                <a:gd name="adj" fmla="val 37574"/>
              </a:avLst>
            </a:prstGeom>
            <a:grpFill/>
            <a:ln w="44450" cap="rnd" cmpd="thinThick">
              <a:solidFill>
                <a:srgbClr val="C0504D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Arrow: Chevron 51">
              <a:extLst>
                <a:ext uri="{FF2B5EF4-FFF2-40B4-BE49-F238E27FC236}">
                  <a16:creationId xmlns:a16="http://schemas.microsoft.com/office/drawing/2014/main" id="{1F0904E1-CC1D-4F2F-A2D3-ED5AA3D6CE6B}"/>
                </a:ext>
              </a:extLst>
            </p:cNvPr>
            <p:cNvSpPr/>
            <p:nvPr/>
          </p:nvSpPr>
          <p:spPr>
            <a:xfrm rot="10800000" flipH="1">
              <a:off x="1038954" y="265197"/>
              <a:ext cx="389021" cy="697327"/>
            </a:xfrm>
            <a:prstGeom prst="chevron">
              <a:avLst>
                <a:gd name="adj" fmla="val 65238"/>
              </a:avLst>
            </a:prstGeom>
            <a:grpFill/>
            <a:ln w="44450" cap="rnd" cmpd="thinThick">
              <a:solidFill>
                <a:srgbClr val="C0504D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extBox 52">
            <a:extLst>
              <a:ext uri="{FF2B5EF4-FFF2-40B4-BE49-F238E27FC236}">
                <a16:creationId xmlns:a16="http://schemas.microsoft.com/office/drawing/2014/main" id="{77859BEA-52E2-22E9-DB92-0979F10E4B80}"/>
              </a:ext>
            </a:extLst>
          </p:cNvPr>
          <p:cNvSpPr txBox="1"/>
          <p:nvPr/>
        </p:nvSpPr>
        <p:spPr>
          <a:xfrm>
            <a:off x="525950" y="1219402"/>
            <a:ext cx="8478350" cy="44049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 algn="just">
              <a:lnSpc>
                <a:spcPct val="120000"/>
              </a:lnSpc>
              <a:spcAft>
                <a:spcPts val="1200"/>
              </a:spcAft>
              <a:buFont typeface="+mj-lt"/>
              <a:buAutoNum type="arabicPeriod"/>
              <a:defRPr/>
            </a:pPr>
            <a:r>
              <a:rPr lang="pt-BR" sz="2400" dirty="0">
                <a:ln w="19050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Os níveis de maturidade dos sistemas de informação diferem significativamente;</a:t>
            </a:r>
          </a:p>
          <a:p>
            <a:pPr marL="457200" lvl="0" indent="-457200" algn="just">
              <a:lnSpc>
                <a:spcPct val="120000"/>
              </a:lnSpc>
              <a:spcAft>
                <a:spcPts val="1200"/>
              </a:spcAft>
              <a:buFont typeface="+mj-lt"/>
              <a:buAutoNum type="arabicPeriod"/>
              <a:defRPr/>
            </a:pPr>
            <a:r>
              <a:rPr lang="pt-BR" sz="2400" dirty="0">
                <a:ln w="19050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Não há partilha sistemática de dados, bases de dados e informações entre os Tribunais de Contas analisados;</a:t>
            </a:r>
          </a:p>
          <a:p>
            <a:pPr marL="457200" lvl="0" indent="-457200" algn="just">
              <a:lnSpc>
                <a:spcPct val="120000"/>
              </a:lnSpc>
              <a:spcAft>
                <a:spcPts val="1200"/>
              </a:spcAft>
              <a:buFont typeface="+mj-lt"/>
              <a:buAutoNum type="arabicPeriod"/>
              <a:defRPr/>
            </a:pPr>
            <a:r>
              <a:rPr lang="pt-BR" sz="2400" dirty="0">
                <a:ln w="19050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Há pouca troca de conhecimentos especializados no desenvolvimento de sistemas de informação;</a:t>
            </a:r>
          </a:p>
          <a:p>
            <a:pPr lvl="0" algn="just">
              <a:lnSpc>
                <a:spcPct val="120000"/>
              </a:lnSpc>
              <a:spcAft>
                <a:spcPts val="1200"/>
              </a:spcAft>
              <a:defRPr/>
            </a:pPr>
            <a:r>
              <a:rPr lang="pt-BR" sz="22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Os sistemas de gestão de informação são desenvolvidos individualmente em cada tribunal de contas, verificando-se duplicação de esforços.</a:t>
            </a:r>
          </a:p>
        </p:txBody>
      </p:sp>
      <p:sp>
        <p:nvSpPr>
          <p:cNvPr id="41" name="TextBox 52">
            <a:extLst>
              <a:ext uri="{FF2B5EF4-FFF2-40B4-BE49-F238E27FC236}">
                <a16:creationId xmlns:a16="http://schemas.microsoft.com/office/drawing/2014/main" id="{0428C2AC-A0F0-4B5B-8539-B51519F574BB}"/>
              </a:ext>
            </a:extLst>
          </p:cNvPr>
          <p:cNvSpPr txBox="1"/>
          <p:nvPr/>
        </p:nvSpPr>
        <p:spPr>
          <a:xfrm>
            <a:off x="882004" y="-19858"/>
            <a:ext cx="11083017" cy="10444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600" b="1" i="0" u="none" strike="noStrike" kern="1200" cap="none" spc="0" normalizeH="0" baseline="0" noProof="0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Oportunidades de Melhoria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A80104D1-5C92-46EA-877F-A8E896B8E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08440" y="1047750"/>
            <a:ext cx="2858400" cy="4820283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98150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/>
      <p:bldP spid="4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F2ED0848-A6D6-4688-81A2-4E35127748DC}"/>
              </a:ext>
            </a:extLst>
          </p:cNvPr>
          <p:cNvGrpSpPr/>
          <p:nvPr/>
        </p:nvGrpSpPr>
        <p:grpSpPr>
          <a:xfrm>
            <a:off x="0" y="446324"/>
            <a:ext cx="812800" cy="415852"/>
            <a:chOff x="-1812" y="245184"/>
            <a:chExt cx="1429787" cy="731520"/>
          </a:xfrm>
          <a:solidFill>
            <a:srgbClr val="0F416F"/>
          </a:solidFill>
        </p:grpSpPr>
        <p:sp>
          <p:nvSpPr>
            <p:cNvPr id="50" name="Arrow: Pentagon 49">
              <a:extLst>
                <a:ext uri="{FF2B5EF4-FFF2-40B4-BE49-F238E27FC236}">
                  <a16:creationId xmlns:a16="http://schemas.microsoft.com/office/drawing/2014/main" id="{51F74A17-91BF-4325-B97F-82AE449E9AEB}"/>
                </a:ext>
              </a:extLst>
            </p:cNvPr>
            <p:cNvSpPr/>
            <p:nvPr/>
          </p:nvSpPr>
          <p:spPr>
            <a:xfrm>
              <a:off x="-1812" y="245184"/>
              <a:ext cx="1072340" cy="731520"/>
            </a:xfrm>
            <a:prstGeom prst="homePlate">
              <a:avLst>
                <a:gd name="adj" fmla="val 37574"/>
              </a:avLst>
            </a:prstGeom>
            <a:grpFill/>
            <a:ln w="44450" cap="rnd" cmpd="thinThick">
              <a:solidFill>
                <a:srgbClr val="0F416F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Arrow: Chevron 51">
              <a:extLst>
                <a:ext uri="{FF2B5EF4-FFF2-40B4-BE49-F238E27FC236}">
                  <a16:creationId xmlns:a16="http://schemas.microsoft.com/office/drawing/2014/main" id="{1F0904E1-CC1D-4F2F-A2D3-ED5AA3D6CE6B}"/>
                </a:ext>
              </a:extLst>
            </p:cNvPr>
            <p:cNvSpPr/>
            <p:nvPr/>
          </p:nvSpPr>
          <p:spPr>
            <a:xfrm rot="10800000" flipH="1">
              <a:off x="1038954" y="265197"/>
              <a:ext cx="389021" cy="697327"/>
            </a:xfrm>
            <a:prstGeom prst="chevron">
              <a:avLst>
                <a:gd name="adj" fmla="val 65238"/>
              </a:avLst>
            </a:prstGeom>
            <a:grpFill/>
            <a:ln w="44450" cap="rnd" cmpd="thinThick">
              <a:solidFill>
                <a:srgbClr val="0F416F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extBox 52">
            <a:extLst>
              <a:ext uri="{FF2B5EF4-FFF2-40B4-BE49-F238E27FC236}">
                <a16:creationId xmlns:a16="http://schemas.microsoft.com/office/drawing/2014/main" id="{77859BEA-52E2-22E9-DB92-0979F10E4B80}"/>
              </a:ext>
            </a:extLst>
          </p:cNvPr>
          <p:cNvSpPr txBox="1"/>
          <p:nvPr/>
        </p:nvSpPr>
        <p:spPr>
          <a:xfrm>
            <a:off x="525951" y="1219402"/>
            <a:ext cx="8237049" cy="22048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>
              <a:lnSpc>
                <a:spcPct val="200000"/>
              </a:lnSpc>
              <a:spcAft>
                <a:spcPts val="2400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desenvolvimento de um plano para que os Tribunais de Contas adotem uma </a:t>
            </a:r>
            <a:r>
              <a:rPr lang="pt-BR" sz="24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estratégia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 de desenvolvimento de sistemas de informação mais </a:t>
            </a:r>
            <a:r>
              <a:rPr lang="pt-BR" sz="24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integrada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 e </a:t>
            </a:r>
            <a:r>
              <a:rPr lang="pt-BR" sz="24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baseada em dados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;</a:t>
            </a:r>
          </a:p>
        </p:txBody>
      </p:sp>
      <p:sp>
        <p:nvSpPr>
          <p:cNvPr id="41" name="TextBox 52">
            <a:extLst>
              <a:ext uri="{FF2B5EF4-FFF2-40B4-BE49-F238E27FC236}">
                <a16:creationId xmlns:a16="http://schemas.microsoft.com/office/drawing/2014/main" id="{0428C2AC-A0F0-4B5B-8539-B51519F574BB}"/>
              </a:ext>
            </a:extLst>
          </p:cNvPr>
          <p:cNvSpPr txBox="1"/>
          <p:nvPr/>
        </p:nvSpPr>
        <p:spPr>
          <a:xfrm>
            <a:off x="882004" y="-19858"/>
            <a:ext cx="11083017" cy="10444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600" b="1" i="0" u="none" strike="noStrike" kern="1200" cap="none" spc="0" normalizeH="0" baseline="0" noProof="0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Recomendações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FC975BB-A7B5-4FFC-927A-D8F8F76AC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724" y="1254629"/>
            <a:ext cx="3227693" cy="51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2448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41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F2ED0848-A6D6-4688-81A2-4E35127748DC}"/>
              </a:ext>
            </a:extLst>
          </p:cNvPr>
          <p:cNvGrpSpPr/>
          <p:nvPr/>
        </p:nvGrpSpPr>
        <p:grpSpPr>
          <a:xfrm>
            <a:off x="0" y="446324"/>
            <a:ext cx="812800" cy="415852"/>
            <a:chOff x="-1812" y="245184"/>
            <a:chExt cx="1429787" cy="731520"/>
          </a:xfrm>
          <a:solidFill>
            <a:srgbClr val="0F416F"/>
          </a:solidFill>
        </p:grpSpPr>
        <p:sp>
          <p:nvSpPr>
            <p:cNvPr id="50" name="Arrow: Pentagon 49">
              <a:extLst>
                <a:ext uri="{FF2B5EF4-FFF2-40B4-BE49-F238E27FC236}">
                  <a16:creationId xmlns:a16="http://schemas.microsoft.com/office/drawing/2014/main" id="{51F74A17-91BF-4325-B97F-82AE449E9AEB}"/>
                </a:ext>
              </a:extLst>
            </p:cNvPr>
            <p:cNvSpPr/>
            <p:nvPr/>
          </p:nvSpPr>
          <p:spPr>
            <a:xfrm>
              <a:off x="-1812" y="245184"/>
              <a:ext cx="1072340" cy="731520"/>
            </a:xfrm>
            <a:prstGeom prst="homePlate">
              <a:avLst>
                <a:gd name="adj" fmla="val 37574"/>
              </a:avLst>
            </a:prstGeom>
            <a:grpFill/>
            <a:ln w="44450" cap="rnd" cmpd="thinThick">
              <a:solidFill>
                <a:srgbClr val="0F416F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Arrow: Chevron 51">
              <a:extLst>
                <a:ext uri="{FF2B5EF4-FFF2-40B4-BE49-F238E27FC236}">
                  <a16:creationId xmlns:a16="http://schemas.microsoft.com/office/drawing/2014/main" id="{1F0904E1-CC1D-4F2F-A2D3-ED5AA3D6CE6B}"/>
                </a:ext>
              </a:extLst>
            </p:cNvPr>
            <p:cNvSpPr/>
            <p:nvPr/>
          </p:nvSpPr>
          <p:spPr>
            <a:xfrm rot="10800000" flipH="1">
              <a:off x="1038954" y="265197"/>
              <a:ext cx="389021" cy="697327"/>
            </a:xfrm>
            <a:prstGeom prst="chevron">
              <a:avLst>
                <a:gd name="adj" fmla="val 65238"/>
              </a:avLst>
            </a:prstGeom>
            <a:grpFill/>
            <a:ln w="44450" cap="rnd" cmpd="thinThick">
              <a:solidFill>
                <a:srgbClr val="0F416F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extBox 52">
            <a:extLst>
              <a:ext uri="{FF2B5EF4-FFF2-40B4-BE49-F238E27FC236}">
                <a16:creationId xmlns:a16="http://schemas.microsoft.com/office/drawing/2014/main" id="{77859BEA-52E2-22E9-DB92-0979F10E4B80}"/>
              </a:ext>
            </a:extLst>
          </p:cNvPr>
          <p:cNvSpPr txBox="1"/>
          <p:nvPr/>
        </p:nvSpPr>
        <p:spPr>
          <a:xfrm>
            <a:off x="525951" y="1219402"/>
            <a:ext cx="9000604" cy="39309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As vantagens de uma </a:t>
            </a:r>
            <a:r>
              <a:rPr lang="pt-BR" sz="22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estratégia baseada em dados </a:t>
            </a: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incluem:</a:t>
            </a:r>
          </a:p>
          <a:p>
            <a:pPr marL="342900" lvl="0" indent="-3429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A </a:t>
            </a:r>
            <a:r>
              <a:rPr lang="pt-BR" sz="22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qualidade dos dados </a:t>
            </a: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é estabelecida quando são adquiridos de diferentes fontes de dados;</a:t>
            </a:r>
          </a:p>
          <a:p>
            <a:pPr marL="342900" lvl="0" indent="-3429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São definidas </a:t>
            </a:r>
            <a:r>
              <a:rPr lang="pt-BR" sz="22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interfaces</a:t>
            </a: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 para obtenção de dados internos e externos;</a:t>
            </a:r>
          </a:p>
          <a:p>
            <a:pPr marL="342900" lvl="0" indent="-3429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Garanti da utilização de dados nos </a:t>
            </a:r>
            <a:r>
              <a:rPr lang="pt-BR" sz="22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fluxos processuais </a:t>
            </a: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associados às exigências do Tribunal de Contas, incluindo as Auditorias de Contratações;</a:t>
            </a:r>
          </a:p>
          <a:p>
            <a:pPr marL="342900" lvl="0" indent="-3429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O </a:t>
            </a:r>
            <a:r>
              <a:rPr lang="pt-BR" sz="22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armazenamento</a:t>
            </a: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 de dados oferece </a:t>
            </a:r>
            <a:r>
              <a:rPr lang="pt-BR" sz="22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suporte</a:t>
            </a: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  dados abertos e a diferentes tipos de aplicativos, incluindo dispositivos móveis.</a:t>
            </a:r>
          </a:p>
        </p:txBody>
      </p:sp>
      <p:sp>
        <p:nvSpPr>
          <p:cNvPr id="41" name="TextBox 52">
            <a:extLst>
              <a:ext uri="{FF2B5EF4-FFF2-40B4-BE49-F238E27FC236}">
                <a16:creationId xmlns:a16="http://schemas.microsoft.com/office/drawing/2014/main" id="{0428C2AC-A0F0-4B5B-8539-B51519F574BB}"/>
              </a:ext>
            </a:extLst>
          </p:cNvPr>
          <p:cNvSpPr txBox="1"/>
          <p:nvPr/>
        </p:nvSpPr>
        <p:spPr>
          <a:xfrm>
            <a:off x="882004" y="-19858"/>
            <a:ext cx="11083017" cy="10444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600" b="1" i="0" u="none" strike="noStrike" kern="1200" cap="none" spc="0" normalizeH="0" baseline="0" noProof="0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Recomendações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FC975BB-A7B5-4FFC-927A-D8F8F76AC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724" y="1254629"/>
            <a:ext cx="3227693" cy="51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8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F2ED0848-A6D6-4688-81A2-4E35127748DC}"/>
              </a:ext>
            </a:extLst>
          </p:cNvPr>
          <p:cNvGrpSpPr/>
          <p:nvPr/>
        </p:nvGrpSpPr>
        <p:grpSpPr>
          <a:xfrm>
            <a:off x="0" y="446324"/>
            <a:ext cx="812800" cy="415852"/>
            <a:chOff x="-1812" y="245184"/>
            <a:chExt cx="1429787" cy="731520"/>
          </a:xfrm>
          <a:solidFill>
            <a:srgbClr val="0F416F"/>
          </a:solidFill>
        </p:grpSpPr>
        <p:sp>
          <p:nvSpPr>
            <p:cNvPr id="50" name="Arrow: Pentagon 49">
              <a:extLst>
                <a:ext uri="{FF2B5EF4-FFF2-40B4-BE49-F238E27FC236}">
                  <a16:creationId xmlns:a16="http://schemas.microsoft.com/office/drawing/2014/main" id="{51F74A17-91BF-4325-B97F-82AE449E9AEB}"/>
                </a:ext>
              </a:extLst>
            </p:cNvPr>
            <p:cNvSpPr/>
            <p:nvPr/>
          </p:nvSpPr>
          <p:spPr>
            <a:xfrm>
              <a:off x="-1812" y="245184"/>
              <a:ext cx="1072340" cy="731520"/>
            </a:xfrm>
            <a:prstGeom prst="homePlate">
              <a:avLst>
                <a:gd name="adj" fmla="val 37574"/>
              </a:avLst>
            </a:prstGeom>
            <a:grpFill/>
            <a:ln w="44450" cap="rnd" cmpd="thinThick">
              <a:solidFill>
                <a:srgbClr val="0F416F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Arrow: Chevron 51">
              <a:extLst>
                <a:ext uri="{FF2B5EF4-FFF2-40B4-BE49-F238E27FC236}">
                  <a16:creationId xmlns:a16="http://schemas.microsoft.com/office/drawing/2014/main" id="{1F0904E1-CC1D-4F2F-A2D3-ED5AA3D6CE6B}"/>
                </a:ext>
              </a:extLst>
            </p:cNvPr>
            <p:cNvSpPr/>
            <p:nvPr/>
          </p:nvSpPr>
          <p:spPr>
            <a:xfrm rot="10800000" flipH="1">
              <a:off x="1038954" y="265197"/>
              <a:ext cx="389021" cy="697327"/>
            </a:xfrm>
            <a:prstGeom prst="chevron">
              <a:avLst>
                <a:gd name="adj" fmla="val 65238"/>
              </a:avLst>
            </a:prstGeom>
            <a:grpFill/>
            <a:ln w="44450" cap="rnd" cmpd="thinThick">
              <a:solidFill>
                <a:srgbClr val="0F416F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extBox 52">
            <a:extLst>
              <a:ext uri="{FF2B5EF4-FFF2-40B4-BE49-F238E27FC236}">
                <a16:creationId xmlns:a16="http://schemas.microsoft.com/office/drawing/2014/main" id="{77859BEA-52E2-22E9-DB92-0979F10E4B80}"/>
              </a:ext>
            </a:extLst>
          </p:cNvPr>
          <p:cNvSpPr txBox="1"/>
          <p:nvPr/>
        </p:nvSpPr>
        <p:spPr>
          <a:xfrm>
            <a:off x="525951" y="1219402"/>
            <a:ext cx="9000604" cy="449110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2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IRB</a:t>
            </a: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 e </a:t>
            </a:r>
            <a:r>
              <a:rPr lang="pt-BR" sz="22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TCU</a:t>
            </a: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 devem trabalhar em conjunto com os demais </a:t>
            </a:r>
            <a:r>
              <a:rPr lang="pt-BR" sz="22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Tribunais de Contas</a:t>
            </a: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 para implementar o </a:t>
            </a:r>
            <a:r>
              <a:rPr lang="pt-BR" sz="22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Plano de Desenvolvimento de Sistemas</a:t>
            </a: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,</a:t>
            </a:r>
          </a:p>
          <a:p>
            <a:pPr marL="342900" indent="-3429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O </a:t>
            </a:r>
            <a:r>
              <a:rPr lang="pt-BR" sz="22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Plano</a:t>
            </a: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 deve ser revisto e atualizado periodicamente para garantir que se mantém atualizado e reflete os desenvolvimentos nas </a:t>
            </a:r>
            <a:r>
              <a:rPr lang="pt-BR" sz="22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melhores práticas internacionais</a:t>
            </a: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:</a:t>
            </a:r>
          </a:p>
          <a:p>
            <a:pPr marL="800054" lvl="1" indent="-3429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Desenvolvimentos em Inteligência Artificial, </a:t>
            </a:r>
          </a:p>
          <a:p>
            <a:pPr marL="800054" lvl="1" indent="-3429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Aprendizado de Máquina (ML), </a:t>
            </a:r>
          </a:p>
          <a:p>
            <a:pPr marL="800054" lvl="1" indent="-3429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Segurança Cibernética, </a:t>
            </a:r>
          </a:p>
          <a:p>
            <a:pPr marL="800054" lvl="1" indent="-3429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Computação em Nuvem.</a:t>
            </a:r>
          </a:p>
        </p:txBody>
      </p:sp>
      <p:sp>
        <p:nvSpPr>
          <p:cNvPr id="41" name="TextBox 52">
            <a:extLst>
              <a:ext uri="{FF2B5EF4-FFF2-40B4-BE49-F238E27FC236}">
                <a16:creationId xmlns:a16="http://schemas.microsoft.com/office/drawing/2014/main" id="{0428C2AC-A0F0-4B5B-8539-B51519F574BB}"/>
              </a:ext>
            </a:extLst>
          </p:cNvPr>
          <p:cNvSpPr txBox="1"/>
          <p:nvPr/>
        </p:nvSpPr>
        <p:spPr>
          <a:xfrm>
            <a:off x="882004" y="-19858"/>
            <a:ext cx="11083017" cy="10444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600" b="1" i="0" u="none" strike="noStrike" kern="1200" cap="none" spc="0" normalizeH="0" baseline="0" noProof="0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Recomendações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FC975BB-A7B5-4FFC-927A-D8F8F76AC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724" y="1254629"/>
            <a:ext cx="3227693" cy="51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2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lowchart: Data 48"/>
          <p:cNvSpPr/>
          <p:nvPr/>
        </p:nvSpPr>
        <p:spPr>
          <a:xfrm flipH="1">
            <a:off x="1226310" y="1191331"/>
            <a:ext cx="3999289" cy="4667047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138 h 10138"/>
              <a:gd name="connsiteX1" fmla="*/ 2034 w 10000"/>
              <a:gd name="connsiteY1" fmla="*/ 0 h 10138"/>
              <a:gd name="connsiteX2" fmla="*/ 10000 w 10000"/>
              <a:gd name="connsiteY2" fmla="*/ 138 h 10138"/>
              <a:gd name="connsiteX3" fmla="*/ 8000 w 10000"/>
              <a:gd name="connsiteY3" fmla="*/ 10138 h 10138"/>
              <a:gd name="connsiteX4" fmla="*/ 0 w 10000"/>
              <a:gd name="connsiteY4" fmla="*/ 10138 h 10138"/>
              <a:gd name="connsiteX0" fmla="*/ 0 w 10000"/>
              <a:gd name="connsiteY0" fmla="*/ 35311 h 35311"/>
              <a:gd name="connsiteX1" fmla="*/ 9798 w 10000"/>
              <a:gd name="connsiteY1" fmla="*/ 0 h 35311"/>
              <a:gd name="connsiteX2" fmla="*/ 10000 w 10000"/>
              <a:gd name="connsiteY2" fmla="*/ 25311 h 35311"/>
              <a:gd name="connsiteX3" fmla="*/ 8000 w 10000"/>
              <a:gd name="connsiteY3" fmla="*/ 35311 h 35311"/>
              <a:gd name="connsiteX4" fmla="*/ 0 w 10000"/>
              <a:gd name="connsiteY4" fmla="*/ 35311 h 35311"/>
              <a:gd name="connsiteX0" fmla="*/ 0 w 14756"/>
              <a:gd name="connsiteY0" fmla="*/ 35311 h 35311"/>
              <a:gd name="connsiteX1" fmla="*/ 9798 w 14756"/>
              <a:gd name="connsiteY1" fmla="*/ 0 h 35311"/>
              <a:gd name="connsiteX2" fmla="*/ 14756 w 14756"/>
              <a:gd name="connsiteY2" fmla="*/ 7640 h 35311"/>
              <a:gd name="connsiteX3" fmla="*/ 8000 w 14756"/>
              <a:gd name="connsiteY3" fmla="*/ 35311 h 35311"/>
              <a:gd name="connsiteX4" fmla="*/ 0 w 14756"/>
              <a:gd name="connsiteY4" fmla="*/ 35311 h 35311"/>
              <a:gd name="connsiteX0" fmla="*/ 0 w 14756"/>
              <a:gd name="connsiteY0" fmla="*/ 35311 h 35311"/>
              <a:gd name="connsiteX1" fmla="*/ 9798 w 14756"/>
              <a:gd name="connsiteY1" fmla="*/ 0 h 35311"/>
              <a:gd name="connsiteX2" fmla="*/ 14756 w 14756"/>
              <a:gd name="connsiteY2" fmla="*/ 7640 h 35311"/>
              <a:gd name="connsiteX3" fmla="*/ 8000 w 14756"/>
              <a:gd name="connsiteY3" fmla="*/ 35311 h 35311"/>
              <a:gd name="connsiteX4" fmla="*/ 0 w 14756"/>
              <a:gd name="connsiteY4" fmla="*/ 35311 h 35311"/>
              <a:gd name="connsiteX0" fmla="*/ 0 w 14756"/>
              <a:gd name="connsiteY0" fmla="*/ 35311 h 35311"/>
              <a:gd name="connsiteX1" fmla="*/ 9798 w 14756"/>
              <a:gd name="connsiteY1" fmla="*/ 0 h 35311"/>
              <a:gd name="connsiteX2" fmla="*/ 14756 w 14756"/>
              <a:gd name="connsiteY2" fmla="*/ 7640 h 35311"/>
              <a:gd name="connsiteX3" fmla="*/ 8000 w 14756"/>
              <a:gd name="connsiteY3" fmla="*/ 35311 h 35311"/>
              <a:gd name="connsiteX4" fmla="*/ 0 w 14756"/>
              <a:gd name="connsiteY4" fmla="*/ 35311 h 35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56" h="35311">
                <a:moveTo>
                  <a:pt x="0" y="35311"/>
                </a:moveTo>
                <a:lnTo>
                  <a:pt x="9798" y="0"/>
                </a:lnTo>
                <a:cubicBezTo>
                  <a:pt x="12223" y="3853"/>
                  <a:pt x="11275" y="953"/>
                  <a:pt x="14756" y="7640"/>
                </a:cubicBezTo>
                <a:lnTo>
                  <a:pt x="8000" y="35311"/>
                </a:lnTo>
                <a:lnTo>
                  <a:pt x="0" y="35311"/>
                </a:lnTo>
                <a:close/>
              </a:path>
            </a:pathLst>
          </a:custGeom>
          <a:solidFill>
            <a:srgbClr val="0C3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00" y="2235199"/>
            <a:ext cx="12115800" cy="2324101"/>
          </a:xfrm>
        </p:spPr>
      </p:pic>
      <p:sp>
        <p:nvSpPr>
          <p:cNvPr id="43" name="TextBox 42"/>
          <p:cNvSpPr txBox="1"/>
          <p:nvPr/>
        </p:nvSpPr>
        <p:spPr>
          <a:xfrm>
            <a:off x="2087025" y="2583000"/>
            <a:ext cx="9809600" cy="1477328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ctr" anchorCtr="0">
            <a:noAutofit/>
          </a:bodyPr>
          <a:lstStyle/>
          <a:p>
            <a:pPr lvl="0" algn="ctr" defTabSz="914354">
              <a:defRPr/>
            </a:pPr>
            <a:r>
              <a:rPr lang="pt-BR" sz="5400" b="1" dirty="0">
                <a:solidFill>
                  <a:prstClr val="white"/>
                </a:solidFill>
              </a:rPr>
              <a:t>Treinamento e Capacitação </a:t>
            </a:r>
            <a:endParaRPr kumimoji="0" lang="pt-BR" sz="60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3954" y="1193313"/>
            <a:ext cx="5847116" cy="5664535"/>
            <a:chOff x="-3954" y="1193311"/>
            <a:chExt cx="5847116" cy="5664534"/>
          </a:xfrm>
        </p:grpSpPr>
        <p:sp>
          <p:nvSpPr>
            <p:cNvPr id="50" name="Flowchart: Data 49"/>
            <p:cNvSpPr/>
            <p:nvPr/>
          </p:nvSpPr>
          <p:spPr>
            <a:xfrm>
              <a:off x="3073334" y="4092766"/>
              <a:ext cx="2769828" cy="1771446"/>
            </a:xfrm>
            <a:prstGeom prst="flowChartInputOutput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1270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ight Triangle 18"/>
            <p:cNvSpPr/>
            <p:nvPr/>
          </p:nvSpPr>
          <p:spPr>
            <a:xfrm rot="10800000" flipH="1">
              <a:off x="-3954" y="1193311"/>
              <a:ext cx="2584227" cy="5664534"/>
            </a:xfrm>
            <a:custGeom>
              <a:avLst/>
              <a:gdLst>
                <a:gd name="connsiteX0" fmla="*/ 0 w 2474499"/>
                <a:gd name="connsiteY0" fmla="*/ 5664534 h 5664534"/>
                <a:gd name="connsiteX1" fmla="*/ 0 w 2474499"/>
                <a:gd name="connsiteY1" fmla="*/ 0 h 5664534"/>
                <a:gd name="connsiteX2" fmla="*/ 2474499 w 2474499"/>
                <a:gd name="connsiteY2" fmla="*/ 5664534 h 5664534"/>
                <a:gd name="connsiteX3" fmla="*/ 0 w 2474499"/>
                <a:gd name="connsiteY3" fmla="*/ 5664534 h 5664534"/>
                <a:gd name="connsiteX0" fmla="*/ 73152 w 2547651"/>
                <a:gd name="connsiteY0" fmla="*/ 5664534 h 5664534"/>
                <a:gd name="connsiteX1" fmla="*/ 0 w 2547651"/>
                <a:gd name="connsiteY1" fmla="*/ 0 h 5664534"/>
                <a:gd name="connsiteX2" fmla="*/ 2547651 w 2547651"/>
                <a:gd name="connsiteY2" fmla="*/ 5664534 h 5664534"/>
                <a:gd name="connsiteX3" fmla="*/ 73152 w 2547651"/>
                <a:gd name="connsiteY3" fmla="*/ 5664534 h 5664534"/>
                <a:gd name="connsiteX0" fmla="*/ 109728 w 2584227"/>
                <a:gd name="connsiteY0" fmla="*/ 5664534 h 5664534"/>
                <a:gd name="connsiteX1" fmla="*/ 0 w 2584227"/>
                <a:gd name="connsiteY1" fmla="*/ 0 h 5664534"/>
                <a:gd name="connsiteX2" fmla="*/ 2584227 w 2584227"/>
                <a:gd name="connsiteY2" fmla="*/ 5664534 h 5664534"/>
                <a:gd name="connsiteX3" fmla="*/ 109728 w 2584227"/>
                <a:gd name="connsiteY3" fmla="*/ 5664534 h 566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84227" h="5664534">
                  <a:moveTo>
                    <a:pt x="109728" y="5664534"/>
                  </a:moveTo>
                  <a:lnTo>
                    <a:pt x="0" y="0"/>
                  </a:lnTo>
                  <a:lnTo>
                    <a:pt x="2584227" y="5664534"/>
                  </a:lnTo>
                  <a:lnTo>
                    <a:pt x="109728" y="566453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65100" dist="177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ight Triangle 17"/>
            <p:cNvSpPr/>
            <p:nvPr/>
          </p:nvSpPr>
          <p:spPr>
            <a:xfrm rot="10800000" flipH="1">
              <a:off x="-1325" y="1193311"/>
              <a:ext cx="2474499" cy="5664534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" name="Flowchart: Data 2"/>
          <p:cNvSpPr/>
          <p:nvPr/>
        </p:nvSpPr>
        <p:spPr>
          <a:xfrm>
            <a:off x="-22035" y="-27383"/>
            <a:ext cx="1911096" cy="1224136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81 h 10081"/>
              <a:gd name="connsiteX1" fmla="*/ 38 w 10000"/>
              <a:gd name="connsiteY1" fmla="*/ 0 h 10081"/>
              <a:gd name="connsiteX2" fmla="*/ 10000 w 10000"/>
              <a:gd name="connsiteY2" fmla="*/ 81 h 10081"/>
              <a:gd name="connsiteX3" fmla="*/ 8000 w 10000"/>
              <a:gd name="connsiteY3" fmla="*/ 10081 h 10081"/>
              <a:gd name="connsiteX4" fmla="*/ 0 w 10000"/>
              <a:gd name="connsiteY4" fmla="*/ 10081 h 10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81">
                <a:moveTo>
                  <a:pt x="0" y="10081"/>
                </a:moveTo>
                <a:cubicBezTo>
                  <a:pt x="13" y="6721"/>
                  <a:pt x="25" y="3360"/>
                  <a:pt x="38" y="0"/>
                </a:cubicBezTo>
                <a:lnTo>
                  <a:pt x="10000" y="81"/>
                </a:lnTo>
                <a:lnTo>
                  <a:pt x="8000" y="10081"/>
                </a:lnTo>
                <a:lnTo>
                  <a:pt x="0" y="10081"/>
                </a:lnTo>
                <a:close/>
              </a:path>
            </a:pathLst>
          </a:custGeom>
          <a:solidFill>
            <a:srgbClr val="0C3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50B8387-CB3A-5104-B056-505CAC5070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508" y="5368945"/>
            <a:ext cx="2791991" cy="97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01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7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7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3" grpId="0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Imagem 5" descr="Uma imagem contendo no interior, verde, navio, pessoas&#10;&#10;Descrição gerada automaticamente">
            <a:extLst>
              <a:ext uri="{FF2B5EF4-FFF2-40B4-BE49-F238E27FC236}">
                <a16:creationId xmlns:a16="http://schemas.microsoft.com/office/drawing/2014/main" id="{E8B2B27F-D4EC-296D-C063-4DBCDF077E5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2" t="-106"/>
          <a:stretch/>
        </p:blipFill>
        <p:spPr>
          <a:xfrm>
            <a:off x="6439664" y="0"/>
            <a:ext cx="5752336" cy="6858000"/>
          </a:xfr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7A44507-DC83-417D-87C4-AE2BE056BEFA}"/>
              </a:ext>
            </a:extLst>
          </p:cNvPr>
          <p:cNvCxnSpPr>
            <a:cxnSpLocks/>
          </p:cNvCxnSpPr>
          <p:nvPr/>
        </p:nvCxnSpPr>
        <p:spPr>
          <a:xfrm flipV="1">
            <a:off x="5475258" y="3436242"/>
            <a:ext cx="3013968" cy="33170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255D6826-B891-4F15-A18F-60B56E7805A5}"/>
              </a:ext>
            </a:extLst>
          </p:cNvPr>
          <p:cNvSpPr/>
          <p:nvPr/>
        </p:nvSpPr>
        <p:spPr>
          <a:xfrm>
            <a:off x="197612" y="1218553"/>
            <a:ext cx="4542097" cy="830997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ea typeface="Calibri Bold" charset="0"/>
                <a:cs typeface="Calibri Light" charset="0"/>
              </a:rPr>
              <a:t>Objetivos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"/>
              <a:ea typeface="Calibri Bold" charset="0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AA87D9-506A-4ED0-B3F9-5869DD7C5C88}"/>
              </a:ext>
            </a:extLst>
          </p:cNvPr>
          <p:cNvSpPr txBox="1"/>
          <p:nvPr/>
        </p:nvSpPr>
        <p:spPr>
          <a:xfrm>
            <a:off x="197612" y="2088454"/>
            <a:ext cx="6748136" cy="3430871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ea typeface="Calibri Light" charset="0"/>
                <a:cs typeface="Calibri Light" charset="0"/>
              </a:rPr>
              <a:t>Adequar as auditorias sobre contratações públicas à nova lei de Licitações;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ea typeface="Calibri Light" charset="0"/>
                <a:cs typeface="Calibri Light" charset="0"/>
              </a:rPr>
              <a:t>Melhorar a capacidade técnica e as práticas de auditoria de contratações;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ea typeface="Calibri Light" charset="0"/>
                <a:cs typeface="Calibri Light" charset="0"/>
              </a:rPr>
              <a:t>Implantar critérios de avaliação baseados em </a:t>
            </a:r>
            <a:r>
              <a:rPr kumimoji="0" lang="pt-BR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ea typeface="Calibri Light" charset="0"/>
                <a:cs typeface="Calibri Light" charset="0"/>
              </a:rPr>
              <a:t>best-value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ea typeface="Calibri Light" charset="0"/>
                <a:cs typeface="Calibri Light" charset="0"/>
              </a:rPr>
              <a:t> (Economicidade, Eficiência, Eficácia);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ea typeface="Calibri Light" charset="0"/>
                <a:cs typeface="Calibri Light" charset="0"/>
              </a:rPr>
              <a:t>Automatizar as análises por meio do uso de Sistemas.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E684B14-FD89-4509-9CFD-774D0237D156}"/>
              </a:ext>
            </a:extLst>
          </p:cNvPr>
          <p:cNvCxnSpPr>
            <a:cxnSpLocks/>
          </p:cNvCxnSpPr>
          <p:nvPr/>
        </p:nvCxnSpPr>
        <p:spPr>
          <a:xfrm>
            <a:off x="4713409" y="-111967"/>
            <a:ext cx="3774259" cy="354096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FE06411A-A1A9-4794-84CD-45A213DA1A11}"/>
              </a:ext>
            </a:extLst>
          </p:cNvPr>
          <p:cNvSpPr/>
          <p:nvPr/>
        </p:nvSpPr>
        <p:spPr>
          <a:xfrm rot="13390848">
            <a:off x="5013140" y="937892"/>
            <a:ext cx="4981070" cy="886409"/>
          </a:xfrm>
          <a:custGeom>
            <a:avLst/>
            <a:gdLst/>
            <a:ahLst/>
            <a:cxnLst/>
            <a:rect l="l" t="t" r="r" b="b"/>
            <a:pathLst>
              <a:path w="4981070" h="886409">
                <a:moveTo>
                  <a:pt x="4981070" y="0"/>
                </a:moveTo>
                <a:lnTo>
                  <a:pt x="4036507" y="886408"/>
                </a:lnTo>
                <a:lnTo>
                  <a:pt x="536024" y="886409"/>
                </a:lnTo>
                <a:lnTo>
                  <a:pt x="563909" y="885660"/>
                </a:lnTo>
                <a:cubicBezTo>
                  <a:pt x="328962" y="845711"/>
                  <a:pt x="133667" y="1001671"/>
                  <a:pt x="10112" y="463762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651FA2C-8741-42C6-A9AC-2F04676D03F0}"/>
              </a:ext>
            </a:extLst>
          </p:cNvPr>
          <p:cNvSpPr/>
          <p:nvPr/>
        </p:nvSpPr>
        <p:spPr>
          <a:xfrm>
            <a:off x="0" y="6466114"/>
            <a:ext cx="12192000" cy="3918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6C31C92-5107-4B96-B7A9-50362CDE34A0}"/>
              </a:ext>
            </a:extLst>
          </p:cNvPr>
          <p:cNvSpPr txBox="1"/>
          <p:nvPr/>
        </p:nvSpPr>
        <p:spPr>
          <a:xfrm>
            <a:off x="1" y="6457890"/>
            <a:ext cx="12192000" cy="40011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www.irbcontas.org.br</a:t>
            </a:r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1DAABDD3-91EB-46C6-8CB9-4FF0F3C145FB}"/>
              </a:ext>
            </a:extLst>
          </p:cNvPr>
          <p:cNvSpPr/>
          <p:nvPr/>
        </p:nvSpPr>
        <p:spPr>
          <a:xfrm rot="18779919">
            <a:off x="5129768" y="4130714"/>
            <a:ext cx="5571463" cy="1561907"/>
          </a:xfrm>
          <a:custGeom>
            <a:avLst/>
            <a:gdLst/>
            <a:ahLst/>
            <a:cxnLst/>
            <a:rect l="l" t="t" r="r" b="b"/>
            <a:pathLst>
              <a:path w="5571463" h="1561907">
                <a:moveTo>
                  <a:pt x="5523360" y="0"/>
                </a:moveTo>
                <a:cubicBezTo>
                  <a:pt x="5521852" y="392146"/>
                  <a:pt x="5572938" y="822072"/>
                  <a:pt x="5571431" y="1214219"/>
                </a:cubicBezTo>
                <a:cubicBezTo>
                  <a:pt x="5569600" y="1330115"/>
                  <a:pt x="5567768" y="1446011"/>
                  <a:pt x="5565937" y="1561907"/>
                </a:cubicBezTo>
                <a:lnTo>
                  <a:pt x="852733" y="1561907"/>
                </a:lnTo>
                <a:lnTo>
                  <a:pt x="0" y="647420"/>
                </a:lnTo>
                <a:lnTo>
                  <a:pt x="5099702" y="552453"/>
                </a:lnTo>
                <a:cubicBezTo>
                  <a:pt x="5638000" y="430609"/>
                  <a:pt x="5482664" y="234819"/>
                  <a:pt x="552336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9F0AB97-0788-9CBC-F2B7-D801EE2CAF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03" y="152611"/>
            <a:ext cx="2929393" cy="1027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493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6" grpId="0" animBg="1"/>
      <p:bldP spid="1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F2ED0848-A6D6-4688-81A2-4E35127748DC}"/>
              </a:ext>
            </a:extLst>
          </p:cNvPr>
          <p:cNvGrpSpPr/>
          <p:nvPr/>
        </p:nvGrpSpPr>
        <p:grpSpPr>
          <a:xfrm>
            <a:off x="0" y="446324"/>
            <a:ext cx="812800" cy="415852"/>
            <a:chOff x="-1812" y="245184"/>
            <a:chExt cx="1429787" cy="731520"/>
          </a:xfrm>
          <a:solidFill>
            <a:srgbClr val="C0504D"/>
          </a:solidFill>
        </p:grpSpPr>
        <p:sp>
          <p:nvSpPr>
            <p:cNvPr id="50" name="Arrow: Pentagon 49">
              <a:extLst>
                <a:ext uri="{FF2B5EF4-FFF2-40B4-BE49-F238E27FC236}">
                  <a16:creationId xmlns:a16="http://schemas.microsoft.com/office/drawing/2014/main" id="{51F74A17-91BF-4325-B97F-82AE449E9AEB}"/>
                </a:ext>
              </a:extLst>
            </p:cNvPr>
            <p:cNvSpPr/>
            <p:nvPr/>
          </p:nvSpPr>
          <p:spPr>
            <a:xfrm>
              <a:off x="-1812" y="245184"/>
              <a:ext cx="1072340" cy="731520"/>
            </a:xfrm>
            <a:prstGeom prst="homePlate">
              <a:avLst>
                <a:gd name="adj" fmla="val 37574"/>
              </a:avLst>
            </a:prstGeom>
            <a:grpFill/>
            <a:ln w="44450" cap="rnd" cmpd="thinThick">
              <a:solidFill>
                <a:srgbClr val="C0504D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Arrow: Chevron 51">
              <a:extLst>
                <a:ext uri="{FF2B5EF4-FFF2-40B4-BE49-F238E27FC236}">
                  <a16:creationId xmlns:a16="http://schemas.microsoft.com/office/drawing/2014/main" id="{1F0904E1-CC1D-4F2F-A2D3-ED5AA3D6CE6B}"/>
                </a:ext>
              </a:extLst>
            </p:cNvPr>
            <p:cNvSpPr/>
            <p:nvPr/>
          </p:nvSpPr>
          <p:spPr>
            <a:xfrm rot="10800000" flipH="1">
              <a:off x="1038954" y="265197"/>
              <a:ext cx="389021" cy="697327"/>
            </a:xfrm>
            <a:prstGeom prst="chevron">
              <a:avLst>
                <a:gd name="adj" fmla="val 65238"/>
              </a:avLst>
            </a:prstGeom>
            <a:grpFill/>
            <a:ln w="44450" cap="rnd" cmpd="thinThick">
              <a:solidFill>
                <a:srgbClr val="C0504D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extBox 52">
            <a:extLst>
              <a:ext uri="{FF2B5EF4-FFF2-40B4-BE49-F238E27FC236}">
                <a16:creationId xmlns:a16="http://schemas.microsoft.com/office/drawing/2014/main" id="{77859BEA-52E2-22E9-DB92-0979F10E4B80}"/>
              </a:ext>
            </a:extLst>
          </p:cNvPr>
          <p:cNvSpPr txBox="1"/>
          <p:nvPr/>
        </p:nvSpPr>
        <p:spPr>
          <a:xfrm>
            <a:off x="525950" y="1219402"/>
            <a:ext cx="8478350" cy="422391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 algn="just">
              <a:lnSpc>
                <a:spcPct val="120000"/>
              </a:lnSpc>
              <a:spcAft>
                <a:spcPts val="2400"/>
              </a:spcAft>
              <a:buFont typeface="+mj-lt"/>
              <a:buAutoNum type="arabicPeriod"/>
              <a:defRPr/>
            </a:pPr>
            <a:r>
              <a:rPr kumimoji="0" lang="pt-BR" sz="2400" b="0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Os programas de formação são desenvolvidos individualmente pelos Tribunais de Contas,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 embora o objetivo de cada programa seja formar auditores para desempenharem funções semelhantes; </a:t>
            </a:r>
            <a:endParaRPr kumimoji="0" lang="pt-BR" sz="2400" b="0" i="0" u="none" strike="noStrike" kern="1200" cap="none" spc="0" normalizeH="0" baseline="0" noProof="0" dirty="0">
              <a:ln w="19050">
                <a:noFill/>
                <a:round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Tahoma" panose="020B0604030504040204" pitchFamily="34" charset="0"/>
              <a:cs typeface="Segoe UI Light" panose="020B0502040204020203" pitchFamily="34" charset="0"/>
            </a:endParaRPr>
          </a:p>
          <a:p>
            <a:pPr marL="457200" marR="0" lvl="0" indent="-457200" algn="just" defTabSz="914309" rtl="0" eaLnBrk="1" fontAlgn="auto" latinLnBrk="0" hangingPunct="1">
              <a:lnSpc>
                <a:spcPct val="120000"/>
              </a:lnSpc>
              <a:spcAft>
                <a:spcPts val="24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Ou seja, há multiplicidade de esforços;</a:t>
            </a:r>
          </a:p>
          <a:p>
            <a:pPr lvl="0" algn="just">
              <a:lnSpc>
                <a:spcPct val="120000"/>
              </a:lnSpc>
              <a:spcAft>
                <a:spcPts val="2400"/>
              </a:spcAft>
              <a:defRPr/>
            </a:pP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A</a:t>
            </a:r>
            <a:r>
              <a:rPr lang="pt-BR" sz="24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Segoe UI Light" panose="020B0502040204020203" pitchFamily="34" charset="0"/>
              </a:rPr>
              <a:t> normalização 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traria</a:t>
            </a:r>
            <a:r>
              <a:rPr lang="pt-BR" sz="24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Segoe UI Light" panose="020B0502040204020203" pitchFamily="34" charset="0"/>
              </a:rPr>
              <a:t> benefícios significativos, 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uma vez que os </a:t>
            </a:r>
            <a:r>
              <a:rPr lang="pt-BR" sz="24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Segoe UI Light" panose="020B0502040204020203" pitchFamily="34" charset="0"/>
              </a:rPr>
              <a:t>requisitos básicos, 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as</a:t>
            </a:r>
            <a:r>
              <a:rPr lang="pt-BR" sz="24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Segoe UI Light" panose="020B0502040204020203" pitchFamily="34" charset="0"/>
              </a:rPr>
              <a:t> melhores práticas 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e as </a:t>
            </a:r>
            <a:r>
              <a:rPr lang="pt-BR" sz="24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Segoe UI Light" panose="020B0502040204020203" pitchFamily="34" charset="0"/>
              </a:rPr>
              <a:t>lições aprendidas 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seriam objeto de </a:t>
            </a:r>
            <a:r>
              <a:rPr lang="pt-BR" sz="24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Segoe UI Light" panose="020B0502040204020203" pitchFamily="34" charset="0"/>
              </a:rPr>
              <a:t>capacitação uniforme.</a:t>
            </a:r>
            <a:endParaRPr kumimoji="0" lang="pt-BR" sz="2400" b="1" i="0" u="none" strike="noStrike" kern="1200" cap="none" spc="0" normalizeH="0" baseline="0" noProof="0" dirty="0">
              <a:ln w="0"/>
              <a:solidFill>
                <a:srgbClr val="C0504D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Tahoma" panose="020B0604030504040204" pitchFamily="34" charset="0"/>
              <a:cs typeface="Segoe UI Light" panose="020B0502040204020203" pitchFamily="34" charset="0"/>
            </a:endParaRPr>
          </a:p>
        </p:txBody>
      </p:sp>
      <p:sp>
        <p:nvSpPr>
          <p:cNvPr id="41" name="TextBox 52">
            <a:extLst>
              <a:ext uri="{FF2B5EF4-FFF2-40B4-BE49-F238E27FC236}">
                <a16:creationId xmlns:a16="http://schemas.microsoft.com/office/drawing/2014/main" id="{0428C2AC-A0F0-4B5B-8539-B51519F574BB}"/>
              </a:ext>
            </a:extLst>
          </p:cNvPr>
          <p:cNvSpPr txBox="1"/>
          <p:nvPr/>
        </p:nvSpPr>
        <p:spPr>
          <a:xfrm>
            <a:off x="882004" y="-19858"/>
            <a:ext cx="11083017" cy="10444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600" b="1" i="0" u="none" strike="noStrike" kern="1200" cap="none" spc="0" normalizeH="0" baseline="0" noProof="0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Oportunidades de Melhoria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A80104D1-5C92-46EA-877F-A8E896B8E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08440" y="1047750"/>
            <a:ext cx="2858400" cy="4820283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518303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F2ED0848-A6D6-4688-81A2-4E35127748DC}"/>
              </a:ext>
            </a:extLst>
          </p:cNvPr>
          <p:cNvGrpSpPr/>
          <p:nvPr/>
        </p:nvGrpSpPr>
        <p:grpSpPr>
          <a:xfrm>
            <a:off x="0" y="446324"/>
            <a:ext cx="812800" cy="415852"/>
            <a:chOff x="-1812" y="245184"/>
            <a:chExt cx="1429787" cy="731520"/>
          </a:xfrm>
          <a:solidFill>
            <a:srgbClr val="0F416F"/>
          </a:solidFill>
        </p:grpSpPr>
        <p:sp>
          <p:nvSpPr>
            <p:cNvPr id="50" name="Arrow: Pentagon 49">
              <a:extLst>
                <a:ext uri="{FF2B5EF4-FFF2-40B4-BE49-F238E27FC236}">
                  <a16:creationId xmlns:a16="http://schemas.microsoft.com/office/drawing/2014/main" id="{51F74A17-91BF-4325-B97F-82AE449E9AEB}"/>
                </a:ext>
              </a:extLst>
            </p:cNvPr>
            <p:cNvSpPr/>
            <p:nvPr/>
          </p:nvSpPr>
          <p:spPr>
            <a:xfrm>
              <a:off x="-1812" y="245184"/>
              <a:ext cx="1072340" cy="731520"/>
            </a:xfrm>
            <a:prstGeom prst="homePlate">
              <a:avLst>
                <a:gd name="adj" fmla="val 37574"/>
              </a:avLst>
            </a:prstGeom>
            <a:grpFill/>
            <a:ln w="44450" cap="rnd" cmpd="thinThick">
              <a:solidFill>
                <a:srgbClr val="0F416F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Arrow: Chevron 51">
              <a:extLst>
                <a:ext uri="{FF2B5EF4-FFF2-40B4-BE49-F238E27FC236}">
                  <a16:creationId xmlns:a16="http://schemas.microsoft.com/office/drawing/2014/main" id="{1F0904E1-CC1D-4F2F-A2D3-ED5AA3D6CE6B}"/>
                </a:ext>
              </a:extLst>
            </p:cNvPr>
            <p:cNvSpPr/>
            <p:nvPr/>
          </p:nvSpPr>
          <p:spPr>
            <a:xfrm rot="10800000" flipH="1">
              <a:off x="1038954" y="265197"/>
              <a:ext cx="389021" cy="697327"/>
            </a:xfrm>
            <a:prstGeom prst="chevron">
              <a:avLst>
                <a:gd name="adj" fmla="val 65238"/>
              </a:avLst>
            </a:prstGeom>
            <a:grpFill/>
            <a:ln w="44450" cap="rnd" cmpd="thinThick">
              <a:solidFill>
                <a:srgbClr val="0F416F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extBox 52">
            <a:extLst>
              <a:ext uri="{FF2B5EF4-FFF2-40B4-BE49-F238E27FC236}">
                <a16:creationId xmlns:a16="http://schemas.microsoft.com/office/drawing/2014/main" id="{77859BEA-52E2-22E9-DB92-0979F10E4B80}"/>
              </a:ext>
            </a:extLst>
          </p:cNvPr>
          <p:cNvSpPr txBox="1"/>
          <p:nvPr/>
        </p:nvSpPr>
        <p:spPr>
          <a:xfrm>
            <a:off x="525951" y="1219402"/>
            <a:ext cx="8237049" cy="47180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50000"/>
              </a:lnSpc>
              <a:spcAft>
                <a:spcPts val="1200"/>
              </a:spcAft>
              <a:defRPr/>
            </a:pPr>
            <a:r>
              <a:rPr lang="pt-BR" sz="22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Padronizar</a:t>
            </a: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 os </a:t>
            </a:r>
            <a:r>
              <a:rPr lang="pt-BR" sz="22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cursos de formação </a:t>
            </a: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entre os Tribunais de Contas. No mínimo, isso deve incluir os seguintes tópicos:</a:t>
            </a:r>
          </a:p>
          <a:p>
            <a:pPr marL="342900" lvl="0" indent="-34290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22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Normas de Auditoria </a:t>
            </a: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da INTOSAI aplicáveis que regem os contratos públicos;</a:t>
            </a:r>
          </a:p>
          <a:p>
            <a:pPr marL="342900" lvl="0" indent="-34290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22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Técnicas de auditoria </a:t>
            </a: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de aquisições em linha com INTOSAI </a:t>
            </a:r>
            <a:r>
              <a:rPr lang="pt-BR" sz="22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GUID5280</a:t>
            </a: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 (Guia para Auditorias de Contratações Públicas);</a:t>
            </a:r>
          </a:p>
          <a:p>
            <a:pPr marL="342900" lvl="0" indent="-34290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Princípios de contratação por melhor </a:t>
            </a:r>
            <a:r>
              <a:rPr lang="pt-BR" sz="22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relação custo-benefício</a:t>
            </a: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; e</a:t>
            </a:r>
          </a:p>
          <a:p>
            <a:pPr marL="342900" lvl="0" indent="-34290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Detecção e denúncia de </a:t>
            </a:r>
            <a:r>
              <a:rPr lang="pt-BR" sz="22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fraude</a:t>
            </a: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 em auditoria de contratos públicos.</a:t>
            </a:r>
          </a:p>
        </p:txBody>
      </p:sp>
      <p:sp>
        <p:nvSpPr>
          <p:cNvPr id="41" name="TextBox 52">
            <a:extLst>
              <a:ext uri="{FF2B5EF4-FFF2-40B4-BE49-F238E27FC236}">
                <a16:creationId xmlns:a16="http://schemas.microsoft.com/office/drawing/2014/main" id="{0428C2AC-A0F0-4B5B-8539-B51519F574BB}"/>
              </a:ext>
            </a:extLst>
          </p:cNvPr>
          <p:cNvSpPr txBox="1"/>
          <p:nvPr/>
        </p:nvSpPr>
        <p:spPr>
          <a:xfrm>
            <a:off x="882004" y="-19858"/>
            <a:ext cx="11083017" cy="10444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600" b="1" i="0" u="none" strike="noStrike" kern="1200" cap="none" spc="0" normalizeH="0" baseline="0" noProof="0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Recomendações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FC975BB-A7B5-4FFC-927A-D8F8F76AC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724" y="1254629"/>
            <a:ext cx="3227693" cy="51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22555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41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lowchart: Data 48"/>
          <p:cNvSpPr/>
          <p:nvPr/>
        </p:nvSpPr>
        <p:spPr>
          <a:xfrm flipH="1">
            <a:off x="1226310" y="1191331"/>
            <a:ext cx="3999289" cy="4667047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138 h 10138"/>
              <a:gd name="connsiteX1" fmla="*/ 2034 w 10000"/>
              <a:gd name="connsiteY1" fmla="*/ 0 h 10138"/>
              <a:gd name="connsiteX2" fmla="*/ 10000 w 10000"/>
              <a:gd name="connsiteY2" fmla="*/ 138 h 10138"/>
              <a:gd name="connsiteX3" fmla="*/ 8000 w 10000"/>
              <a:gd name="connsiteY3" fmla="*/ 10138 h 10138"/>
              <a:gd name="connsiteX4" fmla="*/ 0 w 10000"/>
              <a:gd name="connsiteY4" fmla="*/ 10138 h 10138"/>
              <a:gd name="connsiteX0" fmla="*/ 0 w 10000"/>
              <a:gd name="connsiteY0" fmla="*/ 35311 h 35311"/>
              <a:gd name="connsiteX1" fmla="*/ 9798 w 10000"/>
              <a:gd name="connsiteY1" fmla="*/ 0 h 35311"/>
              <a:gd name="connsiteX2" fmla="*/ 10000 w 10000"/>
              <a:gd name="connsiteY2" fmla="*/ 25311 h 35311"/>
              <a:gd name="connsiteX3" fmla="*/ 8000 w 10000"/>
              <a:gd name="connsiteY3" fmla="*/ 35311 h 35311"/>
              <a:gd name="connsiteX4" fmla="*/ 0 w 10000"/>
              <a:gd name="connsiteY4" fmla="*/ 35311 h 35311"/>
              <a:gd name="connsiteX0" fmla="*/ 0 w 14756"/>
              <a:gd name="connsiteY0" fmla="*/ 35311 h 35311"/>
              <a:gd name="connsiteX1" fmla="*/ 9798 w 14756"/>
              <a:gd name="connsiteY1" fmla="*/ 0 h 35311"/>
              <a:gd name="connsiteX2" fmla="*/ 14756 w 14756"/>
              <a:gd name="connsiteY2" fmla="*/ 7640 h 35311"/>
              <a:gd name="connsiteX3" fmla="*/ 8000 w 14756"/>
              <a:gd name="connsiteY3" fmla="*/ 35311 h 35311"/>
              <a:gd name="connsiteX4" fmla="*/ 0 w 14756"/>
              <a:gd name="connsiteY4" fmla="*/ 35311 h 35311"/>
              <a:gd name="connsiteX0" fmla="*/ 0 w 14756"/>
              <a:gd name="connsiteY0" fmla="*/ 35311 h 35311"/>
              <a:gd name="connsiteX1" fmla="*/ 9798 w 14756"/>
              <a:gd name="connsiteY1" fmla="*/ 0 h 35311"/>
              <a:gd name="connsiteX2" fmla="*/ 14756 w 14756"/>
              <a:gd name="connsiteY2" fmla="*/ 7640 h 35311"/>
              <a:gd name="connsiteX3" fmla="*/ 8000 w 14756"/>
              <a:gd name="connsiteY3" fmla="*/ 35311 h 35311"/>
              <a:gd name="connsiteX4" fmla="*/ 0 w 14756"/>
              <a:gd name="connsiteY4" fmla="*/ 35311 h 35311"/>
              <a:gd name="connsiteX0" fmla="*/ 0 w 14756"/>
              <a:gd name="connsiteY0" fmla="*/ 35311 h 35311"/>
              <a:gd name="connsiteX1" fmla="*/ 9798 w 14756"/>
              <a:gd name="connsiteY1" fmla="*/ 0 h 35311"/>
              <a:gd name="connsiteX2" fmla="*/ 14756 w 14756"/>
              <a:gd name="connsiteY2" fmla="*/ 7640 h 35311"/>
              <a:gd name="connsiteX3" fmla="*/ 8000 w 14756"/>
              <a:gd name="connsiteY3" fmla="*/ 35311 h 35311"/>
              <a:gd name="connsiteX4" fmla="*/ 0 w 14756"/>
              <a:gd name="connsiteY4" fmla="*/ 35311 h 35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56" h="35311">
                <a:moveTo>
                  <a:pt x="0" y="35311"/>
                </a:moveTo>
                <a:lnTo>
                  <a:pt x="9798" y="0"/>
                </a:lnTo>
                <a:cubicBezTo>
                  <a:pt x="12223" y="3853"/>
                  <a:pt x="11275" y="953"/>
                  <a:pt x="14756" y="7640"/>
                </a:cubicBezTo>
                <a:lnTo>
                  <a:pt x="8000" y="35311"/>
                </a:lnTo>
                <a:lnTo>
                  <a:pt x="0" y="35311"/>
                </a:lnTo>
                <a:close/>
              </a:path>
            </a:pathLst>
          </a:custGeom>
          <a:solidFill>
            <a:srgbClr val="0C3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00" y="2235199"/>
            <a:ext cx="12115800" cy="2324101"/>
          </a:xfrm>
        </p:spPr>
      </p:pic>
      <p:sp>
        <p:nvSpPr>
          <p:cNvPr id="43" name="TextBox 42"/>
          <p:cNvSpPr txBox="1"/>
          <p:nvPr/>
        </p:nvSpPr>
        <p:spPr>
          <a:xfrm>
            <a:off x="2383652" y="2583000"/>
            <a:ext cx="9315009" cy="1477328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Contratação por Custo/Benefício</a:t>
            </a:r>
            <a:endParaRPr kumimoji="0" lang="pt-BR" sz="60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3954" y="1193313"/>
            <a:ext cx="5847116" cy="5664535"/>
            <a:chOff x="-3954" y="1193311"/>
            <a:chExt cx="5847116" cy="5664534"/>
          </a:xfrm>
        </p:grpSpPr>
        <p:sp>
          <p:nvSpPr>
            <p:cNvPr id="50" name="Flowchart: Data 49"/>
            <p:cNvSpPr/>
            <p:nvPr/>
          </p:nvSpPr>
          <p:spPr>
            <a:xfrm>
              <a:off x="3073334" y="4092766"/>
              <a:ext cx="2769828" cy="1771446"/>
            </a:xfrm>
            <a:prstGeom prst="flowChartInputOutput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1270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ight Triangle 18"/>
            <p:cNvSpPr/>
            <p:nvPr/>
          </p:nvSpPr>
          <p:spPr>
            <a:xfrm rot="10800000" flipH="1">
              <a:off x="-3954" y="1193311"/>
              <a:ext cx="2584227" cy="5664534"/>
            </a:xfrm>
            <a:custGeom>
              <a:avLst/>
              <a:gdLst>
                <a:gd name="connsiteX0" fmla="*/ 0 w 2474499"/>
                <a:gd name="connsiteY0" fmla="*/ 5664534 h 5664534"/>
                <a:gd name="connsiteX1" fmla="*/ 0 w 2474499"/>
                <a:gd name="connsiteY1" fmla="*/ 0 h 5664534"/>
                <a:gd name="connsiteX2" fmla="*/ 2474499 w 2474499"/>
                <a:gd name="connsiteY2" fmla="*/ 5664534 h 5664534"/>
                <a:gd name="connsiteX3" fmla="*/ 0 w 2474499"/>
                <a:gd name="connsiteY3" fmla="*/ 5664534 h 5664534"/>
                <a:gd name="connsiteX0" fmla="*/ 73152 w 2547651"/>
                <a:gd name="connsiteY0" fmla="*/ 5664534 h 5664534"/>
                <a:gd name="connsiteX1" fmla="*/ 0 w 2547651"/>
                <a:gd name="connsiteY1" fmla="*/ 0 h 5664534"/>
                <a:gd name="connsiteX2" fmla="*/ 2547651 w 2547651"/>
                <a:gd name="connsiteY2" fmla="*/ 5664534 h 5664534"/>
                <a:gd name="connsiteX3" fmla="*/ 73152 w 2547651"/>
                <a:gd name="connsiteY3" fmla="*/ 5664534 h 5664534"/>
                <a:gd name="connsiteX0" fmla="*/ 109728 w 2584227"/>
                <a:gd name="connsiteY0" fmla="*/ 5664534 h 5664534"/>
                <a:gd name="connsiteX1" fmla="*/ 0 w 2584227"/>
                <a:gd name="connsiteY1" fmla="*/ 0 h 5664534"/>
                <a:gd name="connsiteX2" fmla="*/ 2584227 w 2584227"/>
                <a:gd name="connsiteY2" fmla="*/ 5664534 h 5664534"/>
                <a:gd name="connsiteX3" fmla="*/ 109728 w 2584227"/>
                <a:gd name="connsiteY3" fmla="*/ 5664534 h 566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84227" h="5664534">
                  <a:moveTo>
                    <a:pt x="109728" y="5664534"/>
                  </a:moveTo>
                  <a:lnTo>
                    <a:pt x="0" y="0"/>
                  </a:lnTo>
                  <a:lnTo>
                    <a:pt x="2584227" y="5664534"/>
                  </a:lnTo>
                  <a:lnTo>
                    <a:pt x="109728" y="566453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65100" dist="177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ight Triangle 17"/>
            <p:cNvSpPr/>
            <p:nvPr/>
          </p:nvSpPr>
          <p:spPr>
            <a:xfrm rot="10800000" flipH="1">
              <a:off x="-1325" y="1193311"/>
              <a:ext cx="2474499" cy="5664534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" name="Flowchart: Data 2"/>
          <p:cNvSpPr/>
          <p:nvPr/>
        </p:nvSpPr>
        <p:spPr>
          <a:xfrm>
            <a:off x="-22035" y="-27383"/>
            <a:ext cx="1911096" cy="1224136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81 h 10081"/>
              <a:gd name="connsiteX1" fmla="*/ 38 w 10000"/>
              <a:gd name="connsiteY1" fmla="*/ 0 h 10081"/>
              <a:gd name="connsiteX2" fmla="*/ 10000 w 10000"/>
              <a:gd name="connsiteY2" fmla="*/ 81 h 10081"/>
              <a:gd name="connsiteX3" fmla="*/ 8000 w 10000"/>
              <a:gd name="connsiteY3" fmla="*/ 10081 h 10081"/>
              <a:gd name="connsiteX4" fmla="*/ 0 w 10000"/>
              <a:gd name="connsiteY4" fmla="*/ 10081 h 10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81">
                <a:moveTo>
                  <a:pt x="0" y="10081"/>
                </a:moveTo>
                <a:cubicBezTo>
                  <a:pt x="13" y="6721"/>
                  <a:pt x="25" y="3360"/>
                  <a:pt x="38" y="0"/>
                </a:cubicBezTo>
                <a:lnTo>
                  <a:pt x="10000" y="81"/>
                </a:lnTo>
                <a:lnTo>
                  <a:pt x="8000" y="10081"/>
                </a:lnTo>
                <a:lnTo>
                  <a:pt x="0" y="10081"/>
                </a:lnTo>
                <a:close/>
              </a:path>
            </a:pathLst>
          </a:custGeom>
          <a:solidFill>
            <a:srgbClr val="0C3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50B8387-CB3A-5104-B056-505CAC5070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508" y="5368945"/>
            <a:ext cx="2791991" cy="97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454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7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7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3" grpId="0"/>
      <p:bldP spid="1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6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8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 10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D3F38CC-D20D-7A2F-A220-60F711BA6E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51" name="Straight Connector 12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23747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F2ED0848-A6D6-4688-81A2-4E35127748DC}"/>
              </a:ext>
            </a:extLst>
          </p:cNvPr>
          <p:cNvGrpSpPr/>
          <p:nvPr/>
        </p:nvGrpSpPr>
        <p:grpSpPr>
          <a:xfrm>
            <a:off x="0" y="446324"/>
            <a:ext cx="812800" cy="415852"/>
            <a:chOff x="-1812" y="245184"/>
            <a:chExt cx="1429787" cy="731520"/>
          </a:xfrm>
          <a:solidFill>
            <a:srgbClr val="0F416F"/>
          </a:solidFill>
        </p:grpSpPr>
        <p:sp>
          <p:nvSpPr>
            <p:cNvPr id="50" name="Arrow: Pentagon 49">
              <a:extLst>
                <a:ext uri="{FF2B5EF4-FFF2-40B4-BE49-F238E27FC236}">
                  <a16:creationId xmlns:a16="http://schemas.microsoft.com/office/drawing/2014/main" id="{51F74A17-91BF-4325-B97F-82AE449E9AEB}"/>
                </a:ext>
              </a:extLst>
            </p:cNvPr>
            <p:cNvSpPr/>
            <p:nvPr/>
          </p:nvSpPr>
          <p:spPr>
            <a:xfrm>
              <a:off x="-1812" y="245184"/>
              <a:ext cx="1072340" cy="731520"/>
            </a:xfrm>
            <a:prstGeom prst="homePlate">
              <a:avLst>
                <a:gd name="adj" fmla="val 37574"/>
              </a:avLst>
            </a:prstGeom>
            <a:grpFill/>
            <a:ln w="44450" cap="rnd" cmpd="thinThick">
              <a:solidFill>
                <a:srgbClr val="0F416F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Arrow: Chevron 51">
              <a:extLst>
                <a:ext uri="{FF2B5EF4-FFF2-40B4-BE49-F238E27FC236}">
                  <a16:creationId xmlns:a16="http://schemas.microsoft.com/office/drawing/2014/main" id="{1F0904E1-CC1D-4F2F-A2D3-ED5AA3D6CE6B}"/>
                </a:ext>
              </a:extLst>
            </p:cNvPr>
            <p:cNvSpPr/>
            <p:nvPr/>
          </p:nvSpPr>
          <p:spPr>
            <a:xfrm rot="10800000" flipH="1">
              <a:off x="1038954" y="265197"/>
              <a:ext cx="389021" cy="697327"/>
            </a:xfrm>
            <a:prstGeom prst="chevron">
              <a:avLst>
                <a:gd name="adj" fmla="val 65238"/>
              </a:avLst>
            </a:prstGeom>
            <a:grpFill/>
            <a:ln w="44450" cap="rnd" cmpd="thinThick">
              <a:solidFill>
                <a:srgbClr val="0F416F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extBox 52">
            <a:extLst>
              <a:ext uri="{FF2B5EF4-FFF2-40B4-BE49-F238E27FC236}">
                <a16:creationId xmlns:a16="http://schemas.microsoft.com/office/drawing/2014/main" id="{77859BEA-52E2-22E9-DB92-0979F10E4B80}"/>
              </a:ext>
            </a:extLst>
          </p:cNvPr>
          <p:cNvSpPr txBox="1"/>
          <p:nvPr/>
        </p:nvSpPr>
        <p:spPr>
          <a:xfrm>
            <a:off x="525950" y="1219402"/>
            <a:ext cx="11158050" cy="184422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30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O </a:t>
            </a:r>
            <a:r>
              <a:rPr kumimoji="0" lang="pt-BR" sz="2200" b="0" i="0" u="none" strike="noStrike" kern="1200" cap="none" spc="0" normalizeH="0" baseline="0" noProof="0" dirty="0" err="1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VfM</a:t>
            </a:r>
            <a:r>
              <a:rPr kumimoji="0" lang="pt-BR" sz="2200" b="0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 baseia-se no “custeio do ciclo de vida”, que considera não apenas o custo inicial de aquisição, mas também uma combinação do preço pago mais o custo de operação e manutenção dos bens ou serviços adquiridos. </a:t>
            </a:r>
          </a:p>
          <a:p>
            <a:pPr marL="0" marR="0" lvl="0" indent="0" algn="r" defTabSz="91430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1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Banco Asiático de Desenvolvimento</a:t>
            </a:r>
          </a:p>
        </p:txBody>
      </p:sp>
      <p:sp>
        <p:nvSpPr>
          <p:cNvPr id="41" name="TextBox 52">
            <a:extLst>
              <a:ext uri="{FF2B5EF4-FFF2-40B4-BE49-F238E27FC236}">
                <a16:creationId xmlns:a16="http://schemas.microsoft.com/office/drawing/2014/main" id="{0428C2AC-A0F0-4B5B-8539-B51519F574BB}"/>
              </a:ext>
            </a:extLst>
          </p:cNvPr>
          <p:cNvSpPr txBox="1"/>
          <p:nvPr/>
        </p:nvSpPr>
        <p:spPr>
          <a:xfrm>
            <a:off x="882004" y="-19858"/>
            <a:ext cx="11083017" cy="10444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600" b="1" i="1" u="none" strike="noStrike" kern="1200" cap="none" spc="0" normalizeH="0" baseline="0" noProof="0" dirty="0" err="1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Value</a:t>
            </a:r>
            <a:r>
              <a:rPr kumimoji="0" lang="pt-BR" sz="4600" b="1" i="1" u="none" strike="noStrike" kern="1200" cap="none" spc="0" normalizeH="0" baseline="0" noProof="0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-for-Money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A80104D1-5C92-46EA-877F-A8E896B8E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63493" y="3495383"/>
            <a:ext cx="2015781" cy="3399327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22784355-16F3-4C6D-BDD3-723ADAB72C42}"/>
              </a:ext>
            </a:extLst>
          </p:cNvPr>
          <p:cNvSpPr/>
          <p:nvPr/>
        </p:nvSpPr>
        <p:spPr>
          <a:xfrm>
            <a:off x="646545" y="4100711"/>
            <a:ext cx="6096000" cy="18774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5349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1" u="none" strike="noStrike" kern="1200" cap="none" spc="0" normalizeH="0" baseline="0" noProof="0" dirty="0">
                <a:ln w="19050">
                  <a:noFill/>
                  <a:round/>
                </a:ln>
                <a:solidFill>
                  <a:srgbClr val="0F416F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Aspectos Relevantes da Contratação</a:t>
            </a:r>
            <a:endParaRPr kumimoji="0" lang="pt-BR" sz="1800" b="1" i="1" u="none" strike="noStrike" kern="1200" cap="none" spc="0" normalizeH="0" baseline="0" noProof="0" dirty="0">
              <a:ln w="19050">
                <a:noFill/>
                <a:round/>
              </a:ln>
              <a:solidFill>
                <a:srgbClr val="0F416F"/>
              </a:solidFill>
              <a:effectLst/>
              <a:uLnTx/>
              <a:uFillTx/>
              <a:latin typeface="Calibri" panose="020F0502020204030204"/>
              <a:ea typeface="Tahom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5349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1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•	Qualidade dos bens e/ou serviços;</a:t>
            </a:r>
          </a:p>
          <a:p>
            <a:pPr marL="0" marR="0" lvl="0" indent="0" algn="l" defTabSz="5349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1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•	Capacidades técnicas;</a:t>
            </a:r>
          </a:p>
          <a:p>
            <a:pPr marL="0" marR="0" lvl="0" indent="0" algn="l" defTabSz="5349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1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•	Performance passada;</a:t>
            </a:r>
          </a:p>
          <a:p>
            <a:pPr marL="0" marR="0" lvl="0" indent="0" algn="l" defTabSz="5349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1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•	Prazos de entrega;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72B67AB-88CA-4401-9D4A-13D08386EBA1}"/>
              </a:ext>
            </a:extLst>
          </p:cNvPr>
          <p:cNvSpPr/>
          <p:nvPr/>
        </p:nvSpPr>
        <p:spPr>
          <a:xfrm>
            <a:off x="5476260" y="4447077"/>
            <a:ext cx="6096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5349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1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•	Serviço de atendimento ao consumidor;</a:t>
            </a:r>
            <a:endParaRPr kumimoji="0" lang="en" sz="1800" b="0" i="0" u="none" strike="noStrike" kern="1200" cap="none" spc="0" normalizeH="0" baseline="0" noProof="0" dirty="0">
              <a:ln w="19050">
                <a:noFill/>
                <a:round/>
              </a:ln>
              <a:solidFill>
                <a:srgbClr val="C0504D"/>
              </a:solidFill>
              <a:effectLst/>
              <a:uLnTx/>
              <a:uFillTx/>
              <a:latin typeface="Calibri" panose="020F0502020204030204"/>
              <a:ea typeface="Tahom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5349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1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• 	Risco;</a:t>
            </a:r>
          </a:p>
          <a:p>
            <a:pPr marL="0" marR="0" lvl="0" indent="0" algn="l" defTabSz="5349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1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•	Considerações legais;</a:t>
            </a:r>
          </a:p>
          <a:p>
            <a:pPr marL="0" marR="0" lvl="0" indent="0" algn="l" defTabSz="5349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1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•	Sustentabilidade; e</a:t>
            </a:r>
          </a:p>
          <a:p>
            <a:pPr marL="0" marR="0" lvl="0" indent="0" algn="l" defTabSz="5349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1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•	Garantia e manutenção.</a:t>
            </a:r>
            <a:endParaRPr kumimoji="0" lang="en" sz="1800" b="0" i="0" u="none" strike="noStrike" kern="1200" cap="none" spc="0" normalizeH="0" baseline="0" noProof="0" dirty="0">
              <a:ln w="19050">
                <a:noFill/>
                <a:round/>
              </a:ln>
              <a:solidFill>
                <a:srgbClr val="C0504D"/>
              </a:solidFill>
              <a:effectLst/>
              <a:uLnTx/>
              <a:uFillTx/>
              <a:latin typeface="Calibri" panose="020F0502020204030204"/>
              <a:ea typeface="Tahoma" panose="020B0604030504040204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59169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41" grpId="0"/>
      <p:bldP spid="9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F2ED0848-A6D6-4688-81A2-4E35127748DC}"/>
              </a:ext>
            </a:extLst>
          </p:cNvPr>
          <p:cNvGrpSpPr/>
          <p:nvPr/>
        </p:nvGrpSpPr>
        <p:grpSpPr>
          <a:xfrm>
            <a:off x="0" y="446324"/>
            <a:ext cx="812800" cy="415852"/>
            <a:chOff x="-1812" y="245184"/>
            <a:chExt cx="1429787" cy="731520"/>
          </a:xfrm>
          <a:solidFill>
            <a:srgbClr val="0F416F"/>
          </a:solidFill>
        </p:grpSpPr>
        <p:sp>
          <p:nvSpPr>
            <p:cNvPr id="50" name="Arrow: Pentagon 49">
              <a:extLst>
                <a:ext uri="{FF2B5EF4-FFF2-40B4-BE49-F238E27FC236}">
                  <a16:creationId xmlns:a16="http://schemas.microsoft.com/office/drawing/2014/main" id="{51F74A17-91BF-4325-B97F-82AE449E9AEB}"/>
                </a:ext>
              </a:extLst>
            </p:cNvPr>
            <p:cNvSpPr/>
            <p:nvPr/>
          </p:nvSpPr>
          <p:spPr>
            <a:xfrm>
              <a:off x="-1812" y="245184"/>
              <a:ext cx="1072340" cy="731520"/>
            </a:xfrm>
            <a:prstGeom prst="homePlate">
              <a:avLst>
                <a:gd name="adj" fmla="val 37574"/>
              </a:avLst>
            </a:prstGeom>
            <a:grpFill/>
            <a:ln w="44450" cap="rnd" cmpd="thinThick">
              <a:solidFill>
                <a:srgbClr val="0F416F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Arrow: Chevron 51">
              <a:extLst>
                <a:ext uri="{FF2B5EF4-FFF2-40B4-BE49-F238E27FC236}">
                  <a16:creationId xmlns:a16="http://schemas.microsoft.com/office/drawing/2014/main" id="{1F0904E1-CC1D-4F2F-A2D3-ED5AA3D6CE6B}"/>
                </a:ext>
              </a:extLst>
            </p:cNvPr>
            <p:cNvSpPr/>
            <p:nvPr/>
          </p:nvSpPr>
          <p:spPr>
            <a:xfrm rot="10800000" flipH="1">
              <a:off x="1038954" y="265197"/>
              <a:ext cx="389021" cy="697327"/>
            </a:xfrm>
            <a:prstGeom prst="chevron">
              <a:avLst>
                <a:gd name="adj" fmla="val 65238"/>
              </a:avLst>
            </a:prstGeom>
            <a:grpFill/>
            <a:ln w="44450" cap="rnd" cmpd="thinThick">
              <a:solidFill>
                <a:srgbClr val="0F416F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extBox 52">
            <a:extLst>
              <a:ext uri="{FF2B5EF4-FFF2-40B4-BE49-F238E27FC236}">
                <a16:creationId xmlns:a16="http://schemas.microsoft.com/office/drawing/2014/main" id="{77859BEA-52E2-22E9-DB92-0979F10E4B80}"/>
              </a:ext>
            </a:extLst>
          </p:cNvPr>
          <p:cNvSpPr txBox="1"/>
          <p:nvPr/>
        </p:nvSpPr>
        <p:spPr>
          <a:xfrm>
            <a:off x="926000" y="1219402"/>
            <a:ext cx="6318195" cy="346928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30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As auditorias de </a:t>
            </a:r>
            <a:r>
              <a:rPr kumimoji="0" lang="pt-BR" sz="2200" b="0" i="0" u="none" strike="noStrike" kern="1200" cap="none" spc="0" normalizeH="0" baseline="0" noProof="0" dirty="0" err="1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VfM</a:t>
            </a:r>
            <a:r>
              <a:rPr kumimoji="0" lang="pt-BR" sz="2200" b="0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 são um exame objetivo, profissional e sistemático dos sistemas e procedimentos que a gestão estabeleceu para garantir que os recursos financeiros, humanos e físicos sejam geridos com a devida atenção à economia, eficiência e eficácia; e lança-se mão das relações de responsabilização. </a:t>
            </a:r>
          </a:p>
          <a:p>
            <a:pPr marL="0" marR="0" lvl="0" indent="0" algn="r" defTabSz="91430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1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Cingapura, KPMG</a:t>
            </a:r>
          </a:p>
        </p:txBody>
      </p:sp>
      <p:sp>
        <p:nvSpPr>
          <p:cNvPr id="41" name="TextBox 52">
            <a:extLst>
              <a:ext uri="{FF2B5EF4-FFF2-40B4-BE49-F238E27FC236}">
                <a16:creationId xmlns:a16="http://schemas.microsoft.com/office/drawing/2014/main" id="{0428C2AC-A0F0-4B5B-8539-B51519F574BB}"/>
              </a:ext>
            </a:extLst>
          </p:cNvPr>
          <p:cNvSpPr txBox="1"/>
          <p:nvPr/>
        </p:nvSpPr>
        <p:spPr>
          <a:xfrm>
            <a:off x="882004" y="-19858"/>
            <a:ext cx="11083017" cy="10444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600" b="1" i="0" u="none" strike="noStrike" kern="1200" cap="none" spc="0" normalizeH="0" baseline="0" noProof="0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Definição de Auditoria Baseada em Valor</a:t>
            </a:r>
          </a:p>
        </p:txBody>
      </p:sp>
      <p:pic>
        <p:nvPicPr>
          <p:cNvPr id="11" name="Picture 6" descr="A person in a suit and tie holding a computer&#10;&#10;Description automatically generated">
            <a:extLst>
              <a:ext uri="{FF2B5EF4-FFF2-40B4-BE49-F238E27FC236}">
                <a16:creationId xmlns:a16="http://schemas.microsoft.com/office/drawing/2014/main" id="{5A6107D1-4006-4E7B-AE63-FD4C40E6E5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32418" y="1219402"/>
            <a:ext cx="3637596" cy="370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9717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4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F2ED0848-A6D6-4688-81A2-4E35127748DC}"/>
              </a:ext>
            </a:extLst>
          </p:cNvPr>
          <p:cNvGrpSpPr/>
          <p:nvPr/>
        </p:nvGrpSpPr>
        <p:grpSpPr>
          <a:xfrm>
            <a:off x="0" y="446324"/>
            <a:ext cx="812800" cy="415852"/>
            <a:chOff x="-1812" y="245184"/>
            <a:chExt cx="1429787" cy="731520"/>
          </a:xfrm>
          <a:solidFill>
            <a:srgbClr val="C0504D"/>
          </a:solidFill>
        </p:grpSpPr>
        <p:sp>
          <p:nvSpPr>
            <p:cNvPr id="50" name="Arrow: Pentagon 49">
              <a:extLst>
                <a:ext uri="{FF2B5EF4-FFF2-40B4-BE49-F238E27FC236}">
                  <a16:creationId xmlns:a16="http://schemas.microsoft.com/office/drawing/2014/main" id="{51F74A17-91BF-4325-B97F-82AE449E9AEB}"/>
                </a:ext>
              </a:extLst>
            </p:cNvPr>
            <p:cNvSpPr/>
            <p:nvPr/>
          </p:nvSpPr>
          <p:spPr>
            <a:xfrm>
              <a:off x="-1812" y="245184"/>
              <a:ext cx="1072340" cy="731520"/>
            </a:xfrm>
            <a:prstGeom prst="homePlate">
              <a:avLst>
                <a:gd name="adj" fmla="val 37574"/>
              </a:avLst>
            </a:prstGeom>
            <a:grpFill/>
            <a:ln w="44450" cap="rnd" cmpd="thinThick">
              <a:solidFill>
                <a:srgbClr val="C0504D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Arrow: Chevron 51">
              <a:extLst>
                <a:ext uri="{FF2B5EF4-FFF2-40B4-BE49-F238E27FC236}">
                  <a16:creationId xmlns:a16="http://schemas.microsoft.com/office/drawing/2014/main" id="{1F0904E1-CC1D-4F2F-A2D3-ED5AA3D6CE6B}"/>
                </a:ext>
              </a:extLst>
            </p:cNvPr>
            <p:cNvSpPr/>
            <p:nvPr/>
          </p:nvSpPr>
          <p:spPr>
            <a:xfrm rot="10800000" flipH="1">
              <a:off x="1038954" y="265197"/>
              <a:ext cx="389021" cy="697327"/>
            </a:xfrm>
            <a:prstGeom prst="chevron">
              <a:avLst>
                <a:gd name="adj" fmla="val 65238"/>
              </a:avLst>
            </a:prstGeom>
            <a:grpFill/>
            <a:ln w="44450" cap="rnd" cmpd="thinThick">
              <a:solidFill>
                <a:srgbClr val="C0504D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extBox 52">
            <a:extLst>
              <a:ext uri="{FF2B5EF4-FFF2-40B4-BE49-F238E27FC236}">
                <a16:creationId xmlns:a16="http://schemas.microsoft.com/office/drawing/2014/main" id="{77859BEA-52E2-22E9-DB92-0979F10E4B80}"/>
              </a:ext>
            </a:extLst>
          </p:cNvPr>
          <p:cNvSpPr txBox="1"/>
          <p:nvPr/>
        </p:nvSpPr>
        <p:spPr>
          <a:xfrm>
            <a:off x="525950" y="1118922"/>
            <a:ext cx="8478350" cy="51103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 algn="just">
              <a:lnSpc>
                <a:spcPct val="120000"/>
              </a:lnSpc>
              <a:spcAft>
                <a:spcPts val="2400"/>
              </a:spcAft>
              <a:buFont typeface="+mj-lt"/>
              <a:buAutoNum type="arabicPeriod"/>
              <a:defRPr/>
            </a:pP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A análise da relação </a:t>
            </a:r>
            <a:r>
              <a:rPr lang="pt-BR" sz="24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Segoe UI Light" panose="020B0502040204020203" pitchFamily="34" charset="0"/>
              </a:rPr>
              <a:t>custo-benefício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 deve ser um componente inerente de toda auditoria. </a:t>
            </a:r>
            <a:r>
              <a:rPr lang="pt-BR" sz="24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Segoe UI Light" panose="020B0502040204020203" pitchFamily="34" charset="0"/>
              </a:rPr>
              <a:t>Toda auditoria 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deve levar a uma </a:t>
            </a:r>
            <a:r>
              <a:rPr lang="pt-BR" sz="24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Segoe UI Light" panose="020B0502040204020203" pitchFamily="34" charset="0"/>
              </a:rPr>
              <a:t>conclusão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 sobre se uma entidade governamental alcançou o </a:t>
            </a:r>
            <a:r>
              <a:rPr lang="pt-BR" sz="24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Segoe UI Light" panose="020B0502040204020203" pitchFamily="34" charset="0"/>
              </a:rPr>
              <a:t>melhor valor pelo dinheiro gasto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;</a:t>
            </a:r>
          </a:p>
          <a:p>
            <a:pPr marL="457200" lvl="0" indent="-457200" algn="just">
              <a:lnSpc>
                <a:spcPct val="120000"/>
              </a:lnSpc>
              <a:spcAft>
                <a:spcPts val="2400"/>
              </a:spcAft>
              <a:buFont typeface="+mj-lt"/>
              <a:buAutoNum type="arabicPeriod"/>
              <a:defRPr/>
            </a:pPr>
            <a:r>
              <a:rPr lang="pt-BR" sz="24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Segoe UI Light" panose="020B0502040204020203" pitchFamily="34" charset="0"/>
              </a:rPr>
              <a:t>Manuais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 não contêm referências aos </a:t>
            </a:r>
            <a:r>
              <a:rPr lang="pt-BR" sz="24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Segoe UI Light" panose="020B0502040204020203" pitchFamily="34" charset="0"/>
              </a:rPr>
              <a:t>conceitos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 de aquisição com a melhor qualidade/preço;</a:t>
            </a:r>
          </a:p>
          <a:p>
            <a:pPr marL="457200" lvl="0" indent="-457200" algn="just">
              <a:lnSpc>
                <a:spcPct val="120000"/>
              </a:lnSpc>
              <a:spcAft>
                <a:spcPts val="2400"/>
              </a:spcAft>
              <a:buFont typeface="+mj-lt"/>
              <a:buAutoNum type="arabicPeriod"/>
              <a:defRPr/>
            </a:pPr>
            <a:r>
              <a:rPr lang="pt-BR" sz="24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Segoe UI Light" panose="020B0502040204020203" pitchFamily="34" charset="0"/>
              </a:rPr>
              <a:t>Falta de treinamento </a:t>
            </a:r>
            <a:r>
              <a:rPr lang="pt-BR" sz="240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relacionados às 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técnicas qualitativas e quantitativas de análise de </a:t>
            </a:r>
            <a:r>
              <a:rPr lang="pt-BR" sz="24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Segoe UI Light" panose="020B0502040204020203" pitchFamily="34" charset="0"/>
              </a:rPr>
              <a:t>custo-benefício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, como a </a:t>
            </a:r>
            <a:r>
              <a:rPr lang="pt-BR" sz="24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Segoe UI Light" panose="020B0502040204020203" pitchFamily="34" charset="0"/>
              </a:rPr>
              <a:t>Análise do Custo do Ciclo de Vida 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(LCCA) e o </a:t>
            </a:r>
            <a:r>
              <a:rPr lang="pt-BR" sz="24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Segoe UI Light" panose="020B0502040204020203" pitchFamily="34" charset="0"/>
              </a:rPr>
              <a:t>Comparador do Setor Público 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(CSP).</a:t>
            </a:r>
          </a:p>
        </p:txBody>
      </p:sp>
      <p:sp>
        <p:nvSpPr>
          <p:cNvPr id="41" name="TextBox 52">
            <a:extLst>
              <a:ext uri="{FF2B5EF4-FFF2-40B4-BE49-F238E27FC236}">
                <a16:creationId xmlns:a16="http://schemas.microsoft.com/office/drawing/2014/main" id="{0428C2AC-A0F0-4B5B-8539-B51519F574BB}"/>
              </a:ext>
            </a:extLst>
          </p:cNvPr>
          <p:cNvSpPr txBox="1"/>
          <p:nvPr/>
        </p:nvSpPr>
        <p:spPr>
          <a:xfrm>
            <a:off x="882004" y="-19858"/>
            <a:ext cx="11083017" cy="10444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600" b="1" i="0" u="none" strike="noStrike" kern="1200" cap="none" spc="0" normalizeH="0" baseline="0" noProof="0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Oportunidades de Melhoria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A80104D1-5C92-46EA-877F-A8E896B8E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08440" y="1047750"/>
            <a:ext cx="2858400" cy="4820283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793383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4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F2ED0848-A6D6-4688-81A2-4E35127748DC}"/>
              </a:ext>
            </a:extLst>
          </p:cNvPr>
          <p:cNvGrpSpPr/>
          <p:nvPr/>
        </p:nvGrpSpPr>
        <p:grpSpPr>
          <a:xfrm>
            <a:off x="0" y="446324"/>
            <a:ext cx="812800" cy="415852"/>
            <a:chOff x="-1812" y="245184"/>
            <a:chExt cx="1429787" cy="731520"/>
          </a:xfrm>
          <a:solidFill>
            <a:srgbClr val="0F416F"/>
          </a:solidFill>
        </p:grpSpPr>
        <p:sp>
          <p:nvSpPr>
            <p:cNvPr id="50" name="Arrow: Pentagon 49">
              <a:extLst>
                <a:ext uri="{FF2B5EF4-FFF2-40B4-BE49-F238E27FC236}">
                  <a16:creationId xmlns:a16="http://schemas.microsoft.com/office/drawing/2014/main" id="{51F74A17-91BF-4325-B97F-82AE449E9AEB}"/>
                </a:ext>
              </a:extLst>
            </p:cNvPr>
            <p:cNvSpPr/>
            <p:nvPr/>
          </p:nvSpPr>
          <p:spPr>
            <a:xfrm>
              <a:off x="-1812" y="245184"/>
              <a:ext cx="1072340" cy="731520"/>
            </a:xfrm>
            <a:prstGeom prst="homePlate">
              <a:avLst>
                <a:gd name="adj" fmla="val 37574"/>
              </a:avLst>
            </a:prstGeom>
            <a:grpFill/>
            <a:ln w="44450" cap="rnd" cmpd="thinThick">
              <a:solidFill>
                <a:srgbClr val="0F416F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Arrow: Chevron 51">
              <a:extLst>
                <a:ext uri="{FF2B5EF4-FFF2-40B4-BE49-F238E27FC236}">
                  <a16:creationId xmlns:a16="http://schemas.microsoft.com/office/drawing/2014/main" id="{1F0904E1-CC1D-4F2F-A2D3-ED5AA3D6CE6B}"/>
                </a:ext>
              </a:extLst>
            </p:cNvPr>
            <p:cNvSpPr/>
            <p:nvPr/>
          </p:nvSpPr>
          <p:spPr>
            <a:xfrm rot="10800000" flipH="1">
              <a:off x="1038954" y="265197"/>
              <a:ext cx="389021" cy="697327"/>
            </a:xfrm>
            <a:prstGeom prst="chevron">
              <a:avLst>
                <a:gd name="adj" fmla="val 65238"/>
              </a:avLst>
            </a:prstGeom>
            <a:grpFill/>
            <a:ln w="44450" cap="rnd" cmpd="thinThick">
              <a:solidFill>
                <a:srgbClr val="0F416F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extBox 52">
            <a:extLst>
              <a:ext uri="{FF2B5EF4-FFF2-40B4-BE49-F238E27FC236}">
                <a16:creationId xmlns:a16="http://schemas.microsoft.com/office/drawing/2014/main" id="{77859BEA-52E2-22E9-DB92-0979F10E4B80}"/>
              </a:ext>
            </a:extLst>
          </p:cNvPr>
          <p:cNvSpPr txBox="1"/>
          <p:nvPr/>
        </p:nvSpPr>
        <p:spPr>
          <a:xfrm>
            <a:off x="525951" y="1219402"/>
            <a:ext cx="8237049" cy="22250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just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2200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Inclusão</a:t>
            </a:r>
            <a:r>
              <a:rPr kumimoji="0" lang="pt-BR" sz="2200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 nos </a:t>
            </a:r>
            <a:r>
              <a:rPr kumimoji="0" lang="pt-BR" sz="2200" b="1" i="0" u="none" strike="noStrike" kern="1200" cap="none" spc="0" normalizeH="0" noProof="0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Manuais de Auditoria procedimentos </a:t>
            </a:r>
            <a:r>
              <a:rPr kumimoji="0" lang="pt-BR" sz="2200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relacionados à</a:t>
            </a:r>
            <a:r>
              <a:rPr kumimoji="0" lang="pt-BR" sz="2200" b="1" i="0" u="none" strike="noStrike" kern="1200" cap="none" spc="0" normalizeH="0" noProof="0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 análise de custo/benefício;</a:t>
            </a:r>
          </a:p>
          <a:p>
            <a:pPr marL="457200" lvl="0" indent="-457200" algn="just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  <a:defRPr/>
            </a:pP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Realização de </a:t>
            </a:r>
            <a:r>
              <a:rPr lang="pt-BR" sz="22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capacitação</a:t>
            </a:r>
            <a:r>
              <a:rPr lang="pt-BR" sz="22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 em avaliação de </a:t>
            </a:r>
            <a:r>
              <a:rPr lang="pt-BR" sz="22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Custo-Benefício das Contratações.</a:t>
            </a:r>
          </a:p>
        </p:txBody>
      </p:sp>
      <p:sp>
        <p:nvSpPr>
          <p:cNvPr id="41" name="TextBox 52">
            <a:extLst>
              <a:ext uri="{FF2B5EF4-FFF2-40B4-BE49-F238E27FC236}">
                <a16:creationId xmlns:a16="http://schemas.microsoft.com/office/drawing/2014/main" id="{0428C2AC-A0F0-4B5B-8539-B51519F574BB}"/>
              </a:ext>
            </a:extLst>
          </p:cNvPr>
          <p:cNvSpPr txBox="1"/>
          <p:nvPr/>
        </p:nvSpPr>
        <p:spPr>
          <a:xfrm>
            <a:off x="882004" y="-19858"/>
            <a:ext cx="11083017" cy="10444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600" b="1" i="0" u="none" strike="noStrike" kern="1200" cap="none" spc="0" normalizeH="0" baseline="0" noProof="0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Recomendações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FC975BB-A7B5-4FFC-927A-D8F8F76AC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724" y="1254629"/>
            <a:ext cx="3227693" cy="51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1169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41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Desenho de person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65FAD6F9-1D5D-ECBA-3111-C4FB479888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6" name="Rectangle 7">
            <a:extLst>
              <a:ext uri="{FF2B5EF4-FFF2-40B4-BE49-F238E27FC236}">
                <a16:creationId xmlns:a16="http://schemas.microsoft.com/office/drawing/2014/main" id="{216BB327-7AA9-4EC5-815F-9D8E6BC53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839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82FBA51-50CA-BCB6-3466-28CA94C724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34116" y="-24668"/>
            <a:ext cx="13437002" cy="456192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4CFCB2D-3BA7-345E-BCBD-DAD0168613AB}"/>
              </a:ext>
            </a:extLst>
          </p:cNvPr>
          <p:cNvSpPr/>
          <p:nvPr/>
        </p:nvSpPr>
        <p:spPr>
          <a:xfrm>
            <a:off x="0" y="4124326"/>
            <a:ext cx="12192000" cy="229869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">
            <a:extLst>
              <a:ext uri="{FF2B5EF4-FFF2-40B4-BE49-F238E27FC236}">
                <a16:creationId xmlns:a16="http://schemas.microsoft.com/office/drawing/2014/main" id="{08912F6B-FAC4-2C6C-1934-08E0F8D5F8EC}"/>
              </a:ext>
            </a:extLst>
          </p:cNvPr>
          <p:cNvSpPr txBox="1"/>
          <p:nvPr/>
        </p:nvSpPr>
        <p:spPr>
          <a:xfrm>
            <a:off x="532894" y="4547807"/>
            <a:ext cx="5154645" cy="1376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04770" rtl="0" eaLnBrk="1" fontAlgn="auto" latinLnBrk="0" hangingPunct="1">
              <a:lnSpc>
                <a:spcPts val="533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pc="67" dirty="0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Era </a:t>
            </a:r>
            <a:r>
              <a:rPr lang="en-US" sz="3200" b="1" spc="67" dirty="0" err="1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uma</a:t>
            </a:r>
            <a:r>
              <a:rPr lang="en-US" sz="3200" b="1" spc="67" dirty="0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spc="67" dirty="0" err="1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vez</a:t>
            </a:r>
            <a:r>
              <a:rPr lang="en-US" sz="3200" b="1" spc="67" dirty="0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spc="67" dirty="0" err="1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uma</a:t>
            </a:r>
            <a:r>
              <a:rPr lang="en-US" sz="3200" b="1" spc="67" dirty="0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spc="67" dirty="0" err="1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bruxa</a:t>
            </a:r>
            <a:r>
              <a:rPr lang="en-US" sz="3200" b="1" spc="67" dirty="0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spc="67" dirty="0" err="1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muito</a:t>
            </a:r>
            <a:r>
              <a:rPr lang="en-US" sz="3200" b="1" spc="67" dirty="0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spc="67" dirty="0" err="1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malvada</a:t>
            </a:r>
            <a:r>
              <a:rPr lang="en-US" sz="3200" b="1" spc="67" dirty="0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  <a:endParaRPr kumimoji="0" lang="en-US" sz="3200" b="1" i="0" u="none" strike="noStrike" kern="1200" cap="none" spc="67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Trebuchet MS" panose="020B06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A81BA65-72F6-E3D9-FD8F-41EF52CDDF4E}"/>
              </a:ext>
            </a:extLst>
          </p:cNvPr>
          <p:cNvSpPr/>
          <p:nvPr/>
        </p:nvSpPr>
        <p:spPr>
          <a:xfrm flipH="1" flipV="1">
            <a:off x="6220433" y="-1"/>
            <a:ext cx="5971567" cy="6858000"/>
          </a:xfrm>
          <a:custGeom>
            <a:avLst/>
            <a:gdLst>
              <a:gd name="connsiteX0" fmla="*/ 0 w 5971567"/>
              <a:gd name="connsiteY0" fmla="*/ 0 h 6858000"/>
              <a:gd name="connsiteX1" fmla="*/ 971550 w 5971567"/>
              <a:gd name="connsiteY1" fmla="*/ 0 h 6858000"/>
              <a:gd name="connsiteX2" fmla="*/ 5971567 w 5971567"/>
              <a:gd name="connsiteY2" fmla="*/ 0 h 6858000"/>
              <a:gd name="connsiteX3" fmla="*/ 971550 w 5971567"/>
              <a:gd name="connsiteY3" fmla="*/ 6858000 h 6858000"/>
              <a:gd name="connsiteX4" fmla="*/ 0 w 5971567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71567" h="6858000">
                <a:moveTo>
                  <a:pt x="0" y="0"/>
                </a:moveTo>
                <a:lnTo>
                  <a:pt x="971550" y="0"/>
                </a:lnTo>
                <a:lnTo>
                  <a:pt x="5971567" y="0"/>
                </a:lnTo>
                <a:lnTo>
                  <a:pt x="971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m 2" descr="Desenho de rosto de pessoa&#10;&#10;Descrição gerada automaticamente com confiança baixa">
            <a:extLst>
              <a:ext uri="{FF2B5EF4-FFF2-40B4-BE49-F238E27FC236}">
                <a16:creationId xmlns:a16="http://schemas.microsoft.com/office/drawing/2014/main" id="{C619B303-9D90-DD24-71D9-9E09213D90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831" y="339092"/>
            <a:ext cx="3742557" cy="37425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6" name="Group 11">
            <a:extLst>
              <a:ext uri="{FF2B5EF4-FFF2-40B4-BE49-F238E27FC236}">
                <a16:creationId xmlns:a16="http://schemas.microsoft.com/office/drawing/2014/main" id="{1739D171-ED63-DAE0-4416-72A240E44C1B}"/>
              </a:ext>
            </a:extLst>
          </p:cNvPr>
          <p:cNvGrpSpPr/>
          <p:nvPr/>
        </p:nvGrpSpPr>
        <p:grpSpPr>
          <a:xfrm>
            <a:off x="7328818" y="4684405"/>
            <a:ext cx="9324975" cy="1808064"/>
            <a:chOff x="8035831" y="4690945"/>
            <a:chExt cx="9324975" cy="1513610"/>
          </a:xfrm>
        </p:grpSpPr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3BD5AADE-BBBA-2752-45DA-AA83636A508C}"/>
                </a:ext>
              </a:extLst>
            </p:cNvPr>
            <p:cNvSpPr txBox="1">
              <a:spLocks/>
            </p:cNvSpPr>
            <p:nvPr/>
          </p:nvSpPr>
          <p:spPr>
            <a:xfrm>
              <a:off x="8035831" y="4690945"/>
              <a:ext cx="9324975" cy="1152752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A02B93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Franklin Gothic Heavy" panose="020B0903020102020204" pitchFamily="34" charset="0"/>
                  <a:ea typeface="+mj-ea"/>
                  <a:cs typeface="+mj-cs"/>
                </a:rPr>
                <a:t>CORRUPÇÃO</a:t>
              </a:r>
            </a:p>
          </p:txBody>
        </p:sp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D0A93C4D-1C17-3D28-B322-4AC667761A81}"/>
                </a:ext>
              </a:extLst>
            </p:cNvPr>
            <p:cNvSpPr txBox="1">
              <a:spLocks/>
            </p:cNvSpPr>
            <p:nvPr/>
          </p:nvSpPr>
          <p:spPr>
            <a:xfrm>
              <a:off x="8035831" y="5051803"/>
              <a:ext cx="9324975" cy="1152752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75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anose="020B0503020102020204" pitchFamily="34" charset="0"/>
                <a:ea typeface="+mj-ea"/>
                <a:cs typeface="+mj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666385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81481E-6 L 0.1112 4.81481E-6 " pathEditMode="relative" rAng="0" ptsTypes="AA">
                                      <p:cBhvr>
                                        <p:cTn id="10" dur="7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reeform 5">
            <a:extLst>
              <a:ext uri="{FF2B5EF4-FFF2-40B4-BE49-F238E27FC236}">
                <a16:creationId xmlns:a16="http://schemas.microsoft.com/office/drawing/2014/main" id="{D696F619-411F-4A2C-9A28-028A59441288}"/>
              </a:ext>
            </a:extLst>
          </p:cNvPr>
          <p:cNvSpPr>
            <a:spLocks/>
          </p:cNvSpPr>
          <p:nvPr/>
        </p:nvSpPr>
        <p:spPr bwMode="auto">
          <a:xfrm>
            <a:off x="4112352" y="3418133"/>
            <a:ext cx="5879424" cy="0"/>
          </a:xfrm>
          <a:custGeom>
            <a:avLst/>
            <a:gdLst>
              <a:gd name="T0" fmla="*/ 0 w 3556"/>
              <a:gd name="T1" fmla="*/ 3556 w 3556"/>
              <a:gd name="T2" fmla="*/ 0 w 3556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3556">
                <a:moveTo>
                  <a:pt x="0" y="0"/>
                </a:moveTo>
                <a:lnTo>
                  <a:pt x="355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70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417E4F9-25CE-4D88-97DC-A61BBFB4C8D4}"/>
              </a:ext>
            </a:extLst>
          </p:cNvPr>
          <p:cNvSpPr txBox="1"/>
          <p:nvPr/>
        </p:nvSpPr>
        <p:spPr>
          <a:xfrm>
            <a:off x="1005306" y="5323241"/>
            <a:ext cx="2245894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>
                <a:ln w="19050">
                  <a:noFill/>
                  <a:round/>
                </a:ln>
                <a:ea typeface="Tahoma" panose="020B0604030504040204" pitchFamily="34" charset="0"/>
                <a:cs typeface="Segoe UI Light" panose="020B0502040204020203" pitchFamily="34" charset="0"/>
              </a:rPr>
              <a:t>Análise da Documentação Inicial do Projeto</a:t>
            </a:r>
            <a:endParaRPr lang="pt-BR" sz="1600" b="1" spc="100" dirty="0">
              <a:ln w="19050">
                <a:noFill/>
                <a:round/>
              </a:ln>
              <a:ea typeface="Tahoma" panose="020B0604030504040204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2ED0848-A6D6-4688-81A2-4E35127748DC}"/>
              </a:ext>
            </a:extLst>
          </p:cNvPr>
          <p:cNvGrpSpPr/>
          <p:nvPr/>
        </p:nvGrpSpPr>
        <p:grpSpPr>
          <a:xfrm>
            <a:off x="0" y="446324"/>
            <a:ext cx="812800" cy="415852"/>
            <a:chOff x="-1812" y="245184"/>
            <a:chExt cx="1429787" cy="731520"/>
          </a:xfrm>
        </p:grpSpPr>
        <p:sp>
          <p:nvSpPr>
            <p:cNvPr id="50" name="Arrow: Pentagon 49">
              <a:extLst>
                <a:ext uri="{FF2B5EF4-FFF2-40B4-BE49-F238E27FC236}">
                  <a16:creationId xmlns:a16="http://schemas.microsoft.com/office/drawing/2014/main" id="{51F74A17-91BF-4325-B97F-82AE449E9AEB}"/>
                </a:ext>
              </a:extLst>
            </p:cNvPr>
            <p:cNvSpPr/>
            <p:nvPr/>
          </p:nvSpPr>
          <p:spPr>
            <a:xfrm>
              <a:off x="-1812" y="245184"/>
              <a:ext cx="1072340" cy="731520"/>
            </a:xfrm>
            <a:prstGeom prst="homePlate">
              <a:avLst>
                <a:gd name="adj" fmla="val 37574"/>
              </a:avLst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86000">
                  <a:schemeClr val="accent2"/>
                </a:gs>
              </a:gsLst>
              <a:lin ang="16200000" scaled="1"/>
              <a:tileRect/>
            </a:gradFill>
            <a:ln w="44450" cap="rnd" cmpd="thinThick">
              <a:solidFill>
                <a:schemeClr val="accent2">
                  <a:lumMod val="7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200"/>
            </a:p>
          </p:txBody>
        </p:sp>
        <p:sp>
          <p:nvSpPr>
            <p:cNvPr id="52" name="Arrow: Chevron 51">
              <a:extLst>
                <a:ext uri="{FF2B5EF4-FFF2-40B4-BE49-F238E27FC236}">
                  <a16:creationId xmlns:a16="http://schemas.microsoft.com/office/drawing/2014/main" id="{1F0904E1-CC1D-4F2F-A2D3-ED5AA3D6CE6B}"/>
                </a:ext>
              </a:extLst>
            </p:cNvPr>
            <p:cNvSpPr/>
            <p:nvPr/>
          </p:nvSpPr>
          <p:spPr>
            <a:xfrm rot="10800000" flipH="1">
              <a:off x="1038954" y="265197"/>
              <a:ext cx="389021" cy="697327"/>
            </a:xfrm>
            <a:prstGeom prst="chevron">
              <a:avLst>
                <a:gd name="adj" fmla="val 65238"/>
              </a:avLst>
            </a:prstGeom>
            <a:gradFill flip="none"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86000">
                  <a:schemeClr val="accent2"/>
                </a:gs>
              </a:gsLst>
              <a:lin ang="16200000" scaled="1"/>
              <a:tileRect/>
            </a:gradFill>
            <a:ln w="44450" cap="rnd" cmpd="thinThick">
              <a:solidFill>
                <a:schemeClr val="accent2">
                  <a:lumMod val="7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200"/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28D899E4-ACE6-4A0F-855E-546CC9F3F06E}"/>
              </a:ext>
            </a:extLst>
          </p:cNvPr>
          <p:cNvSpPr txBox="1"/>
          <p:nvPr/>
        </p:nvSpPr>
        <p:spPr>
          <a:xfrm rot="21584867">
            <a:off x="1649027" y="4746900"/>
            <a:ext cx="1777983" cy="4205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spc="-67" dirty="0">
                <a:ln w="44450">
                  <a:noFill/>
                  <a:round/>
                </a:ln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Ago/21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5AD0ED6-CAE2-4399-A55E-CBD7CF39EAF3}"/>
              </a:ext>
            </a:extLst>
          </p:cNvPr>
          <p:cNvSpPr txBox="1"/>
          <p:nvPr/>
        </p:nvSpPr>
        <p:spPr>
          <a:xfrm rot="21584867">
            <a:off x="4290627" y="4755293"/>
            <a:ext cx="1929781" cy="4205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spc="-67" dirty="0">
                <a:ln w="44450">
                  <a:noFill/>
                  <a:round/>
                </a:ln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Jan-Jul/22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DE4AC28-96BE-4168-AEAB-B1163E5B8EC6}"/>
              </a:ext>
            </a:extLst>
          </p:cNvPr>
          <p:cNvSpPr txBox="1"/>
          <p:nvPr/>
        </p:nvSpPr>
        <p:spPr>
          <a:xfrm rot="21584867">
            <a:off x="6932820" y="4735946"/>
            <a:ext cx="1929781" cy="4205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spc="-67" dirty="0">
                <a:ln w="44450">
                  <a:noFill/>
                  <a:round/>
                </a:ln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Set-Out/22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8BCAA74-A849-4BDC-930E-1760593BC031}"/>
              </a:ext>
            </a:extLst>
          </p:cNvPr>
          <p:cNvSpPr txBox="1"/>
          <p:nvPr/>
        </p:nvSpPr>
        <p:spPr>
          <a:xfrm rot="21584867">
            <a:off x="9630866" y="4735946"/>
            <a:ext cx="1929781" cy="4205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spc="-67" dirty="0">
                <a:ln w="44450">
                  <a:noFill/>
                  <a:round/>
                </a:ln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Jan-Mar/23</a:t>
            </a:r>
          </a:p>
        </p:txBody>
      </p:sp>
      <p:sp>
        <p:nvSpPr>
          <p:cNvPr id="37" name="Freeform 8">
            <a:extLst>
              <a:ext uri="{FF2B5EF4-FFF2-40B4-BE49-F238E27FC236}">
                <a16:creationId xmlns:a16="http://schemas.microsoft.com/office/drawing/2014/main" id="{F1458CC5-D257-4785-A11B-AB195AF87680}"/>
              </a:ext>
            </a:extLst>
          </p:cNvPr>
          <p:cNvSpPr>
            <a:spLocks noEditPoints="1"/>
          </p:cNvSpPr>
          <p:nvPr/>
        </p:nvSpPr>
        <p:spPr bwMode="auto">
          <a:xfrm>
            <a:off x="1140179" y="4757051"/>
            <a:ext cx="424627" cy="421536"/>
          </a:xfrm>
          <a:custGeom>
            <a:avLst/>
            <a:gdLst>
              <a:gd name="T0" fmla="*/ 198 w 219"/>
              <a:gd name="T1" fmla="*/ 116 h 218"/>
              <a:gd name="T2" fmla="*/ 219 w 219"/>
              <a:gd name="T3" fmla="*/ 110 h 218"/>
              <a:gd name="T4" fmla="*/ 217 w 219"/>
              <a:gd name="T5" fmla="*/ 85 h 218"/>
              <a:gd name="T6" fmla="*/ 195 w 219"/>
              <a:gd name="T7" fmla="*/ 83 h 218"/>
              <a:gd name="T8" fmla="*/ 186 w 219"/>
              <a:gd name="T9" fmla="*/ 63 h 218"/>
              <a:gd name="T10" fmla="*/ 199 w 219"/>
              <a:gd name="T11" fmla="*/ 46 h 218"/>
              <a:gd name="T12" fmla="*/ 183 w 219"/>
              <a:gd name="T13" fmla="*/ 27 h 218"/>
              <a:gd name="T14" fmla="*/ 164 w 219"/>
              <a:gd name="T15" fmla="*/ 38 h 218"/>
              <a:gd name="T16" fmla="*/ 145 w 219"/>
              <a:gd name="T17" fmla="*/ 28 h 218"/>
              <a:gd name="T18" fmla="*/ 145 w 219"/>
              <a:gd name="T19" fmla="*/ 6 h 218"/>
              <a:gd name="T20" fmla="*/ 120 w 219"/>
              <a:gd name="T21" fmla="*/ 0 h 218"/>
              <a:gd name="T22" fmla="*/ 112 w 219"/>
              <a:gd name="T23" fmla="*/ 20 h 218"/>
              <a:gd name="T24" fmla="*/ 90 w 219"/>
              <a:gd name="T25" fmla="*/ 22 h 218"/>
              <a:gd name="T26" fmla="*/ 78 w 219"/>
              <a:gd name="T27" fmla="*/ 5 h 218"/>
              <a:gd name="T28" fmla="*/ 54 w 219"/>
              <a:gd name="T29" fmla="*/ 15 h 218"/>
              <a:gd name="T30" fmla="*/ 59 w 219"/>
              <a:gd name="T31" fmla="*/ 36 h 218"/>
              <a:gd name="T32" fmla="*/ 43 w 219"/>
              <a:gd name="T33" fmla="*/ 51 h 218"/>
              <a:gd name="T34" fmla="*/ 22 w 219"/>
              <a:gd name="T35" fmla="*/ 44 h 218"/>
              <a:gd name="T36" fmla="*/ 15 w 219"/>
              <a:gd name="T37" fmla="*/ 55 h 218"/>
              <a:gd name="T38" fmla="*/ 10 w 219"/>
              <a:gd name="T39" fmla="*/ 65 h 218"/>
              <a:gd name="T40" fmla="*/ 26 w 219"/>
              <a:gd name="T41" fmla="*/ 80 h 218"/>
              <a:gd name="T42" fmla="*/ 22 w 219"/>
              <a:gd name="T43" fmla="*/ 101 h 218"/>
              <a:gd name="T44" fmla="*/ 0 w 219"/>
              <a:gd name="T45" fmla="*/ 107 h 218"/>
              <a:gd name="T46" fmla="*/ 3 w 219"/>
              <a:gd name="T47" fmla="*/ 133 h 218"/>
              <a:gd name="T48" fmla="*/ 25 w 219"/>
              <a:gd name="T49" fmla="*/ 135 h 218"/>
              <a:gd name="T50" fmla="*/ 34 w 219"/>
              <a:gd name="T51" fmla="*/ 155 h 218"/>
              <a:gd name="T52" fmla="*/ 21 w 219"/>
              <a:gd name="T53" fmla="*/ 172 h 218"/>
              <a:gd name="T54" fmla="*/ 38 w 219"/>
              <a:gd name="T55" fmla="*/ 191 h 218"/>
              <a:gd name="T56" fmla="*/ 57 w 219"/>
              <a:gd name="T57" fmla="*/ 180 h 218"/>
              <a:gd name="T58" fmla="*/ 75 w 219"/>
              <a:gd name="T59" fmla="*/ 191 h 218"/>
              <a:gd name="T60" fmla="*/ 75 w 219"/>
              <a:gd name="T61" fmla="*/ 213 h 218"/>
              <a:gd name="T62" fmla="*/ 100 w 219"/>
              <a:gd name="T63" fmla="*/ 218 h 218"/>
              <a:gd name="T64" fmla="*/ 108 w 219"/>
              <a:gd name="T65" fmla="*/ 198 h 218"/>
              <a:gd name="T66" fmla="*/ 130 w 219"/>
              <a:gd name="T67" fmla="*/ 195 h 218"/>
              <a:gd name="T68" fmla="*/ 143 w 219"/>
              <a:gd name="T69" fmla="*/ 213 h 218"/>
              <a:gd name="T70" fmla="*/ 166 w 219"/>
              <a:gd name="T71" fmla="*/ 203 h 218"/>
              <a:gd name="T72" fmla="*/ 161 w 219"/>
              <a:gd name="T73" fmla="*/ 182 h 218"/>
              <a:gd name="T74" fmla="*/ 177 w 219"/>
              <a:gd name="T75" fmla="*/ 167 h 218"/>
              <a:gd name="T76" fmla="*/ 198 w 219"/>
              <a:gd name="T77" fmla="*/ 174 h 218"/>
              <a:gd name="T78" fmla="*/ 205 w 219"/>
              <a:gd name="T79" fmla="*/ 163 h 218"/>
              <a:gd name="T80" fmla="*/ 211 w 219"/>
              <a:gd name="T81" fmla="*/ 152 h 218"/>
              <a:gd name="T82" fmla="*/ 194 w 219"/>
              <a:gd name="T83" fmla="*/ 138 h 218"/>
              <a:gd name="T84" fmla="*/ 198 w 219"/>
              <a:gd name="T85" fmla="*/ 116 h 218"/>
              <a:gd name="T86" fmla="*/ 121 w 219"/>
              <a:gd name="T87" fmla="*/ 173 h 218"/>
              <a:gd name="T88" fmla="*/ 46 w 219"/>
              <a:gd name="T89" fmla="*/ 120 h 218"/>
              <a:gd name="T90" fmla="*/ 99 w 219"/>
              <a:gd name="T91" fmla="*/ 45 h 218"/>
              <a:gd name="T92" fmla="*/ 174 w 219"/>
              <a:gd name="T93" fmla="*/ 98 h 218"/>
              <a:gd name="T94" fmla="*/ 121 w 219"/>
              <a:gd name="T95" fmla="*/ 173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19" h="218">
                <a:moveTo>
                  <a:pt x="198" y="116"/>
                </a:moveTo>
                <a:cubicBezTo>
                  <a:pt x="219" y="110"/>
                  <a:pt x="219" y="110"/>
                  <a:pt x="219" y="110"/>
                </a:cubicBezTo>
                <a:cubicBezTo>
                  <a:pt x="219" y="102"/>
                  <a:pt x="218" y="93"/>
                  <a:pt x="217" y="85"/>
                </a:cubicBezTo>
                <a:cubicBezTo>
                  <a:pt x="195" y="83"/>
                  <a:pt x="195" y="83"/>
                  <a:pt x="195" y="83"/>
                </a:cubicBezTo>
                <a:cubicBezTo>
                  <a:pt x="186" y="63"/>
                  <a:pt x="186" y="63"/>
                  <a:pt x="186" y="63"/>
                </a:cubicBezTo>
                <a:cubicBezTo>
                  <a:pt x="199" y="46"/>
                  <a:pt x="199" y="46"/>
                  <a:pt x="199" y="46"/>
                </a:cubicBezTo>
                <a:cubicBezTo>
                  <a:pt x="194" y="39"/>
                  <a:pt x="189" y="33"/>
                  <a:pt x="183" y="27"/>
                </a:cubicBezTo>
                <a:cubicBezTo>
                  <a:pt x="164" y="38"/>
                  <a:pt x="164" y="38"/>
                  <a:pt x="164" y="38"/>
                </a:cubicBezTo>
                <a:cubicBezTo>
                  <a:pt x="145" y="28"/>
                  <a:pt x="145" y="28"/>
                  <a:pt x="145" y="28"/>
                </a:cubicBezTo>
                <a:cubicBezTo>
                  <a:pt x="145" y="6"/>
                  <a:pt x="145" y="6"/>
                  <a:pt x="145" y="6"/>
                </a:cubicBezTo>
                <a:cubicBezTo>
                  <a:pt x="137" y="3"/>
                  <a:pt x="129" y="1"/>
                  <a:pt x="120" y="0"/>
                </a:cubicBezTo>
                <a:cubicBezTo>
                  <a:pt x="112" y="20"/>
                  <a:pt x="112" y="20"/>
                  <a:pt x="112" y="20"/>
                </a:cubicBezTo>
                <a:cubicBezTo>
                  <a:pt x="90" y="22"/>
                  <a:pt x="90" y="22"/>
                  <a:pt x="90" y="22"/>
                </a:cubicBezTo>
                <a:cubicBezTo>
                  <a:pt x="78" y="5"/>
                  <a:pt x="78" y="5"/>
                  <a:pt x="78" y="5"/>
                </a:cubicBezTo>
                <a:cubicBezTo>
                  <a:pt x="69" y="7"/>
                  <a:pt x="62" y="10"/>
                  <a:pt x="54" y="15"/>
                </a:cubicBezTo>
                <a:cubicBezTo>
                  <a:pt x="59" y="36"/>
                  <a:pt x="59" y="36"/>
                  <a:pt x="59" y="36"/>
                </a:cubicBezTo>
                <a:cubicBezTo>
                  <a:pt x="43" y="51"/>
                  <a:pt x="43" y="51"/>
                  <a:pt x="43" y="51"/>
                </a:cubicBezTo>
                <a:cubicBezTo>
                  <a:pt x="22" y="44"/>
                  <a:pt x="22" y="44"/>
                  <a:pt x="22" y="44"/>
                </a:cubicBezTo>
                <a:cubicBezTo>
                  <a:pt x="20" y="47"/>
                  <a:pt x="17" y="51"/>
                  <a:pt x="15" y="55"/>
                </a:cubicBezTo>
                <a:cubicBezTo>
                  <a:pt x="13" y="58"/>
                  <a:pt x="11" y="62"/>
                  <a:pt x="10" y="65"/>
                </a:cubicBezTo>
                <a:cubicBezTo>
                  <a:pt x="26" y="80"/>
                  <a:pt x="26" y="80"/>
                  <a:pt x="26" y="80"/>
                </a:cubicBezTo>
                <a:cubicBezTo>
                  <a:pt x="22" y="101"/>
                  <a:pt x="22" y="101"/>
                  <a:pt x="22" y="101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16"/>
                  <a:pt x="1" y="125"/>
                  <a:pt x="3" y="133"/>
                </a:cubicBezTo>
                <a:cubicBezTo>
                  <a:pt x="25" y="135"/>
                  <a:pt x="25" y="135"/>
                  <a:pt x="25" y="135"/>
                </a:cubicBezTo>
                <a:cubicBezTo>
                  <a:pt x="34" y="155"/>
                  <a:pt x="34" y="155"/>
                  <a:pt x="34" y="155"/>
                </a:cubicBezTo>
                <a:cubicBezTo>
                  <a:pt x="21" y="172"/>
                  <a:pt x="21" y="172"/>
                  <a:pt x="21" y="172"/>
                </a:cubicBezTo>
                <a:cubicBezTo>
                  <a:pt x="26" y="179"/>
                  <a:pt x="31" y="185"/>
                  <a:pt x="38" y="191"/>
                </a:cubicBezTo>
                <a:cubicBezTo>
                  <a:pt x="57" y="180"/>
                  <a:pt x="57" y="180"/>
                  <a:pt x="57" y="180"/>
                </a:cubicBezTo>
                <a:cubicBezTo>
                  <a:pt x="75" y="191"/>
                  <a:pt x="75" y="191"/>
                  <a:pt x="75" y="191"/>
                </a:cubicBezTo>
                <a:cubicBezTo>
                  <a:pt x="75" y="213"/>
                  <a:pt x="75" y="213"/>
                  <a:pt x="75" y="213"/>
                </a:cubicBezTo>
                <a:cubicBezTo>
                  <a:pt x="83" y="215"/>
                  <a:pt x="92" y="217"/>
                  <a:pt x="100" y="218"/>
                </a:cubicBezTo>
                <a:cubicBezTo>
                  <a:pt x="108" y="198"/>
                  <a:pt x="108" y="198"/>
                  <a:pt x="108" y="198"/>
                </a:cubicBezTo>
                <a:cubicBezTo>
                  <a:pt x="130" y="195"/>
                  <a:pt x="130" y="195"/>
                  <a:pt x="130" y="195"/>
                </a:cubicBezTo>
                <a:cubicBezTo>
                  <a:pt x="143" y="213"/>
                  <a:pt x="143" y="213"/>
                  <a:pt x="143" y="213"/>
                </a:cubicBezTo>
                <a:cubicBezTo>
                  <a:pt x="151" y="211"/>
                  <a:pt x="159" y="207"/>
                  <a:pt x="166" y="203"/>
                </a:cubicBezTo>
                <a:cubicBezTo>
                  <a:pt x="161" y="182"/>
                  <a:pt x="161" y="182"/>
                  <a:pt x="161" y="182"/>
                </a:cubicBezTo>
                <a:cubicBezTo>
                  <a:pt x="177" y="167"/>
                  <a:pt x="177" y="167"/>
                  <a:pt x="177" y="167"/>
                </a:cubicBezTo>
                <a:cubicBezTo>
                  <a:pt x="198" y="174"/>
                  <a:pt x="198" y="174"/>
                  <a:pt x="198" y="174"/>
                </a:cubicBezTo>
                <a:cubicBezTo>
                  <a:pt x="200" y="171"/>
                  <a:pt x="203" y="167"/>
                  <a:pt x="205" y="163"/>
                </a:cubicBezTo>
                <a:cubicBezTo>
                  <a:pt x="207" y="160"/>
                  <a:pt x="209" y="156"/>
                  <a:pt x="211" y="152"/>
                </a:cubicBezTo>
                <a:cubicBezTo>
                  <a:pt x="194" y="138"/>
                  <a:pt x="194" y="138"/>
                  <a:pt x="194" y="138"/>
                </a:cubicBezTo>
                <a:cubicBezTo>
                  <a:pt x="198" y="116"/>
                  <a:pt x="198" y="116"/>
                  <a:pt x="198" y="116"/>
                </a:cubicBezTo>
                <a:close/>
                <a:moveTo>
                  <a:pt x="121" y="173"/>
                </a:moveTo>
                <a:cubicBezTo>
                  <a:pt x="85" y="179"/>
                  <a:pt x="52" y="155"/>
                  <a:pt x="46" y="120"/>
                </a:cubicBezTo>
                <a:cubicBezTo>
                  <a:pt x="40" y="84"/>
                  <a:pt x="63" y="51"/>
                  <a:pt x="99" y="45"/>
                </a:cubicBezTo>
                <a:cubicBezTo>
                  <a:pt x="135" y="39"/>
                  <a:pt x="168" y="63"/>
                  <a:pt x="174" y="98"/>
                </a:cubicBezTo>
                <a:cubicBezTo>
                  <a:pt x="180" y="134"/>
                  <a:pt x="157" y="167"/>
                  <a:pt x="121" y="17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73BFEFD-071E-493D-AFE2-F1665927AE68}"/>
              </a:ext>
            </a:extLst>
          </p:cNvPr>
          <p:cNvSpPr txBox="1"/>
          <p:nvPr/>
        </p:nvSpPr>
        <p:spPr>
          <a:xfrm>
            <a:off x="8760178" y="5325845"/>
            <a:ext cx="268735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>
                <a:ln w="19050">
                  <a:noFill/>
                  <a:round/>
                </a:ln>
                <a:ea typeface="Tahoma" panose="020B0604030504040204" pitchFamily="34" charset="0"/>
                <a:cs typeface="Segoe UI Light" panose="020B0502040204020203" pitchFamily="34" charset="0"/>
              </a:rPr>
              <a:t>Análise do Contrato</a:t>
            </a:r>
          </a:p>
          <a:p>
            <a:pPr algn="ctr"/>
            <a:r>
              <a:rPr lang="pt-BR" dirty="0">
                <a:ln w="19050">
                  <a:noFill/>
                  <a:round/>
                </a:ln>
                <a:ea typeface="Tahoma" panose="020B0604030504040204" pitchFamily="34" charset="0"/>
                <a:cs typeface="Segoe UI Light" panose="020B0502040204020203" pitchFamily="34" charset="0"/>
              </a:rPr>
              <a:t>entre DAP e IRB</a:t>
            </a:r>
            <a:endParaRPr lang="pt-BR" b="1" spc="100" dirty="0">
              <a:ln w="19050">
                <a:noFill/>
                <a:round/>
              </a:ln>
              <a:ea typeface="Tahoma" panose="020B0604030504040204" pitchFamily="34" charset="0"/>
              <a:cs typeface="Segoe UI Light" panose="020B0502040204020203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CBAFCD4-2779-4C26-8C7E-2EEF349A1BAA}"/>
              </a:ext>
            </a:extLst>
          </p:cNvPr>
          <p:cNvSpPr txBox="1"/>
          <p:nvPr/>
        </p:nvSpPr>
        <p:spPr>
          <a:xfrm>
            <a:off x="6118578" y="5325845"/>
            <a:ext cx="268735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>
                <a:ln w="19050">
                  <a:noFill/>
                  <a:round/>
                </a:ln>
                <a:ea typeface="Tahoma" panose="020B0604030504040204" pitchFamily="34" charset="0"/>
                <a:cs typeface="Segoe UI Light" panose="020B0502040204020203" pitchFamily="34" charset="0"/>
              </a:rPr>
              <a:t>Análise das Propostas e Escolha da Vencedora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3287866-C078-49EE-81E8-A2509ED0C17D}"/>
              </a:ext>
            </a:extLst>
          </p:cNvPr>
          <p:cNvSpPr txBox="1"/>
          <p:nvPr/>
        </p:nvSpPr>
        <p:spPr>
          <a:xfrm>
            <a:off x="3408651" y="5325845"/>
            <a:ext cx="268735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>
                <a:ln w="19050">
                  <a:noFill/>
                  <a:round/>
                </a:ln>
                <a:ea typeface="Tahoma" panose="020B0604030504040204" pitchFamily="34" charset="0"/>
                <a:cs typeface="Segoe UI Light" panose="020B0502040204020203" pitchFamily="34" charset="0"/>
              </a:rPr>
              <a:t>Edital de Chamamento das Empresas de Consultoria Norte-americanas</a:t>
            </a:r>
            <a:endParaRPr lang="pt-BR" b="1" spc="100" dirty="0">
              <a:ln w="19050">
                <a:noFill/>
                <a:round/>
              </a:ln>
              <a:ea typeface="Tahoma" panose="020B0604030504040204" pitchFamily="34" charset="0"/>
              <a:cs typeface="Segoe UI Light" panose="020B0502040204020203" pitchFamily="34" charset="0"/>
            </a:endParaRPr>
          </a:p>
        </p:txBody>
      </p:sp>
      <p:sp>
        <p:nvSpPr>
          <p:cNvPr id="44" name="Freeform 8">
            <a:extLst>
              <a:ext uri="{FF2B5EF4-FFF2-40B4-BE49-F238E27FC236}">
                <a16:creationId xmlns:a16="http://schemas.microsoft.com/office/drawing/2014/main" id="{2117F874-1712-4CC7-BC6D-202823ABF9C5}"/>
              </a:ext>
            </a:extLst>
          </p:cNvPr>
          <p:cNvSpPr>
            <a:spLocks noEditPoints="1"/>
          </p:cNvSpPr>
          <p:nvPr/>
        </p:nvSpPr>
        <p:spPr bwMode="auto">
          <a:xfrm>
            <a:off x="3781779" y="4757051"/>
            <a:ext cx="424627" cy="421536"/>
          </a:xfrm>
          <a:custGeom>
            <a:avLst/>
            <a:gdLst>
              <a:gd name="T0" fmla="*/ 198 w 219"/>
              <a:gd name="T1" fmla="*/ 116 h 218"/>
              <a:gd name="T2" fmla="*/ 219 w 219"/>
              <a:gd name="T3" fmla="*/ 110 h 218"/>
              <a:gd name="T4" fmla="*/ 217 w 219"/>
              <a:gd name="T5" fmla="*/ 85 h 218"/>
              <a:gd name="T6" fmla="*/ 195 w 219"/>
              <a:gd name="T7" fmla="*/ 83 h 218"/>
              <a:gd name="T8" fmla="*/ 186 w 219"/>
              <a:gd name="T9" fmla="*/ 63 h 218"/>
              <a:gd name="T10" fmla="*/ 199 w 219"/>
              <a:gd name="T11" fmla="*/ 46 h 218"/>
              <a:gd name="T12" fmla="*/ 183 w 219"/>
              <a:gd name="T13" fmla="*/ 27 h 218"/>
              <a:gd name="T14" fmla="*/ 164 w 219"/>
              <a:gd name="T15" fmla="*/ 38 h 218"/>
              <a:gd name="T16" fmla="*/ 145 w 219"/>
              <a:gd name="T17" fmla="*/ 28 h 218"/>
              <a:gd name="T18" fmla="*/ 145 w 219"/>
              <a:gd name="T19" fmla="*/ 6 h 218"/>
              <a:gd name="T20" fmla="*/ 120 w 219"/>
              <a:gd name="T21" fmla="*/ 0 h 218"/>
              <a:gd name="T22" fmla="*/ 112 w 219"/>
              <a:gd name="T23" fmla="*/ 20 h 218"/>
              <a:gd name="T24" fmla="*/ 90 w 219"/>
              <a:gd name="T25" fmla="*/ 22 h 218"/>
              <a:gd name="T26" fmla="*/ 78 w 219"/>
              <a:gd name="T27" fmla="*/ 5 h 218"/>
              <a:gd name="T28" fmla="*/ 54 w 219"/>
              <a:gd name="T29" fmla="*/ 15 h 218"/>
              <a:gd name="T30" fmla="*/ 59 w 219"/>
              <a:gd name="T31" fmla="*/ 36 h 218"/>
              <a:gd name="T32" fmla="*/ 43 w 219"/>
              <a:gd name="T33" fmla="*/ 51 h 218"/>
              <a:gd name="T34" fmla="*/ 22 w 219"/>
              <a:gd name="T35" fmla="*/ 44 h 218"/>
              <a:gd name="T36" fmla="*/ 15 w 219"/>
              <a:gd name="T37" fmla="*/ 55 h 218"/>
              <a:gd name="T38" fmla="*/ 10 w 219"/>
              <a:gd name="T39" fmla="*/ 65 h 218"/>
              <a:gd name="T40" fmla="*/ 26 w 219"/>
              <a:gd name="T41" fmla="*/ 80 h 218"/>
              <a:gd name="T42" fmla="*/ 22 w 219"/>
              <a:gd name="T43" fmla="*/ 101 h 218"/>
              <a:gd name="T44" fmla="*/ 0 w 219"/>
              <a:gd name="T45" fmla="*/ 107 h 218"/>
              <a:gd name="T46" fmla="*/ 3 w 219"/>
              <a:gd name="T47" fmla="*/ 133 h 218"/>
              <a:gd name="T48" fmla="*/ 25 w 219"/>
              <a:gd name="T49" fmla="*/ 135 h 218"/>
              <a:gd name="T50" fmla="*/ 34 w 219"/>
              <a:gd name="T51" fmla="*/ 155 h 218"/>
              <a:gd name="T52" fmla="*/ 21 w 219"/>
              <a:gd name="T53" fmla="*/ 172 h 218"/>
              <a:gd name="T54" fmla="*/ 38 w 219"/>
              <a:gd name="T55" fmla="*/ 191 h 218"/>
              <a:gd name="T56" fmla="*/ 57 w 219"/>
              <a:gd name="T57" fmla="*/ 180 h 218"/>
              <a:gd name="T58" fmla="*/ 75 w 219"/>
              <a:gd name="T59" fmla="*/ 191 h 218"/>
              <a:gd name="T60" fmla="*/ 75 w 219"/>
              <a:gd name="T61" fmla="*/ 213 h 218"/>
              <a:gd name="T62" fmla="*/ 100 w 219"/>
              <a:gd name="T63" fmla="*/ 218 h 218"/>
              <a:gd name="T64" fmla="*/ 108 w 219"/>
              <a:gd name="T65" fmla="*/ 198 h 218"/>
              <a:gd name="T66" fmla="*/ 130 w 219"/>
              <a:gd name="T67" fmla="*/ 195 h 218"/>
              <a:gd name="T68" fmla="*/ 143 w 219"/>
              <a:gd name="T69" fmla="*/ 213 h 218"/>
              <a:gd name="T70" fmla="*/ 166 w 219"/>
              <a:gd name="T71" fmla="*/ 203 h 218"/>
              <a:gd name="T72" fmla="*/ 161 w 219"/>
              <a:gd name="T73" fmla="*/ 182 h 218"/>
              <a:gd name="T74" fmla="*/ 177 w 219"/>
              <a:gd name="T75" fmla="*/ 167 h 218"/>
              <a:gd name="T76" fmla="*/ 198 w 219"/>
              <a:gd name="T77" fmla="*/ 174 h 218"/>
              <a:gd name="T78" fmla="*/ 205 w 219"/>
              <a:gd name="T79" fmla="*/ 163 h 218"/>
              <a:gd name="T80" fmla="*/ 211 w 219"/>
              <a:gd name="T81" fmla="*/ 152 h 218"/>
              <a:gd name="T82" fmla="*/ 194 w 219"/>
              <a:gd name="T83" fmla="*/ 138 h 218"/>
              <a:gd name="T84" fmla="*/ 198 w 219"/>
              <a:gd name="T85" fmla="*/ 116 h 218"/>
              <a:gd name="T86" fmla="*/ 121 w 219"/>
              <a:gd name="T87" fmla="*/ 173 h 218"/>
              <a:gd name="T88" fmla="*/ 46 w 219"/>
              <a:gd name="T89" fmla="*/ 120 h 218"/>
              <a:gd name="T90" fmla="*/ 99 w 219"/>
              <a:gd name="T91" fmla="*/ 45 h 218"/>
              <a:gd name="T92" fmla="*/ 174 w 219"/>
              <a:gd name="T93" fmla="*/ 98 h 218"/>
              <a:gd name="T94" fmla="*/ 121 w 219"/>
              <a:gd name="T95" fmla="*/ 173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19" h="218">
                <a:moveTo>
                  <a:pt x="198" y="116"/>
                </a:moveTo>
                <a:cubicBezTo>
                  <a:pt x="219" y="110"/>
                  <a:pt x="219" y="110"/>
                  <a:pt x="219" y="110"/>
                </a:cubicBezTo>
                <a:cubicBezTo>
                  <a:pt x="219" y="102"/>
                  <a:pt x="218" y="93"/>
                  <a:pt x="217" y="85"/>
                </a:cubicBezTo>
                <a:cubicBezTo>
                  <a:pt x="195" y="83"/>
                  <a:pt x="195" y="83"/>
                  <a:pt x="195" y="83"/>
                </a:cubicBezTo>
                <a:cubicBezTo>
                  <a:pt x="186" y="63"/>
                  <a:pt x="186" y="63"/>
                  <a:pt x="186" y="63"/>
                </a:cubicBezTo>
                <a:cubicBezTo>
                  <a:pt x="199" y="46"/>
                  <a:pt x="199" y="46"/>
                  <a:pt x="199" y="46"/>
                </a:cubicBezTo>
                <a:cubicBezTo>
                  <a:pt x="194" y="39"/>
                  <a:pt x="189" y="33"/>
                  <a:pt x="183" y="27"/>
                </a:cubicBezTo>
                <a:cubicBezTo>
                  <a:pt x="164" y="38"/>
                  <a:pt x="164" y="38"/>
                  <a:pt x="164" y="38"/>
                </a:cubicBezTo>
                <a:cubicBezTo>
                  <a:pt x="145" y="28"/>
                  <a:pt x="145" y="28"/>
                  <a:pt x="145" y="28"/>
                </a:cubicBezTo>
                <a:cubicBezTo>
                  <a:pt x="145" y="6"/>
                  <a:pt x="145" y="6"/>
                  <a:pt x="145" y="6"/>
                </a:cubicBezTo>
                <a:cubicBezTo>
                  <a:pt x="137" y="3"/>
                  <a:pt x="129" y="1"/>
                  <a:pt x="120" y="0"/>
                </a:cubicBezTo>
                <a:cubicBezTo>
                  <a:pt x="112" y="20"/>
                  <a:pt x="112" y="20"/>
                  <a:pt x="112" y="20"/>
                </a:cubicBezTo>
                <a:cubicBezTo>
                  <a:pt x="90" y="22"/>
                  <a:pt x="90" y="22"/>
                  <a:pt x="90" y="22"/>
                </a:cubicBezTo>
                <a:cubicBezTo>
                  <a:pt x="78" y="5"/>
                  <a:pt x="78" y="5"/>
                  <a:pt x="78" y="5"/>
                </a:cubicBezTo>
                <a:cubicBezTo>
                  <a:pt x="69" y="7"/>
                  <a:pt x="62" y="10"/>
                  <a:pt x="54" y="15"/>
                </a:cubicBezTo>
                <a:cubicBezTo>
                  <a:pt x="59" y="36"/>
                  <a:pt x="59" y="36"/>
                  <a:pt x="59" y="36"/>
                </a:cubicBezTo>
                <a:cubicBezTo>
                  <a:pt x="43" y="51"/>
                  <a:pt x="43" y="51"/>
                  <a:pt x="43" y="51"/>
                </a:cubicBezTo>
                <a:cubicBezTo>
                  <a:pt x="22" y="44"/>
                  <a:pt x="22" y="44"/>
                  <a:pt x="22" y="44"/>
                </a:cubicBezTo>
                <a:cubicBezTo>
                  <a:pt x="20" y="47"/>
                  <a:pt x="17" y="51"/>
                  <a:pt x="15" y="55"/>
                </a:cubicBezTo>
                <a:cubicBezTo>
                  <a:pt x="13" y="58"/>
                  <a:pt x="11" y="62"/>
                  <a:pt x="10" y="65"/>
                </a:cubicBezTo>
                <a:cubicBezTo>
                  <a:pt x="26" y="80"/>
                  <a:pt x="26" y="80"/>
                  <a:pt x="26" y="80"/>
                </a:cubicBezTo>
                <a:cubicBezTo>
                  <a:pt x="22" y="101"/>
                  <a:pt x="22" y="101"/>
                  <a:pt x="22" y="101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16"/>
                  <a:pt x="1" y="125"/>
                  <a:pt x="3" y="133"/>
                </a:cubicBezTo>
                <a:cubicBezTo>
                  <a:pt x="25" y="135"/>
                  <a:pt x="25" y="135"/>
                  <a:pt x="25" y="135"/>
                </a:cubicBezTo>
                <a:cubicBezTo>
                  <a:pt x="34" y="155"/>
                  <a:pt x="34" y="155"/>
                  <a:pt x="34" y="155"/>
                </a:cubicBezTo>
                <a:cubicBezTo>
                  <a:pt x="21" y="172"/>
                  <a:pt x="21" y="172"/>
                  <a:pt x="21" y="172"/>
                </a:cubicBezTo>
                <a:cubicBezTo>
                  <a:pt x="26" y="179"/>
                  <a:pt x="31" y="185"/>
                  <a:pt x="38" y="191"/>
                </a:cubicBezTo>
                <a:cubicBezTo>
                  <a:pt x="57" y="180"/>
                  <a:pt x="57" y="180"/>
                  <a:pt x="57" y="180"/>
                </a:cubicBezTo>
                <a:cubicBezTo>
                  <a:pt x="75" y="191"/>
                  <a:pt x="75" y="191"/>
                  <a:pt x="75" y="191"/>
                </a:cubicBezTo>
                <a:cubicBezTo>
                  <a:pt x="75" y="213"/>
                  <a:pt x="75" y="213"/>
                  <a:pt x="75" y="213"/>
                </a:cubicBezTo>
                <a:cubicBezTo>
                  <a:pt x="83" y="215"/>
                  <a:pt x="92" y="217"/>
                  <a:pt x="100" y="218"/>
                </a:cubicBezTo>
                <a:cubicBezTo>
                  <a:pt x="108" y="198"/>
                  <a:pt x="108" y="198"/>
                  <a:pt x="108" y="198"/>
                </a:cubicBezTo>
                <a:cubicBezTo>
                  <a:pt x="130" y="195"/>
                  <a:pt x="130" y="195"/>
                  <a:pt x="130" y="195"/>
                </a:cubicBezTo>
                <a:cubicBezTo>
                  <a:pt x="143" y="213"/>
                  <a:pt x="143" y="213"/>
                  <a:pt x="143" y="213"/>
                </a:cubicBezTo>
                <a:cubicBezTo>
                  <a:pt x="151" y="211"/>
                  <a:pt x="159" y="207"/>
                  <a:pt x="166" y="203"/>
                </a:cubicBezTo>
                <a:cubicBezTo>
                  <a:pt x="161" y="182"/>
                  <a:pt x="161" y="182"/>
                  <a:pt x="161" y="182"/>
                </a:cubicBezTo>
                <a:cubicBezTo>
                  <a:pt x="177" y="167"/>
                  <a:pt x="177" y="167"/>
                  <a:pt x="177" y="167"/>
                </a:cubicBezTo>
                <a:cubicBezTo>
                  <a:pt x="198" y="174"/>
                  <a:pt x="198" y="174"/>
                  <a:pt x="198" y="174"/>
                </a:cubicBezTo>
                <a:cubicBezTo>
                  <a:pt x="200" y="171"/>
                  <a:pt x="203" y="167"/>
                  <a:pt x="205" y="163"/>
                </a:cubicBezTo>
                <a:cubicBezTo>
                  <a:pt x="207" y="160"/>
                  <a:pt x="209" y="156"/>
                  <a:pt x="211" y="152"/>
                </a:cubicBezTo>
                <a:cubicBezTo>
                  <a:pt x="194" y="138"/>
                  <a:pt x="194" y="138"/>
                  <a:pt x="194" y="138"/>
                </a:cubicBezTo>
                <a:cubicBezTo>
                  <a:pt x="198" y="116"/>
                  <a:pt x="198" y="116"/>
                  <a:pt x="198" y="116"/>
                </a:cubicBezTo>
                <a:close/>
                <a:moveTo>
                  <a:pt x="121" y="173"/>
                </a:moveTo>
                <a:cubicBezTo>
                  <a:pt x="85" y="179"/>
                  <a:pt x="52" y="155"/>
                  <a:pt x="46" y="120"/>
                </a:cubicBezTo>
                <a:cubicBezTo>
                  <a:pt x="40" y="84"/>
                  <a:pt x="63" y="51"/>
                  <a:pt x="99" y="45"/>
                </a:cubicBezTo>
                <a:cubicBezTo>
                  <a:pt x="135" y="39"/>
                  <a:pt x="168" y="63"/>
                  <a:pt x="174" y="98"/>
                </a:cubicBezTo>
                <a:cubicBezTo>
                  <a:pt x="180" y="134"/>
                  <a:pt x="157" y="167"/>
                  <a:pt x="121" y="17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/>
          </a:p>
        </p:txBody>
      </p:sp>
      <p:sp>
        <p:nvSpPr>
          <p:cNvPr id="45" name="Freeform 8">
            <a:extLst>
              <a:ext uri="{FF2B5EF4-FFF2-40B4-BE49-F238E27FC236}">
                <a16:creationId xmlns:a16="http://schemas.microsoft.com/office/drawing/2014/main" id="{DF1F8B63-AA7A-4543-B418-FB87A28C94BA}"/>
              </a:ext>
            </a:extLst>
          </p:cNvPr>
          <p:cNvSpPr>
            <a:spLocks noEditPoints="1"/>
          </p:cNvSpPr>
          <p:nvPr/>
        </p:nvSpPr>
        <p:spPr bwMode="auto">
          <a:xfrm>
            <a:off x="6473479" y="4757051"/>
            <a:ext cx="424627" cy="421536"/>
          </a:xfrm>
          <a:custGeom>
            <a:avLst/>
            <a:gdLst>
              <a:gd name="T0" fmla="*/ 198 w 219"/>
              <a:gd name="T1" fmla="*/ 116 h 218"/>
              <a:gd name="T2" fmla="*/ 219 w 219"/>
              <a:gd name="T3" fmla="*/ 110 h 218"/>
              <a:gd name="T4" fmla="*/ 217 w 219"/>
              <a:gd name="T5" fmla="*/ 85 h 218"/>
              <a:gd name="T6" fmla="*/ 195 w 219"/>
              <a:gd name="T7" fmla="*/ 83 h 218"/>
              <a:gd name="T8" fmla="*/ 186 w 219"/>
              <a:gd name="T9" fmla="*/ 63 h 218"/>
              <a:gd name="T10" fmla="*/ 199 w 219"/>
              <a:gd name="T11" fmla="*/ 46 h 218"/>
              <a:gd name="T12" fmla="*/ 183 w 219"/>
              <a:gd name="T13" fmla="*/ 27 h 218"/>
              <a:gd name="T14" fmla="*/ 164 w 219"/>
              <a:gd name="T15" fmla="*/ 38 h 218"/>
              <a:gd name="T16" fmla="*/ 145 w 219"/>
              <a:gd name="T17" fmla="*/ 28 h 218"/>
              <a:gd name="T18" fmla="*/ 145 w 219"/>
              <a:gd name="T19" fmla="*/ 6 h 218"/>
              <a:gd name="T20" fmla="*/ 120 w 219"/>
              <a:gd name="T21" fmla="*/ 0 h 218"/>
              <a:gd name="T22" fmla="*/ 112 w 219"/>
              <a:gd name="T23" fmla="*/ 20 h 218"/>
              <a:gd name="T24" fmla="*/ 90 w 219"/>
              <a:gd name="T25" fmla="*/ 22 h 218"/>
              <a:gd name="T26" fmla="*/ 78 w 219"/>
              <a:gd name="T27" fmla="*/ 5 h 218"/>
              <a:gd name="T28" fmla="*/ 54 w 219"/>
              <a:gd name="T29" fmla="*/ 15 h 218"/>
              <a:gd name="T30" fmla="*/ 59 w 219"/>
              <a:gd name="T31" fmla="*/ 36 h 218"/>
              <a:gd name="T32" fmla="*/ 43 w 219"/>
              <a:gd name="T33" fmla="*/ 51 h 218"/>
              <a:gd name="T34" fmla="*/ 22 w 219"/>
              <a:gd name="T35" fmla="*/ 44 h 218"/>
              <a:gd name="T36" fmla="*/ 15 w 219"/>
              <a:gd name="T37" fmla="*/ 55 h 218"/>
              <a:gd name="T38" fmla="*/ 10 w 219"/>
              <a:gd name="T39" fmla="*/ 65 h 218"/>
              <a:gd name="T40" fmla="*/ 26 w 219"/>
              <a:gd name="T41" fmla="*/ 80 h 218"/>
              <a:gd name="T42" fmla="*/ 22 w 219"/>
              <a:gd name="T43" fmla="*/ 101 h 218"/>
              <a:gd name="T44" fmla="*/ 0 w 219"/>
              <a:gd name="T45" fmla="*/ 107 h 218"/>
              <a:gd name="T46" fmla="*/ 3 w 219"/>
              <a:gd name="T47" fmla="*/ 133 h 218"/>
              <a:gd name="T48" fmla="*/ 25 w 219"/>
              <a:gd name="T49" fmla="*/ 135 h 218"/>
              <a:gd name="T50" fmla="*/ 34 w 219"/>
              <a:gd name="T51" fmla="*/ 155 h 218"/>
              <a:gd name="T52" fmla="*/ 21 w 219"/>
              <a:gd name="T53" fmla="*/ 172 h 218"/>
              <a:gd name="T54" fmla="*/ 38 w 219"/>
              <a:gd name="T55" fmla="*/ 191 h 218"/>
              <a:gd name="T56" fmla="*/ 57 w 219"/>
              <a:gd name="T57" fmla="*/ 180 h 218"/>
              <a:gd name="T58" fmla="*/ 75 w 219"/>
              <a:gd name="T59" fmla="*/ 191 h 218"/>
              <a:gd name="T60" fmla="*/ 75 w 219"/>
              <a:gd name="T61" fmla="*/ 213 h 218"/>
              <a:gd name="T62" fmla="*/ 100 w 219"/>
              <a:gd name="T63" fmla="*/ 218 h 218"/>
              <a:gd name="T64" fmla="*/ 108 w 219"/>
              <a:gd name="T65" fmla="*/ 198 h 218"/>
              <a:gd name="T66" fmla="*/ 130 w 219"/>
              <a:gd name="T67" fmla="*/ 195 h 218"/>
              <a:gd name="T68" fmla="*/ 143 w 219"/>
              <a:gd name="T69" fmla="*/ 213 h 218"/>
              <a:gd name="T70" fmla="*/ 166 w 219"/>
              <a:gd name="T71" fmla="*/ 203 h 218"/>
              <a:gd name="T72" fmla="*/ 161 w 219"/>
              <a:gd name="T73" fmla="*/ 182 h 218"/>
              <a:gd name="T74" fmla="*/ 177 w 219"/>
              <a:gd name="T75" fmla="*/ 167 h 218"/>
              <a:gd name="T76" fmla="*/ 198 w 219"/>
              <a:gd name="T77" fmla="*/ 174 h 218"/>
              <a:gd name="T78" fmla="*/ 205 w 219"/>
              <a:gd name="T79" fmla="*/ 163 h 218"/>
              <a:gd name="T80" fmla="*/ 211 w 219"/>
              <a:gd name="T81" fmla="*/ 152 h 218"/>
              <a:gd name="T82" fmla="*/ 194 w 219"/>
              <a:gd name="T83" fmla="*/ 138 h 218"/>
              <a:gd name="T84" fmla="*/ 198 w 219"/>
              <a:gd name="T85" fmla="*/ 116 h 218"/>
              <a:gd name="T86" fmla="*/ 121 w 219"/>
              <a:gd name="T87" fmla="*/ 173 h 218"/>
              <a:gd name="T88" fmla="*/ 46 w 219"/>
              <a:gd name="T89" fmla="*/ 120 h 218"/>
              <a:gd name="T90" fmla="*/ 99 w 219"/>
              <a:gd name="T91" fmla="*/ 45 h 218"/>
              <a:gd name="T92" fmla="*/ 174 w 219"/>
              <a:gd name="T93" fmla="*/ 98 h 218"/>
              <a:gd name="T94" fmla="*/ 121 w 219"/>
              <a:gd name="T95" fmla="*/ 173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19" h="218">
                <a:moveTo>
                  <a:pt x="198" y="116"/>
                </a:moveTo>
                <a:cubicBezTo>
                  <a:pt x="219" y="110"/>
                  <a:pt x="219" y="110"/>
                  <a:pt x="219" y="110"/>
                </a:cubicBezTo>
                <a:cubicBezTo>
                  <a:pt x="219" y="102"/>
                  <a:pt x="218" y="93"/>
                  <a:pt x="217" y="85"/>
                </a:cubicBezTo>
                <a:cubicBezTo>
                  <a:pt x="195" y="83"/>
                  <a:pt x="195" y="83"/>
                  <a:pt x="195" y="83"/>
                </a:cubicBezTo>
                <a:cubicBezTo>
                  <a:pt x="186" y="63"/>
                  <a:pt x="186" y="63"/>
                  <a:pt x="186" y="63"/>
                </a:cubicBezTo>
                <a:cubicBezTo>
                  <a:pt x="199" y="46"/>
                  <a:pt x="199" y="46"/>
                  <a:pt x="199" y="46"/>
                </a:cubicBezTo>
                <a:cubicBezTo>
                  <a:pt x="194" y="39"/>
                  <a:pt x="189" y="33"/>
                  <a:pt x="183" y="27"/>
                </a:cubicBezTo>
                <a:cubicBezTo>
                  <a:pt x="164" y="38"/>
                  <a:pt x="164" y="38"/>
                  <a:pt x="164" y="38"/>
                </a:cubicBezTo>
                <a:cubicBezTo>
                  <a:pt x="145" y="28"/>
                  <a:pt x="145" y="28"/>
                  <a:pt x="145" y="28"/>
                </a:cubicBezTo>
                <a:cubicBezTo>
                  <a:pt x="145" y="6"/>
                  <a:pt x="145" y="6"/>
                  <a:pt x="145" y="6"/>
                </a:cubicBezTo>
                <a:cubicBezTo>
                  <a:pt x="137" y="3"/>
                  <a:pt x="129" y="1"/>
                  <a:pt x="120" y="0"/>
                </a:cubicBezTo>
                <a:cubicBezTo>
                  <a:pt x="112" y="20"/>
                  <a:pt x="112" y="20"/>
                  <a:pt x="112" y="20"/>
                </a:cubicBezTo>
                <a:cubicBezTo>
                  <a:pt x="90" y="22"/>
                  <a:pt x="90" y="22"/>
                  <a:pt x="90" y="22"/>
                </a:cubicBezTo>
                <a:cubicBezTo>
                  <a:pt x="78" y="5"/>
                  <a:pt x="78" y="5"/>
                  <a:pt x="78" y="5"/>
                </a:cubicBezTo>
                <a:cubicBezTo>
                  <a:pt x="69" y="7"/>
                  <a:pt x="62" y="10"/>
                  <a:pt x="54" y="15"/>
                </a:cubicBezTo>
                <a:cubicBezTo>
                  <a:pt x="59" y="36"/>
                  <a:pt x="59" y="36"/>
                  <a:pt x="59" y="36"/>
                </a:cubicBezTo>
                <a:cubicBezTo>
                  <a:pt x="43" y="51"/>
                  <a:pt x="43" y="51"/>
                  <a:pt x="43" y="51"/>
                </a:cubicBezTo>
                <a:cubicBezTo>
                  <a:pt x="22" y="44"/>
                  <a:pt x="22" y="44"/>
                  <a:pt x="22" y="44"/>
                </a:cubicBezTo>
                <a:cubicBezTo>
                  <a:pt x="20" y="47"/>
                  <a:pt x="17" y="51"/>
                  <a:pt x="15" y="55"/>
                </a:cubicBezTo>
                <a:cubicBezTo>
                  <a:pt x="13" y="58"/>
                  <a:pt x="11" y="62"/>
                  <a:pt x="10" y="65"/>
                </a:cubicBezTo>
                <a:cubicBezTo>
                  <a:pt x="26" y="80"/>
                  <a:pt x="26" y="80"/>
                  <a:pt x="26" y="80"/>
                </a:cubicBezTo>
                <a:cubicBezTo>
                  <a:pt x="22" y="101"/>
                  <a:pt x="22" y="101"/>
                  <a:pt x="22" y="101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16"/>
                  <a:pt x="1" y="125"/>
                  <a:pt x="3" y="133"/>
                </a:cubicBezTo>
                <a:cubicBezTo>
                  <a:pt x="25" y="135"/>
                  <a:pt x="25" y="135"/>
                  <a:pt x="25" y="135"/>
                </a:cubicBezTo>
                <a:cubicBezTo>
                  <a:pt x="34" y="155"/>
                  <a:pt x="34" y="155"/>
                  <a:pt x="34" y="155"/>
                </a:cubicBezTo>
                <a:cubicBezTo>
                  <a:pt x="21" y="172"/>
                  <a:pt x="21" y="172"/>
                  <a:pt x="21" y="172"/>
                </a:cubicBezTo>
                <a:cubicBezTo>
                  <a:pt x="26" y="179"/>
                  <a:pt x="31" y="185"/>
                  <a:pt x="38" y="191"/>
                </a:cubicBezTo>
                <a:cubicBezTo>
                  <a:pt x="57" y="180"/>
                  <a:pt x="57" y="180"/>
                  <a:pt x="57" y="180"/>
                </a:cubicBezTo>
                <a:cubicBezTo>
                  <a:pt x="75" y="191"/>
                  <a:pt x="75" y="191"/>
                  <a:pt x="75" y="191"/>
                </a:cubicBezTo>
                <a:cubicBezTo>
                  <a:pt x="75" y="213"/>
                  <a:pt x="75" y="213"/>
                  <a:pt x="75" y="213"/>
                </a:cubicBezTo>
                <a:cubicBezTo>
                  <a:pt x="83" y="215"/>
                  <a:pt x="92" y="217"/>
                  <a:pt x="100" y="218"/>
                </a:cubicBezTo>
                <a:cubicBezTo>
                  <a:pt x="108" y="198"/>
                  <a:pt x="108" y="198"/>
                  <a:pt x="108" y="198"/>
                </a:cubicBezTo>
                <a:cubicBezTo>
                  <a:pt x="130" y="195"/>
                  <a:pt x="130" y="195"/>
                  <a:pt x="130" y="195"/>
                </a:cubicBezTo>
                <a:cubicBezTo>
                  <a:pt x="143" y="213"/>
                  <a:pt x="143" y="213"/>
                  <a:pt x="143" y="213"/>
                </a:cubicBezTo>
                <a:cubicBezTo>
                  <a:pt x="151" y="211"/>
                  <a:pt x="159" y="207"/>
                  <a:pt x="166" y="203"/>
                </a:cubicBezTo>
                <a:cubicBezTo>
                  <a:pt x="161" y="182"/>
                  <a:pt x="161" y="182"/>
                  <a:pt x="161" y="182"/>
                </a:cubicBezTo>
                <a:cubicBezTo>
                  <a:pt x="177" y="167"/>
                  <a:pt x="177" y="167"/>
                  <a:pt x="177" y="167"/>
                </a:cubicBezTo>
                <a:cubicBezTo>
                  <a:pt x="198" y="174"/>
                  <a:pt x="198" y="174"/>
                  <a:pt x="198" y="174"/>
                </a:cubicBezTo>
                <a:cubicBezTo>
                  <a:pt x="200" y="171"/>
                  <a:pt x="203" y="167"/>
                  <a:pt x="205" y="163"/>
                </a:cubicBezTo>
                <a:cubicBezTo>
                  <a:pt x="207" y="160"/>
                  <a:pt x="209" y="156"/>
                  <a:pt x="211" y="152"/>
                </a:cubicBezTo>
                <a:cubicBezTo>
                  <a:pt x="194" y="138"/>
                  <a:pt x="194" y="138"/>
                  <a:pt x="194" y="138"/>
                </a:cubicBezTo>
                <a:cubicBezTo>
                  <a:pt x="198" y="116"/>
                  <a:pt x="198" y="116"/>
                  <a:pt x="198" y="116"/>
                </a:cubicBezTo>
                <a:close/>
                <a:moveTo>
                  <a:pt x="121" y="173"/>
                </a:moveTo>
                <a:cubicBezTo>
                  <a:pt x="85" y="179"/>
                  <a:pt x="52" y="155"/>
                  <a:pt x="46" y="120"/>
                </a:cubicBezTo>
                <a:cubicBezTo>
                  <a:pt x="40" y="84"/>
                  <a:pt x="63" y="51"/>
                  <a:pt x="99" y="45"/>
                </a:cubicBezTo>
                <a:cubicBezTo>
                  <a:pt x="135" y="39"/>
                  <a:pt x="168" y="63"/>
                  <a:pt x="174" y="98"/>
                </a:cubicBezTo>
                <a:cubicBezTo>
                  <a:pt x="180" y="134"/>
                  <a:pt x="157" y="167"/>
                  <a:pt x="121" y="17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/>
          </a:p>
        </p:txBody>
      </p:sp>
      <p:sp>
        <p:nvSpPr>
          <p:cNvPr id="46" name="Freeform 8">
            <a:extLst>
              <a:ext uri="{FF2B5EF4-FFF2-40B4-BE49-F238E27FC236}">
                <a16:creationId xmlns:a16="http://schemas.microsoft.com/office/drawing/2014/main" id="{16BC8EBF-D961-4F3F-BC21-1665C997466D}"/>
              </a:ext>
            </a:extLst>
          </p:cNvPr>
          <p:cNvSpPr>
            <a:spLocks noEditPoints="1"/>
          </p:cNvSpPr>
          <p:nvPr/>
        </p:nvSpPr>
        <p:spPr bwMode="auto">
          <a:xfrm>
            <a:off x="9115079" y="4757051"/>
            <a:ext cx="424627" cy="421536"/>
          </a:xfrm>
          <a:custGeom>
            <a:avLst/>
            <a:gdLst>
              <a:gd name="T0" fmla="*/ 198 w 219"/>
              <a:gd name="T1" fmla="*/ 116 h 218"/>
              <a:gd name="T2" fmla="*/ 219 w 219"/>
              <a:gd name="T3" fmla="*/ 110 h 218"/>
              <a:gd name="T4" fmla="*/ 217 w 219"/>
              <a:gd name="T5" fmla="*/ 85 h 218"/>
              <a:gd name="T6" fmla="*/ 195 w 219"/>
              <a:gd name="T7" fmla="*/ 83 h 218"/>
              <a:gd name="T8" fmla="*/ 186 w 219"/>
              <a:gd name="T9" fmla="*/ 63 h 218"/>
              <a:gd name="T10" fmla="*/ 199 w 219"/>
              <a:gd name="T11" fmla="*/ 46 h 218"/>
              <a:gd name="T12" fmla="*/ 183 w 219"/>
              <a:gd name="T13" fmla="*/ 27 h 218"/>
              <a:gd name="T14" fmla="*/ 164 w 219"/>
              <a:gd name="T15" fmla="*/ 38 h 218"/>
              <a:gd name="T16" fmla="*/ 145 w 219"/>
              <a:gd name="T17" fmla="*/ 28 h 218"/>
              <a:gd name="T18" fmla="*/ 145 w 219"/>
              <a:gd name="T19" fmla="*/ 6 h 218"/>
              <a:gd name="T20" fmla="*/ 120 w 219"/>
              <a:gd name="T21" fmla="*/ 0 h 218"/>
              <a:gd name="T22" fmla="*/ 112 w 219"/>
              <a:gd name="T23" fmla="*/ 20 h 218"/>
              <a:gd name="T24" fmla="*/ 90 w 219"/>
              <a:gd name="T25" fmla="*/ 22 h 218"/>
              <a:gd name="T26" fmla="*/ 78 w 219"/>
              <a:gd name="T27" fmla="*/ 5 h 218"/>
              <a:gd name="T28" fmla="*/ 54 w 219"/>
              <a:gd name="T29" fmla="*/ 15 h 218"/>
              <a:gd name="T30" fmla="*/ 59 w 219"/>
              <a:gd name="T31" fmla="*/ 36 h 218"/>
              <a:gd name="T32" fmla="*/ 43 w 219"/>
              <a:gd name="T33" fmla="*/ 51 h 218"/>
              <a:gd name="T34" fmla="*/ 22 w 219"/>
              <a:gd name="T35" fmla="*/ 44 h 218"/>
              <a:gd name="T36" fmla="*/ 15 w 219"/>
              <a:gd name="T37" fmla="*/ 55 h 218"/>
              <a:gd name="T38" fmla="*/ 10 w 219"/>
              <a:gd name="T39" fmla="*/ 65 h 218"/>
              <a:gd name="T40" fmla="*/ 26 w 219"/>
              <a:gd name="T41" fmla="*/ 80 h 218"/>
              <a:gd name="T42" fmla="*/ 22 w 219"/>
              <a:gd name="T43" fmla="*/ 101 h 218"/>
              <a:gd name="T44" fmla="*/ 0 w 219"/>
              <a:gd name="T45" fmla="*/ 107 h 218"/>
              <a:gd name="T46" fmla="*/ 3 w 219"/>
              <a:gd name="T47" fmla="*/ 133 h 218"/>
              <a:gd name="T48" fmla="*/ 25 w 219"/>
              <a:gd name="T49" fmla="*/ 135 h 218"/>
              <a:gd name="T50" fmla="*/ 34 w 219"/>
              <a:gd name="T51" fmla="*/ 155 h 218"/>
              <a:gd name="T52" fmla="*/ 21 w 219"/>
              <a:gd name="T53" fmla="*/ 172 h 218"/>
              <a:gd name="T54" fmla="*/ 38 w 219"/>
              <a:gd name="T55" fmla="*/ 191 h 218"/>
              <a:gd name="T56" fmla="*/ 57 w 219"/>
              <a:gd name="T57" fmla="*/ 180 h 218"/>
              <a:gd name="T58" fmla="*/ 75 w 219"/>
              <a:gd name="T59" fmla="*/ 191 h 218"/>
              <a:gd name="T60" fmla="*/ 75 w 219"/>
              <a:gd name="T61" fmla="*/ 213 h 218"/>
              <a:gd name="T62" fmla="*/ 100 w 219"/>
              <a:gd name="T63" fmla="*/ 218 h 218"/>
              <a:gd name="T64" fmla="*/ 108 w 219"/>
              <a:gd name="T65" fmla="*/ 198 h 218"/>
              <a:gd name="T66" fmla="*/ 130 w 219"/>
              <a:gd name="T67" fmla="*/ 195 h 218"/>
              <a:gd name="T68" fmla="*/ 143 w 219"/>
              <a:gd name="T69" fmla="*/ 213 h 218"/>
              <a:gd name="T70" fmla="*/ 166 w 219"/>
              <a:gd name="T71" fmla="*/ 203 h 218"/>
              <a:gd name="T72" fmla="*/ 161 w 219"/>
              <a:gd name="T73" fmla="*/ 182 h 218"/>
              <a:gd name="T74" fmla="*/ 177 w 219"/>
              <a:gd name="T75" fmla="*/ 167 h 218"/>
              <a:gd name="T76" fmla="*/ 198 w 219"/>
              <a:gd name="T77" fmla="*/ 174 h 218"/>
              <a:gd name="T78" fmla="*/ 205 w 219"/>
              <a:gd name="T79" fmla="*/ 163 h 218"/>
              <a:gd name="T80" fmla="*/ 211 w 219"/>
              <a:gd name="T81" fmla="*/ 152 h 218"/>
              <a:gd name="T82" fmla="*/ 194 w 219"/>
              <a:gd name="T83" fmla="*/ 138 h 218"/>
              <a:gd name="T84" fmla="*/ 198 w 219"/>
              <a:gd name="T85" fmla="*/ 116 h 218"/>
              <a:gd name="T86" fmla="*/ 121 w 219"/>
              <a:gd name="T87" fmla="*/ 173 h 218"/>
              <a:gd name="T88" fmla="*/ 46 w 219"/>
              <a:gd name="T89" fmla="*/ 120 h 218"/>
              <a:gd name="T90" fmla="*/ 99 w 219"/>
              <a:gd name="T91" fmla="*/ 45 h 218"/>
              <a:gd name="T92" fmla="*/ 174 w 219"/>
              <a:gd name="T93" fmla="*/ 98 h 218"/>
              <a:gd name="T94" fmla="*/ 121 w 219"/>
              <a:gd name="T95" fmla="*/ 173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19" h="218">
                <a:moveTo>
                  <a:pt x="198" y="116"/>
                </a:moveTo>
                <a:cubicBezTo>
                  <a:pt x="219" y="110"/>
                  <a:pt x="219" y="110"/>
                  <a:pt x="219" y="110"/>
                </a:cubicBezTo>
                <a:cubicBezTo>
                  <a:pt x="219" y="102"/>
                  <a:pt x="218" y="93"/>
                  <a:pt x="217" y="85"/>
                </a:cubicBezTo>
                <a:cubicBezTo>
                  <a:pt x="195" y="83"/>
                  <a:pt x="195" y="83"/>
                  <a:pt x="195" y="83"/>
                </a:cubicBezTo>
                <a:cubicBezTo>
                  <a:pt x="186" y="63"/>
                  <a:pt x="186" y="63"/>
                  <a:pt x="186" y="63"/>
                </a:cubicBezTo>
                <a:cubicBezTo>
                  <a:pt x="199" y="46"/>
                  <a:pt x="199" y="46"/>
                  <a:pt x="199" y="46"/>
                </a:cubicBezTo>
                <a:cubicBezTo>
                  <a:pt x="194" y="39"/>
                  <a:pt x="189" y="33"/>
                  <a:pt x="183" y="27"/>
                </a:cubicBezTo>
                <a:cubicBezTo>
                  <a:pt x="164" y="38"/>
                  <a:pt x="164" y="38"/>
                  <a:pt x="164" y="38"/>
                </a:cubicBezTo>
                <a:cubicBezTo>
                  <a:pt x="145" y="28"/>
                  <a:pt x="145" y="28"/>
                  <a:pt x="145" y="28"/>
                </a:cubicBezTo>
                <a:cubicBezTo>
                  <a:pt x="145" y="6"/>
                  <a:pt x="145" y="6"/>
                  <a:pt x="145" y="6"/>
                </a:cubicBezTo>
                <a:cubicBezTo>
                  <a:pt x="137" y="3"/>
                  <a:pt x="129" y="1"/>
                  <a:pt x="120" y="0"/>
                </a:cubicBezTo>
                <a:cubicBezTo>
                  <a:pt x="112" y="20"/>
                  <a:pt x="112" y="20"/>
                  <a:pt x="112" y="20"/>
                </a:cubicBezTo>
                <a:cubicBezTo>
                  <a:pt x="90" y="22"/>
                  <a:pt x="90" y="22"/>
                  <a:pt x="90" y="22"/>
                </a:cubicBezTo>
                <a:cubicBezTo>
                  <a:pt x="78" y="5"/>
                  <a:pt x="78" y="5"/>
                  <a:pt x="78" y="5"/>
                </a:cubicBezTo>
                <a:cubicBezTo>
                  <a:pt x="69" y="7"/>
                  <a:pt x="62" y="10"/>
                  <a:pt x="54" y="15"/>
                </a:cubicBezTo>
                <a:cubicBezTo>
                  <a:pt x="59" y="36"/>
                  <a:pt x="59" y="36"/>
                  <a:pt x="59" y="36"/>
                </a:cubicBezTo>
                <a:cubicBezTo>
                  <a:pt x="43" y="51"/>
                  <a:pt x="43" y="51"/>
                  <a:pt x="43" y="51"/>
                </a:cubicBezTo>
                <a:cubicBezTo>
                  <a:pt x="22" y="44"/>
                  <a:pt x="22" y="44"/>
                  <a:pt x="22" y="44"/>
                </a:cubicBezTo>
                <a:cubicBezTo>
                  <a:pt x="20" y="47"/>
                  <a:pt x="17" y="51"/>
                  <a:pt x="15" y="55"/>
                </a:cubicBezTo>
                <a:cubicBezTo>
                  <a:pt x="13" y="58"/>
                  <a:pt x="11" y="62"/>
                  <a:pt x="10" y="65"/>
                </a:cubicBezTo>
                <a:cubicBezTo>
                  <a:pt x="26" y="80"/>
                  <a:pt x="26" y="80"/>
                  <a:pt x="26" y="80"/>
                </a:cubicBezTo>
                <a:cubicBezTo>
                  <a:pt x="22" y="101"/>
                  <a:pt x="22" y="101"/>
                  <a:pt x="22" y="101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16"/>
                  <a:pt x="1" y="125"/>
                  <a:pt x="3" y="133"/>
                </a:cubicBezTo>
                <a:cubicBezTo>
                  <a:pt x="25" y="135"/>
                  <a:pt x="25" y="135"/>
                  <a:pt x="25" y="135"/>
                </a:cubicBezTo>
                <a:cubicBezTo>
                  <a:pt x="34" y="155"/>
                  <a:pt x="34" y="155"/>
                  <a:pt x="34" y="155"/>
                </a:cubicBezTo>
                <a:cubicBezTo>
                  <a:pt x="21" y="172"/>
                  <a:pt x="21" y="172"/>
                  <a:pt x="21" y="172"/>
                </a:cubicBezTo>
                <a:cubicBezTo>
                  <a:pt x="26" y="179"/>
                  <a:pt x="31" y="185"/>
                  <a:pt x="38" y="191"/>
                </a:cubicBezTo>
                <a:cubicBezTo>
                  <a:pt x="57" y="180"/>
                  <a:pt x="57" y="180"/>
                  <a:pt x="57" y="180"/>
                </a:cubicBezTo>
                <a:cubicBezTo>
                  <a:pt x="75" y="191"/>
                  <a:pt x="75" y="191"/>
                  <a:pt x="75" y="191"/>
                </a:cubicBezTo>
                <a:cubicBezTo>
                  <a:pt x="75" y="213"/>
                  <a:pt x="75" y="213"/>
                  <a:pt x="75" y="213"/>
                </a:cubicBezTo>
                <a:cubicBezTo>
                  <a:pt x="83" y="215"/>
                  <a:pt x="92" y="217"/>
                  <a:pt x="100" y="218"/>
                </a:cubicBezTo>
                <a:cubicBezTo>
                  <a:pt x="108" y="198"/>
                  <a:pt x="108" y="198"/>
                  <a:pt x="108" y="198"/>
                </a:cubicBezTo>
                <a:cubicBezTo>
                  <a:pt x="130" y="195"/>
                  <a:pt x="130" y="195"/>
                  <a:pt x="130" y="195"/>
                </a:cubicBezTo>
                <a:cubicBezTo>
                  <a:pt x="143" y="213"/>
                  <a:pt x="143" y="213"/>
                  <a:pt x="143" y="213"/>
                </a:cubicBezTo>
                <a:cubicBezTo>
                  <a:pt x="151" y="211"/>
                  <a:pt x="159" y="207"/>
                  <a:pt x="166" y="203"/>
                </a:cubicBezTo>
                <a:cubicBezTo>
                  <a:pt x="161" y="182"/>
                  <a:pt x="161" y="182"/>
                  <a:pt x="161" y="182"/>
                </a:cubicBezTo>
                <a:cubicBezTo>
                  <a:pt x="177" y="167"/>
                  <a:pt x="177" y="167"/>
                  <a:pt x="177" y="167"/>
                </a:cubicBezTo>
                <a:cubicBezTo>
                  <a:pt x="198" y="174"/>
                  <a:pt x="198" y="174"/>
                  <a:pt x="198" y="174"/>
                </a:cubicBezTo>
                <a:cubicBezTo>
                  <a:pt x="200" y="171"/>
                  <a:pt x="203" y="167"/>
                  <a:pt x="205" y="163"/>
                </a:cubicBezTo>
                <a:cubicBezTo>
                  <a:pt x="207" y="160"/>
                  <a:pt x="209" y="156"/>
                  <a:pt x="211" y="152"/>
                </a:cubicBezTo>
                <a:cubicBezTo>
                  <a:pt x="194" y="138"/>
                  <a:pt x="194" y="138"/>
                  <a:pt x="194" y="138"/>
                </a:cubicBezTo>
                <a:cubicBezTo>
                  <a:pt x="198" y="116"/>
                  <a:pt x="198" y="116"/>
                  <a:pt x="198" y="116"/>
                </a:cubicBezTo>
                <a:close/>
                <a:moveTo>
                  <a:pt x="121" y="173"/>
                </a:moveTo>
                <a:cubicBezTo>
                  <a:pt x="85" y="179"/>
                  <a:pt x="52" y="155"/>
                  <a:pt x="46" y="120"/>
                </a:cubicBezTo>
                <a:cubicBezTo>
                  <a:pt x="40" y="84"/>
                  <a:pt x="63" y="51"/>
                  <a:pt x="99" y="45"/>
                </a:cubicBezTo>
                <a:cubicBezTo>
                  <a:pt x="135" y="39"/>
                  <a:pt x="168" y="63"/>
                  <a:pt x="174" y="98"/>
                </a:cubicBezTo>
                <a:cubicBezTo>
                  <a:pt x="180" y="134"/>
                  <a:pt x="157" y="167"/>
                  <a:pt x="121" y="17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F0DF5B7-BC3B-4BFB-8B9A-31E2C9892F2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2934" y="3019857"/>
            <a:ext cx="2140262" cy="1440544"/>
          </a:xfrm>
          <a:noFill/>
          <a:ln w="44450" cap="rnd" cmpd="thinThick">
            <a:solidFill>
              <a:schemeClr val="accent2">
                <a:lumMod val="75000"/>
              </a:schemeClr>
            </a:solidFill>
            <a:prstDash val="solid"/>
            <a:round/>
          </a:ln>
        </p:spPr>
      </p:pic>
      <p:pic>
        <p:nvPicPr>
          <p:cNvPr id="23" name="Picture Placeholder 22" descr="A picture containing person, wooden, outdoor, standing&#10;&#10;Description automatically generated">
            <a:extLst>
              <a:ext uri="{FF2B5EF4-FFF2-40B4-BE49-F238E27FC236}">
                <a16:creationId xmlns:a16="http://schemas.microsoft.com/office/drawing/2014/main" id="{31E203C7-BCD1-45B5-9ADE-45E607DD2F4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73596" y="2999037"/>
            <a:ext cx="2140262" cy="1440544"/>
          </a:xfrm>
          <a:noFill/>
          <a:ln w="44450" cap="rnd" cmpd="thinThick">
            <a:solidFill>
              <a:schemeClr val="accent1"/>
            </a:solidFill>
            <a:prstDash val="solid"/>
            <a:round/>
          </a:ln>
        </p:spPr>
      </p:pic>
      <p:pic>
        <p:nvPicPr>
          <p:cNvPr id="27" name="Picture Placeholder 26" descr="A person writing on a white board&#10;&#10;Description automatically generated with medium confidence">
            <a:extLst>
              <a:ext uri="{FF2B5EF4-FFF2-40B4-BE49-F238E27FC236}">
                <a16:creationId xmlns:a16="http://schemas.microsoft.com/office/drawing/2014/main" id="{663D8267-9C82-4C91-A264-2841751BF46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15196" y="2999870"/>
            <a:ext cx="2140262" cy="1440544"/>
          </a:xfrm>
          <a:noFill/>
          <a:ln w="44450" cap="rnd" cmpd="thinThick">
            <a:solidFill>
              <a:schemeClr val="accent4"/>
            </a:solidFill>
            <a:prstDash val="solid"/>
            <a:round/>
          </a:ln>
        </p:spPr>
      </p:pic>
      <p:pic>
        <p:nvPicPr>
          <p:cNvPr id="33" name="Picture Placeholder 32" descr="Text, whiteboard&#10;&#10;Description automatically generated">
            <a:extLst>
              <a:ext uri="{FF2B5EF4-FFF2-40B4-BE49-F238E27FC236}">
                <a16:creationId xmlns:a16="http://schemas.microsoft.com/office/drawing/2014/main" id="{3AC46BA5-51F8-4102-B401-E6C04B0DBF2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91702" y="3009864"/>
            <a:ext cx="2140262" cy="1440544"/>
          </a:xfrm>
          <a:noFill/>
          <a:ln w="44450" cap="rnd" cmpd="thinThick">
            <a:solidFill>
              <a:schemeClr val="accent3"/>
            </a:solidFill>
            <a:prstDash val="solid"/>
            <a:round/>
          </a:ln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DC5D1C4-A51E-4679-AB5F-D7763F3A3D78}"/>
              </a:ext>
            </a:extLst>
          </p:cNvPr>
          <p:cNvCxnSpPr>
            <a:cxnSpLocks/>
          </p:cNvCxnSpPr>
          <p:nvPr/>
        </p:nvCxnSpPr>
        <p:spPr>
          <a:xfrm>
            <a:off x="0" y="3781857"/>
            <a:ext cx="914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950BB3E-699C-4418-8D44-8401EF665491}"/>
              </a:ext>
            </a:extLst>
          </p:cNvPr>
          <p:cNvCxnSpPr>
            <a:cxnSpLocks/>
          </p:cNvCxnSpPr>
          <p:nvPr/>
        </p:nvCxnSpPr>
        <p:spPr>
          <a:xfrm>
            <a:off x="11277600" y="3781857"/>
            <a:ext cx="914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B02343D-C70F-4829-9C77-288D1AD9CB50}"/>
              </a:ext>
            </a:extLst>
          </p:cNvPr>
          <p:cNvCxnSpPr>
            <a:cxnSpLocks/>
          </p:cNvCxnSpPr>
          <p:nvPr/>
        </p:nvCxnSpPr>
        <p:spPr>
          <a:xfrm>
            <a:off x="3251200" y="3781857"/>
            <a:ext cx="35728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E074402-B1A3-4001-8B97-73FC73F86A74}"/>
              </a:ext>
            </a:extLst>
          </p:cNvPr>
          <p:cNvCxnSpPr>
            <a:cxnSpLocks/>
          </p:cNvCxnSpPr>
          <p:nvPr/>
        </p:nvCxnSpPr>
        <p:spPr>
          <a:xfrm>
            <a:off x="5909734" y="3781857"/>
            <a:ext cx="35728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8F21C49-2BC7-4F38-BFB6-66D769241CC8}"/>
              </a:ext>
            </a:extLst>
          </p:cNvPr>
          <p:cNvCxnSpPr>
            <a:cxnSpLocks/>
          </p:cNvCxnSpPr>
          <p:nvPr/>
        </p:nvCxnSpPr>
        <p:spPr>
          <a:xfrm>
            <a:off x="8585200" y="3781857"/>
            <a:ext cx="35728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AB74B20F-4F29-E78E-20ED-2CE96C026B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52" y="123570"/>
            <a:ext cx="2658430" cy="1099672"/>
          </a:xfrm>
          <a:prstGeom prst="rect">
            <a:avLst/>
          </a:prstGeom>
        </p:spPr>
      </p:pic>
      <p:sp>
        <p:nvSpPr>
          <p:cNvPr id="4" name="TextBox 52">
            <a:extLst>
              <a:ext uri="{FF2B5EF4-FFF2-40B4-BE49-F238E27FC236}">
                <a16:creationId xmlns:a16="http://schemas.microsoft.com/office/drawing/2014/main" id="{77859BEA-52E2-22E9-DB92-0979F10E4B80}"/>
              </a:ext>
            </a:extLst>
          </p:cNvPr>
          <p:cNvSpPr txBox="1"/>
          <p:nvPr/>
        </p:nvSpPr>
        <p:spPr>
          <a:xfrm>
            <a:off x="940486" y="1356724"/>
            <a:ext cx="10621078" cy="11430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t-BR" sz="2400" dirty="0">
                <a:ln w="19050">
                  <a:noFill/>
                  <a:round/>
                </a:ln>
                <a:ea typeface="Tahoma" panose="020B0604030504040204" pitchFamily="34" charset="0"/>
                <a:cs typeface="Segoe UI Light" panose="020B0502040204020203" pitchFamily="34" charset="0"/>
              </a:rPr>
              <a:t>Financiamento de US$ 1.136.000 para contratação de consultoria norte-americana</a:t>
            </a:r>
          </a:p>
          <a:p>
            <a:pPr>
              <a:lnSpc>
                <a:spcPct val="150000"/>
              </a:lnSpc>
            </a:pPr>
            <a:r>
              <a:rPr lang="pt-BR" sz="2400" dirty="0">
                <a:ln w="19050">
                  <a:noFill/>
                  <a:round/>
                </a:ln>
                <a:ea typeface="Tahoma" panose="020B0604030504040204" pitchFamily="34" charset="0"/>
                <a:cs typeface="Segoe UI Light" panose="020B0502040204020203" pitchFamily="34" charset="0"/>
              </a:rPr>
              <a:t>Prazo do Projeto: 18 meses contados a partir da assinatura do contrato  </a:t>
            </a:r>
            <a:endParaRPr lang="pt-BR" sz="2000" b="1" spc="100" dirty="0">
              <a:ln w="19050">
                <a:noFill/>
                <a:round/>
              </a:ln>
              <a:ea typeface="Tahoma" panose="020B0604030504040204" pitchFamily="34" charset="0"/>
              <a:cs typeface="Segoe UI Light" panose="020B0502040204020203" pitchFamily="34" charset="0"/>
            </a:endParaRPr>
          </a:p>
        </p:txBody>
      </p:sp>
      <p:pic>
        <p:nvPicPr>
          <p:cNvPr id="5" name="Imagem 4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id="{B8AE0E2F-8BBE-4B4F-EA03-888563CDB52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060" y="5902503"/>
            <a:ext cx="2320637" cy="88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0543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1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5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6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5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1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9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5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2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1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35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65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8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950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1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65" grpId="0"/>
      <p:bldP spid="66" grpId="0"/>
      <p:bldP spid="67" grpId="0"/>
      <p:bldP spid="68" grpId="0"/>
      <p:bldP spid="37" grpId="0" animBg="1"/>
      <p:bldP spid="39" grpId="0"/>
      <p:bldP spid="42" grpId="0"/>
      <p:bldP spid="43" grpId="0"/>
      <p:bldP spid="44" grpId="0" animBg="1"/>
      <p:bldP spid="45" grpId="0" animBg="1"/>
      <p:bldP spid="46" grpId="0" animBg="1"/>
      <p:bldP spid="4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4CFCB2D-3BA7-345E-BCBD-DAD0168613AB}"/>
              </a:ext>
            </a:extLst>
          </p:cNvPr>
          <p:cNvSpPr/>
          <p:nvPr/>
        </p:nvSpPr>
        <p:spPr>
          <a:xfrm>
            <a:off x="0" y="1742536"/>
            <a:ext cx="12192000" cy="4776371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">
            <a:extLst>
              <a:ext uri="{FF2B5EF4-FFF2-40B4-BE49-F238E27FC236}">
                <a16:creationId xmlns:a16="http://schemas.microsoft.com/office/drawing/2014/main" id="{08912F6B-FAC4-2C6C-1934-08E0F8D5F8EC}"/>
              </a:ext>
            </a:extLst>
          </p:cNvPr>
          <p:cNvSpPr txBox="1"/>
          <p:nvPr/>
        </p:nvSpPr>
        <p:spPr>
          <a:xfrm>
            <a:off x="532894" y="643627"/>
            <a:ext cx="6720661" cy="4071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04770" rtl="0" eaLnBrk="1" fontAlgn="auto" latinLnBrk="0" hangingPunct="1">
              <a:lnSpc>
                <a:spcPts val="533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67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Definição</a:t>
            </a:r>
            <a:r>
              <a:rPr kumimoji="0" lang="en-US" sz="3200" b="1" i="0" u="none" strike="noStrike" kern="1200" cap="none" spc="67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0" marR="0" lvl="0" indent="0" algn="l" defTabSz="304770" rtl="0" eaLnBrk="1" fontAlgn="auto" latinLnBrk="0" hangingPunct="1">
              <a:lnSpc>
                <a:spcPts val="533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67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lnSpc>
                <a:spcPts val="5334"/>
              </a:lnSpc>
              <a:defRPr/>
            </a:pPr>
            <a:r>
              <a:rPr lang="pt-BR" sz="2400" spc="67" dirty="0">
                <a:solidFill>
                  <a:prstClr val="white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Desvio de comportamento de particulares ou agentes públicos que usam sua posição de poder para servir a fins particulares e garantir ganhos particulares.</a:t>
            </a:r>
            <a:endParaRPr kumimoji="0" lang="en-US" sz="2400" i="0" u="none" strike="noStrike" kern="1200" cap="none" spc="67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A81BA65-72F6-E3D9-FD8F-41EF52CDDF4E}"/>
              </a:ext>
            </a:extLst>
          </p:cNvPr>
          <p:cNvSpPr/>
          <p:nvPr/>
        </p:nvSpPr>
        <p:spPr>
          <a:xfrm flipH="1" flipV="1">
            <a:off x="6220433" y="-1"/>
            <a:ext cx="5971567" cy="6858000"/>
          </a:xfrm>
          <a:custGeom>
            <a:avLst/>
            <a:gdLst>
              <a:gd name="connsiteX0" fmla="*/ 0 w 5971567"/>
              <a:gd name="connsiteY0" fmla="*/ 0 h 6858000"/>
              <a:gd name="connsiteX1" fmla="*/ 971550 w 5971567"/>
              <a:gd name="connsiteY1" fmla="*/ 0 h 6858000"/>
              <a:gd name="connsiteX2" fmla="*/ 5971567 w 5971567"/>
              <a:gd name="connsiteY2" fmla="*/ 0 h 6858000"/>
              <a:gd name="connsiteX3" fmla="*/ 971550 w 5971567"/>
              <a:gd name="connsiteY3" fmla="*/ 6858000 h 6858000"/>
              <a:gd name="connsiteX4" fmla="*/ 0 w 5971567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71567" h="6858000">
                <a:moveTo>
                  <a:pt x="0" y="0"/>
                </a:moveTo>
                <a:lnTo>
                  <a:pt x="971550" y="0"/>
                </a:lnTo>
                <a:lnTo>
                  <a:pt x="5971567" y="0"/>
                </a:lnTo>
                <a:lnTo>
                  <a:pt x="971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m 2" descr="Desenho de rosto de pessoa&#10;&#10;Descrição gerada automaticamente com confiança baixa">
            <a:extLst>
              <a:ext uri="{FF2B5EF4-FFF2-40B4-BE49-F238E27FC236}">
                <a16:creationId xmlns:a16="http://schemas.microsoft.com/office/drawing/2014/main" id="{C619B303-9D90-DD24-71D9-9E09213D90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831" y="339092"/>
            <a:ext cx="3742557" cy="37425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6" name="Group 11">
            <a:extLst>
              <a:ext uri="{FF2B5EF4-FFF2-40B4-BE49-F238E27FC236}">
                <a16:creationId xmlns:a16="http://schemas.microsoft.com/office/drawing/2014/main" id="{1739D171-ED63-DAE0-4416-72A240E44C1B}"/>
              </a:ext>
            </a:extLst>
          </p:cNvPr>
          <p:cNvGrpSpPr/>
          <p:nvPr/>
        </p:nvGrpSpPr>
        <p:grpSpPr>
          <a:xfrm>
            <a:off x="7328818" y="4684405"/>
            <a:ext cx="9324975" cy="1808064"/>
            <a:chOff x="8035831" y="4690945"/>
            <a:chExt cx="9324975" cy="1513610"/>
          </a:xfrm>
        </p:grpSpPr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3BD5AADE-BBBA-2752-45DA-AA83636A508C}"/>
                </a:ext>
              </a:extLst>
            </p:cNvPr>
            <p:cNvSpPr txBox="1">
              <a:spLocks/>
            </p:cNvSpPr>
            <p:nvPr/>
          </p:nvSpPr>
          <p:spPr>
            <a:xfrm>
              <a:off x="8035831" y="4690945"/>
              <a:ext cx="9324975" cy="1152752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A02B93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Franklin Gothic Heavy" panose="020B0903020102020204" pitchFamily="34" charset="0"/>
                  <a:ea typeface="+mj-ea"/>
                  <a:cs typeface="+mj-cs"/>
                </a:rPr>
                <a:t>CORRUPÇÃO</a:t>
              </a:r>
            </a:p>
          </p:txBody>
        </p:sp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D0A93C4D-1C17-3D28-B322-4AC667761A81}"/>
                </a:ext>
              </a:extLst>
            </p:cNvPr>
            <p:cNvSpPr txBox="1">
              <a:spLocks/>
            </p:cNvSpPr>
            <p:nvPr/>
          </p:nvSpPr>
          <p:spPr>
            <a:xfrm>
              <a:off x="8035831" y="5051803"/>
              <a:ext cx="9324975" cy="1152752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75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anose="020B0503020102020204" pitchFamily="34" charset="0"/>
                <a:ea typeface="+mj-ea"/>
                <a:cs typeface="+mj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1605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62DEA7-EF1E-6FDF-3FA0-010FB477DF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0580" y="1976"/>
            <a:ext cx="13227240" cy="464041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4CFCB2D-3BA7-345E-BCBD-DAD0168613AB}"/>
              </a:ext>
            </a:extLst>
          </p:cNvPr>
          <p:cNvSpPr/>
          <p:nvPr/>
        </p:nvSpPr>
        <p:spPr>
          <a:xfrm>
            <a:off x="0" y="4124326"/>
            <a:ext cx="12192000" cy="229869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A81BA65-72F6-E3D9-FD8F-41EF52CDDF4E}"/>
              </a:ext>
            </a:extLst>
          </p:cNvPr>
          <p:cNvSpPr/>
          <p:nvPr/>
        </p:nvSpPr>
        <p:spPr>
          <a:xfrm flipV="1">
            <a:off x="0" y="0"/>
            <a:ext cx="5971567" cy="6858000"/>
          </a:xfrm>
          <a:custGeom>
            <a:avLst/>
            <a:gdLst>
              <a:gd name="connsiteX0" fmla="*/ 0 w 5971567"/>
              <a:gd name="connsiteY0" fmla="*/ 0 h 6858000"/>
              <a:gd name="connsiteX1" fmla="*/ 971550 w 5971567"/>
              <a:gd name="connsiteY1" fmla="*/ 0 h 6858000"/>
              <a:gd name="connsiteX2" fmla="*/ 5971567 w 5971567"/>
              <a:gd name="connsiteY2" fmla="*/ 0 h 6858000"/>
              <a:gd name="connsiteX3" fmla="*/ 971550 w 5971567"/>
              <a:gd name="connsiteY3" fmla="*/ 6858000 h 6858000"/>
              <a:gd name="connsiteX4" fmla="*/ 0 w 5971567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71567" h="6858000">
                <a:moveTo>
                  <a:pt x="0" y="0"/>
                </a:moveTo>
                <a:lnTo>
                  <a:pt x="971550" y="0"/>
                </a:lnTo>
                <a:lnTo>
                  <a:pt x="5971567" y="0"/>
                </a:lnTo>
                <a:lnTo>
                  <a:pt x="971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941E3D-BDCA-B73B-D33F-69F55F383A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5113" y="397087"/>
            <a:ext cx="3874996" cy="38749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A4C456E3-AC86-002E-39D5-A8CFBC8FA1D1}"/>
              </a:ext>
            </a:extLst>
          </p:cNvPr>
          <p:cNvGrpSpPr/>
          <p:nvPr/>
        </p:nvGrpSpPr>
        <p:grpSpPr>
          <a:xfrm>
            <a:off x="418332" y="4524224"/>
            <a:ext cx="9324975" cy="1615898"/>
            <a:chOff x="418332" y="4524224"/>
            <a:chExt cx="9324975" cy="1615898"/>
          </a:xfrm>
        </p:grpSpPr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1AA2E522-9608-6E35-75BB-992DF1CB98F7}"/>
                </a:ext>
              </a:extLst>
            </p:cNvPr>
            <p:cNvSpPr txBox="1">
              <a:spLocks/>
            </p:cNvSpPr>
            <p:nvPr/>
          </p:nvSpPr>
          <p:spPr>
            <a:xfrm>
              <a:off x="418332" y="4524224"/>
              <a:ext cx="9324975" cy="604152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ranklin Gothic Heavy" panose="020B0903020102020204" pitchFamily="34" charset="0"/>
                <a:ea typeface="+mj-ea"/>
                <a:cs typeface="+mj-cs"/>
              </a:endParaRPr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D0A93C4D-1C17-3D28-B322-4AC667761A81}"/>
                </a:ext>
              </a:extLst>
            </p:cNvPr>
            <p:cNvSpPr txBox="1">
              <a:spLocks/>
            </p:cNvSpPr>
            <p:nvPr/>
          </p:nvSpPr>
          <p:spPr>
            <a:xfrm>
              <a:off x="418332" y="4987370"/>
              <a:ext cx="9324975" cy="1152752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75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j-ea"/>
                <a:cs typeface="+mj-cs"/>
              </a:endParaRPr>
            </a:p>
          </p:txBody>
        </p:sp>
      </p:grpSp>
      <p:sp>
        <p:nvSpPr>
          <p:cNvPr id="28" name="Textbox">
            <a:extLst>
              <a:ext uri="{FF2B5EF4-FFF2-40B4-BE49-F238E27FC236}">
                <a16:creationId xmlns:a16="http://schemas.microsoft.com/office/drawing/2014/main" id="{9330465F-6A4D-0952-F157-BD95485050C8}"/>
              </a:ext>
            </a:extLst>
          </p:cNvPr>
          <p:cNvSpPr txBox="1"/>
          <p:nvPr/>
        </p:nvSpPr>
        <p:spPr>
          <a:xfrm>
            <a:off x="5971567" y="4718221"/>
            <a:ext cx="5970062" cy="1376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04770" rtl="0" eaLnBrk="1" fontAlgn="auto" latinLnBrk="0" hangingPunct="1">
              <a:lnSpc>
                <a:spcPts val="533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pc="67" dirty="0" err="1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Corrupção</a:t>
            </a:r>
            <a:r>
              <a:rPr lang="en-US" sz="3200" b="1" spc="67" dirty="0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spc="67" dirty="0" err="1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</a:t>
            </a:r>
            <a:r>
              <a:rPr lang="en-US" sz="3200" b="1" spc="67" dirty="0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spc="67" dirty="0" err="1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uma</a:t>
            </a:r>
            <a:r>
              <a:rPr lang="en-US" sz="3200" b="1" spc="67" dirty="0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spc="67" dirty="0" err="1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irmã</a:t>
            </a:r>
            <a:endParaRPr lang="en-US" sz="3200" b="1" spc="67" dirty="0">
              <a:solidFill>
                <a:schemeClr val="bg1"/>
              </a:solidFill>
              <a:latin typeface="Trebuchet MS" panose="020B06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304770" rtl="0" eaLnBrk="1" fontAlgn="auto" latinLnBrk="0" hangingPunct="1">
              <a:lnSpc>
                <a:spcPts val="533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pc="67" dirty="0" err="1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Irmã</a:t>
            </a:r>
            <a:r>
              <a:rPr lang="en-US" sz="3200" b="1" spc="67" dirty="0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que </a:t>
            </a:r>
            <a:r>
              <a:rPr lang="en-US" sz="3200" b="1" spc="67" dirty="0" err="1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ninguém</a:t>
            </a:r>
            <a:r>
              <a:rPr lang="en-US" sz="3200" b="1" spc="67" dirty="0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spc="67" dirty="0" err="1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aplaude</a:t>
            </a:r>
            <a:r>
              <a:rPr lang="en-US" sz="3200" b="1" spc="67" dirty="0">
                <a:solidFill>
                  <a:schemeClr val="bg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D5AADE-BBBA-2752-45DA-AA83636A508C}"/>
              </a:ext>
            </a:extLst>
          </p:cNvPr>
          <p:cNvSpPr txBox="1">
            <a:spLocks/>
          </p:cNvSpPr>
          <p:nvPr/>
        </p:nvSpPr>
        <p:spPr>
          <a:xfrm>
            <a:off x="690476" y="4626512"/>
            <a:ext cx="3554954" cy="115275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Heavy" panose="020B0903020102020204" pitchFamily="34" charset="0"/>
                <a:ea typeface="+mj-ea"/>
                <a:cs typeface="+mj-cs"/>
              </a:rPr>
              <a:t>FRAUDE</a:t>
            </a:r>
          </a:p>
        </p:txBody>
      </p:sp>
    </p:spTree>
    <p:extLst>
      <p:ext uri="{BB962C8B-B14F-4D97-AF65-F5344CB8AC3E}">
        <p14:creationId xmlns:p14="http://schemas.microsoft.com/office/powerpoint/2010/main" val="197069307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07407E-6 L -0.09713 4.07407E-6 " pathEditMode="relative" rAng="0" ptsTypes="AA">
                                      <p:cBhvr>
                                        <p:cTn id="6" dur="7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4CFCB2D-3BA7-345E-BCBD-DAD0168613AB}"/>
              </a:ext>
            </a:extLst>
          </p:cNvPr>
          <p:cNvSpPr/>
          <p:nvPr/>
        </p:nvSpPr>
        <p:spPr>
          <a:xfrm>
            <a:off x="0" y="1900719"/>
            <a:ext cx="12192000" cy="452229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A81BA65-72F6-E3D9-FD8F-41EF52CDDF4E}"/>
              </a:ext>
            </a:extLst>
          </p:cNvPr>
          <p:cNvSpPr/>
          <p:nvPr/>
        </p:nvSpPr>
        <p:spPr>
          <a:xfrm flipV="1">
            <a:off x="0" y="0"/>
            <a:ext cx="5971567" cy="6858000"/>
          </a:xfrm>
          <a:custGeom>
            <a:avLst/>
            <a:gdLst>
              <a:gd name="connsiteX0" fmla="*/ 0 w 5971567"/>
              <a:gd name="connsiteY0" fmla="*/ 0 h 6858000"/>
              <a:gd name="connsiteX1" fmla="*/ 971550 w 5971567"/>
              <a:gd name="connsiteY1" fmla="*/ 0 h 6858000"/>
              <a:gd name="connsiteX2" fmla="*/ 5971567 w 5971567"/>
              <a:gd name="connsiteY2" fmla="*/ 0 h 6858000"/>
              <a:gd name="connsiteX3" fmla="*/ 971550 w 5971567"/>
              <a:gd name="connsiteY3" fmla="*/ 6858000 h 6858000"/>
              <a:gd name="connsiteX4" fmla="*/ 0 w 5971567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71567" h="6858000">
                <a:moveTo>
                  <a:pt x="0" y="0"/>
                </a:moveTo>
                <a:lnTo>
                  <a:pt x="971550" y="0"/>
                </a:lnTo>
                <a:lnTo>
                  <a:pt x="5971567" y="0"/>
                </a:lnTo>
                <a:lnTo>
                  <a:pt x="971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941E3D-BDCA-B73B-D33F-69F55F383A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5113" y="397087"/>
            <a:ext cx="3874996" cy="38749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A4C456E3-AC86-002E-39D5-A8CFBC8FA1D1}"/>
              </a:ext>
            </a:extLst>
          </p:cNvPr>
          <p:cNvGrpSpPr/>
          <p:nvPr/>
        </p:nvGrpSpPr>
        <p:grpSpPr>
          <a:xfrm>
            <a:off x="418332" y="4524224"/>
            <a:ext cx="9324975" cy="1615898"/>
            <a:chOff x="418332" y="4524224"/>
            <a:chExt cx="9324975" cy="1615898"/>
          </a:xfrm>
        </p:grpSpPr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1AA2E522-9608-6E35-75BB-992DF1CB98F7}"/>
                </a:ext>
              </a:extLst>
            </p:cNvPr>
            <p:cNvSpPr txBox="1">
              <a:spLocks/>
            </p:cNvSpPr>
            <p:nvPr/>
          </p:nvSpPr>
          <p:spPr>
            <a:xfrm>
              <a:off x="418332" y="4524224"/>
              <a:ext cx="9324975" cy="604152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ranklin Gothic Heavy" panose="020B0903020102020204" pitchFamily="34" charset="0"/>
                <a:ea typeface="+mj-ea"/>
                <a:cs typeface="+mj-cs"/>
              </a:endParaRPr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D0A93C4D-1C17-3D28-B322-4AC667761A81}"/>
                </a:ext>
              </a:extLst>
            </p:cNvPr>
            <p:cNvSpPr txBox="1">
              <a:spLocks/>
            </p:cNvSpPr>
            <p:nvPr/>
          </p:nvSpPr>
          <p:spPr>
            <a:xfrm>
              <a:off x="418332" y="4987370"/>
              <a:ext cx="9324975" cy="1152752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75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j-ea"/>
                <a:cs typeface="+mj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BD5AADE-BBBA-2752-45DA-AA83636A508C}"/>
              </a:ext>
            </a:extLst>
          </p:cNvPr>
          <p:cNvSpPr txBox="1">
            <a:spLocks/>
          </p:cNvSpPr>
          <p:nvPr/>
        </p:nvSpPr>
        <p:spPr>
          <a:xfrm>
            <a:off x="690476" y="4626512"/>
            <a:ext cx="3554954" cy="115275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Heavy" panose="020B0903020102020204" pitchFamily="34" charset="0"/>
                <a:ea typeface="+mj-ea"/>
                <a:cs typeface="+mj-cs"/>
              </a:rPr>
              <a:t>FRAUDE</a:t>
            </a:r>
          </a:p>
        </p:txBody>
      </p:sp>
      <p:sp>
        <p:nvSpPr>
          <p:cNvPr id="3" name="Textbox">
            <a:extLst>
              <a:ext uri="{FF2B5EF4-FFF2-40B4-BE49-F238E27FC236}">
                <a16:creationId xmlns:a16="http://schemas.microsoft.com/office/drawing/2014/main" id="{4D1018BF-F540-4C5E-BCA0-D4CBD0E7B393}"/>
              </a:ext>
            </a:extLst>
          </p:cNvPr>
          <p:cNvSpPr txBox="1"/>
          <p:nvPr/>
        </p:nvSpPr>
        <p:spPr>
          <a:xfrm>
            <a:off x="4954174" y="643627"/>
            <a:ext cx="7237826" cy="3391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04770" rtl="0" eaLnBrk="1" fontAlgn="auto" latinLnBrk="0" hangingPunct="1">
              <a:lnSpc>
                <a:spcPts val="533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67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Definição</a:t>
            </a:r>
            <a:r>
              <a:rPr kumimoji="0" lang="en-US" sz="3200" b="1" i="0" u="none" strike="noStrike" kern="1200" cap="none" spc="67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0" marR="0" lvl="0" indent="0" algn="l" defTabSz="304770" rtl="0" eaLnBrk="1" fontAlgn="auto" latinLnBrk="0" hangingPunct="1">
              <a:lnSpc>
                <a:spcPts val="533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67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lnSpc>
                <a:spcPts val="5334"/>
              </a:lnSpc>
              <a:defRPr/>
            </a:pPr>
            <a:r>
              <a:rPr lang="pt-BR" sz="2400" spc="67" dirty="0">
                <a:solidFill>
                  <a:prstClr val="white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Uso de engano com a intenção de obter</a:t>
            </a:r>
          </a:p>
          <a:p>
            <a:pPr lvl="0">
              <a:lnSpc>
                <a:spcPts val="5334"/>
              </a:lnSpc>
              <a:defRPr/>
            </a:pPr>
            <a:r>
              <a:rPr lang="pt-BR" sz="2400" spc="67" dirty="0">
                <a:solidFill>
                  <a:prstClr val="white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uma vantagem, evitar uma obrigação ou causar prejuízo a outra parte.</a:t>
            </a:r>
          </a:p>
        </p:txBody>
      </p:sp>
    </p:spTree>
    <p:extLst>
      <p:ext uri="{BB962C8B-B14F-4D97-AF65-F5344CB8AC3E}">
        <p14:creationId xmlns:p14="http://schemas.microsoft.com/office/powerpoint/2010/main" val="15227723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/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4CFCB2D-3BA7-345E-BCBD-DAD0168613AB}"/>
              </a:ext>
            </a:extLst>
          </p:cNvPr>
          <p:cNvSpPr/>
          <p:nvPr/>
        </p:nvSpPr>
        <p:spPr>
          <a:xfrm>
            <a:off x="0" y="1900719"/>
            <a:ext cx="12192000" cy="452229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A81BA65-72F6-E3D9-FD8F-41EF52CDDF4E}"/>
              </a:ext>
            </a:extLst>
          </p:cNvPr>
          <p:cNvSpPr/>
          <p:nvPr/>
        </p:nvSpPr>
        <p:spPr>
          <a:xfrm flipV="1">
            <a:off x="0" y="0"/>
            <a:ext cx="5971567" cy="6858000"/>
          </a:xfrm>
          <a:custGeom>
            <a:avLst/>
            <a:gdLst>
              <a:gd name="connsiteX0" fmla="*/ 0 w 5971567"/>
              <a:gd name="connsiteY0" fmla="*/ 0 h 6858000"/>
              <a:gd name="connsiteX1" fmla="*/ 971550 w 5971567"/>
              <a:gd name="connsiteY1" fmla="*/ 0 h 6858000"/>
              <a:gd name="connsiteX2" fmla="*/ 5971567 w 5971567"/>
              <a:gd name="connsiteY2" fmla="*/ 0 h 6858000"/>
              <a:gd name="connsiteX3" fmla="*/ 971550 w 5971567"/>
              <a:gd name="connsiteY3" fmla="*/ 6858000 h 6858000"/>
              <a:gd name="connsiteX4" fmla="*/ 0 w 5971567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71567" h="6858000">
                <a:moveTo>
                  <a:pt x="0" y="0"/>
                </a:moveTo>
                <a:lnTo>
                  <a:pt x="971550" y="0"/>
                </a:lnTo>
                <a:lnTo>
                  <a:pt x="5971567" y="0"/>
                </a:lnTo>
                <a:lnTo>
                  <a:pt x="971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941E3D-BDCA-B73B-D33F-69F55F383A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5113" y="397087"/>
            <a:ext cx="3874996" cy="38749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A4C456E3-AC86-002E-39D5-A8CFBC8FA1D1}"/>
              </a:ext>
            </a:extLst>
          </p:cNvPr>
          <p:cNvGrpSpPr/>
          <p:nvPr/>
        </p:nvGrpSpPr>
        <p:grpSpPr>
          <a:xfrm>
            <a:off x="418332" y="4524224"/>
            <a:ext cx="9324975" cy="1615898"/>
            <a:chOff x="418332" y="4524224"/>
            <a:chExt cx="9324975" cy="1615898"/>
          </a:xfrm>
        </p:grpSpPr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1AA2E522-9608-6E35-75BB-992DF1CB98F7}"/>
                </a:ext>
              </a:extLst>
            </p:cNvPr>
            <p:cNvSpPr txBox="1">
              <a:spLocks/>
            </p:cNvSpPr>
            <p:nvPr/>
          </p:nvSpPr>
          <p:spPr>
            <a:xfrm>
              <a:off x="418332" y="4524224"/>
              <a:ext cx="9324975" cy="604152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ranklin Gothic Heavy" panose="020B0903020102020204" pitchFamily="34" charset="0"/>
                <a:ea typeface="+mj-ea"/>
                <a:cs typeface="+mj-cs"/>
              </a:endParaRPr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D0A93C4D-1C17-3D28-B322-4AC667761A81}"/>
                </a:ext>
              </a:extLst>
            </p:cNvPr>
            <p:cNvSpPr txBox="1">
              <a:spLocks/>
            </p:cNvSpPr>
            <p:nvPr/>
          </p:nvSpPr>
          <p:spPr>
            <a:xfrm>
              <a:off x="418332" y="4987370"/>
              <a:ext cx="9324975" cy="1152752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75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j-ea"/>
                <a:cs typeface="+mj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BD5AADE-BBBA-2752-45DA-AA83636A508C}"/>
              </a:ext>
            </a:extLst>
          </p:cNvPr>
          <p:cNvSpPr txBox="1">
            <a:spLocks/>
          </p:cNvSpPr>
          <p:nvPr/>
        </p:nvSpPr>
        <p:spPr>
          <a:xfrm>
            <a:off x="690476" y="4626512"/>
            <a:ext cx="3554954" cy="115275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Heavy" panose="020B0903020102020204" pitchFamily="34" charset="0"/>
                <a:ea typeface="+mj-ea"/>
                <a:cs typeface="+mj-cs"/>
              </a:rPr>
              <a:t>FRAUDE</a:t>
            </a:r>
          </a:p>
        </p:txBody>
      </p:sp>
      <p:sp>
        <p:nvSpPr>
          <p:cNvPr id="3" name="Textbox">
            <a:extLst>
              <a:ext uri="{FF2B5EF4-FFF2-40B4-BE49-F238E27FC236}">
                <a16:creationId xmlns:a16="http://schemas.microsoft.com/office/drawing/2014/main" id="{4D1018BF-F540-4C5E-BCA0-D4CBD0E7B393}"/>
              </a:ext>
            </a:extLst>
          </p:cNvPr>
          <p:cNvSpPr txBox="1"/>
          <p:nvPr/>
        </p:nvSpPr>
        <p:spPr>
          <a:xfrm>
            <a:off x="4954174" y="643627"/>
            <a:ext cx="6819494" cy="4071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04770" rtl="0" eaLnBrk="1" fontAlgn="auto" latinLnBrk="0" hangingPunct="1">
              <a:lnSpc>
                <a:spcPts val="533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67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</a:t>
            </a:r>
            <a:r>
              <a:rPr kumimoji="0" lang="en-US" sz="3200" b="1" i="0" u="none" strike="noStrike" kern="1200" cap="none" spc="67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0" marR="0" lvl="0" indent="0" algn="l" defTabSz="304770" rtl="0" eaLnBrk="1" fontAlgn="auto" latinLnBrk="0" hangingPunct="1">
              <a:lnSpc>
                <a:spcPts val="533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67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304770" rtl="0" eaLnBrk="1" fontAlgn="auto" latinLnBrk="0" hangingPunct="1">
              <a:lnSpc>
                <a:spcPts val="533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67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Suborno, falsificação, extorsão, roubo, </a:t>
            </a:r>
          </a:p>
          <a:p>
            <a:pPr marL="0" marR="0" lvl="0" indent="0" algn="l" defTabSz="304770" rtl="0" eaLnBrk="1" fontAlgn="auto" latinLnBrk="0" hangingPunct="1">
              <a:lnSpc>
                <a:spcPts val="533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67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estelionato, peculato, apropriação indébita, falsa representação, ocultação</a:t>
            </a:r>
          </a:p>
          <a:p>
            <a:pPr marL="0" marR="0" lvl="0" indent="0" algn="l" defTabSz="304770" rtl="0" eaLnBrk="1" fontAlgn="auto" latinLnBrk="0" hangingPunct="1">
              <a:lnSpc>
                <a:spcPts val="533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67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fatos relevantes, conluio</a:t>
            </a:r>
            <a:r>
              <a:rPr kumimoji="0" lang="pt-BR" sz="2400" b="0" i="0" u="none" strike="noStrike" kern="1200" cap="none" spc="67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etc.</a:t>
            </a:r>
            <a:endParaRPr kumimoji="0" lang="pt-BR" sz="2400" b="0" i="0" u="none" strike="noStrike" kern="1200" cap="none" spc="67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776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lowchart: Data 48"/>
          <p:cNvSpPr/>
          <p:nvPr/>
        </p:nvSpPr>
        <p:spPr>
          <a:xfrm flipH="1">
            <a:off x="1226310" y="1191331"/>
            <a:ext cx="3999289" cy="4667047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138 h 10138"/>
              <a:gd name="connsiteX1" fmla="*/ 2034 w 10000"/>
              <a:gd name="connsiteY1" fmla="*/ 0 h 10138"/>
              <a:gd name="connsiteX2" fmla="*/ 10000 w 10000"/>
              <a:gd name="connsiteY2" fmla="*/ 138 h 10138"/>
              <a:gd name="connsiteX3" fmla="*/ 8000 w 10000"/>
              <a:gd name="connsiteY3" fmla="*/ 10138 h 10138"/>
              <a:gd name="connsiteX4" fmla="*/ 0 w 10000"/>
              <a:gd name="connsiteY4" fmla="*/ 10138 h 10138"/>
              <a:gd name="connsiteX0" fmla="*/ 0 w 10000"/>
              <a:gd name="connsiteY0" fmla="*/ 35311 h 35311"/>
              <a:gd name="connsiteX1" fmla="*/ 9798 w 10000"/>
              <a:gd name="connsiteY1" fmla="*/ 0 h 35311"/>
              <a:gd name="connsiteX2" fmla="*/ 10000 w 10000"/>
              <a:gd name="connsiteY2" fmla="*/ 25311 h 35311"/>
              <a:gd name="connsiteX3" fmla="*/ 8000 w 10000"/>
              <a:gd name="connsiteY3" fmla="*/ 35311 h 35311"/>
              <a:gd name="connsiteX4" fmla="*/ 0 w 10000"/>
              <a:gd name="connsiteY4" fmla="*/ 35311 h 35311"/>
              <a:gd name="connsiteX0" fmla="*/ 0 w 14756"/>
              <a:gd name="connsiteY0" fmla="*/ 35311 h 35311"/>
              <a:gd name="connsiteX1" fmla="*/ 9798 w 14756"/>
              <a:gd name="connsiteY1" fmla="*/ 0 h 35311"/>
              <a:gd name="connsiteX2" fmla="*/ 14756 w 14756"/>
              <a:gd name="connsiteY2" fmla="*/ 7640 h 35311"/>
              <a:gd name="connsiteX3" fmla="*/ 8000 w 14756"/>
              <a:gd name="connsiteY3" fmla="*/ 35311 h 35311"/>
              <a:gd name="connsiteX4" fmla="*/ 0 w 14756"/>
              <a:gd name="connsiteY4" fmla="*/ 35311 h 35311"/>
              <a:gd name="connsiteX0" fmla="*/ 0 w 14756"/>
              <a:gd name="connsiteY0" fmla="*/ 35311 h 35311"/>
              <a:gd name="connsiteX1" fmla="*/ 9798 w 14756"/>
              <a:gd name="connsiteY1" fmla="*/ 0 h 35311"/>
              <a:gd name="connsiteX2" fmla="*/ 14756 w 14756"/>
              <a:gd name="connsiteY2" fmla="*/ 7640 h 35311"/>
              <a:gd name="connsiteX3" fmla="*/ 8000 w 14756"/>
              <a:gd name="connsiteY3" fmla="*/ 35311 h 35311"/>
              <a:gd name="connsiteX4" fmla="*/ 0 w 14756"/>
              <a:gd name="connsiteY4" fmla="*/ 35311 h 35311"/>
              <a:gd name="connsiteX0" fmla="*/ 0 w 14756"/>
              <a:gd name="connsiteY0" fmla="*/ 35311 h 35311"/>
              <a:gd name="connsiteX1" fmla="*/ 9798 w 14756"/>
              <a:gd name="connsiteY1" fmla="*/ 0 h 35311"/>
              <a:gd name="connsiteX2" fmla="*/ 14756 w 14756"/>
              <a:gd name="connsiteY2" fmla="*/ 7640 h 35311"/>
              <a:gd name="connsiteX3" fmla="*/ 8000 w 14756"/>
              <a:gd name="connsiteY3" fmla="*/ 35311 h 35311"/>
              <a:gd name="connsiteX4" fmla="*/ 0 w 14756"/>
              <a:gd name="connsiteY4" fmla="*/ 35311 h 35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56" h="35311">
                <a:moveTo>
                  <a:pt x="0" y="35311"/>
                </a:moveTo>
                <a:lnTo>
                  <a:pt x="9798" y="0"/>
                </a:lnTo>
                <a:cubicBezTo>
                  <a:pt x="12223" y="3853"/>
                  <a:pt x="11275" y="953"/>
                  <a:pt x="14756" y="7640"/>
                </a:cubicBezTo>
                <a:lnTo>
                  <a:pt x="8000" y="35311"/>
                </a:lnTo>
                <a:lnTo>
                  <a:pt x="0" y="35311"/>
                </a:lnTo>
                <a:close/>
              </a:path>
            </a:pathLst>
          </a:custGeom>
          <a:solidFill>
            <a:srgbClr val="0C3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00" y="2235199"/>
            <a:ext cx="12115800" cy="2324101"/>
          </a:xfrm>
        </p:spPr>
      </p:pic>
      <p:sp>
        <p:nvSpPr>
          <p:cNvPr id="43" name="TextBox 42"/>
          <p:cNvSpPr txBox="1"/>
          <p:nvPr/>
        </p:nvSpPr>
        <p:spPr>
          <a:xfrm>
            <a:off x="2383652" y="2583000"/>
            <a:ext cx="9315009" cy="1477328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Identificação e Comunicação</a:t>
            </a:r>
          </a:p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de Fraude </a:t>
            </a:r>
            <a:endParaRPr kumimoji="0" lang="pt-BR" sz="60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3954" y="1193313"/>
            <a:ext cx="5847116" cy="5664535"/>
            <a:chOff x="-3954" y="1193311"/>
            <a:chExt cx="5847116" cy="5664534"/>
          </a:xfrm>
        </p:grpSpPr>
        <p:sp>
          <p:nvSpPr>
            <p:cNvPr id="50" name="Flowchart: Data 49"/>
            <p:cNvSpPr/>
            <p:nvPr/>
          </p:nvSpPr>
          <p:spPr>
            <a:xfrm>
              <a:off x="3073334" y="4092766"/>
              <a:ext cx="2769828" cy="1771446"/>
            </a:xfrm>
            <a:prstGeom prst="flowChartInputOutput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1270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ight Triangle 18"/>
            <p:cNvSpPr/>
            <p:nvPr/>
          </p:nvSpPr>
          <p:spPr>
            <a:xfrm rot="10800000" flipH="1">
              <a:off x="-3954" y="1193311"/>
              <a:ext cx="2584227" cy="5664534"/>
            </a:xfrm>
            <a:custGeom>
              <a:avLst/>
              <a:gdLst>
                <a:gd name="connsiteX0" fmla="*/ 0 w 2474499"/>
                <a:gd name="connsiteY0" fmla="*/ 5664534 h 5664534"/>
                <a:gd name="connsiteX1" fmla="*/ 0 w 2474499"/>
                <a:gd name="connsiteY1" fmla="*/ 0 h 5664534"/>
                <a:gd name="connsiteX2" fmla="*/ 2474499 w 2474499"/>
                <a:gd name="connsiteY2" fmla="*/ 5664534 h 5664534"/>
                <a:gd name="connsiteX3" fmla="*/ 0 w 2474499"/>
                <a:gd name="connsiteY3" fmla="*/ 5664534 h 5664534"/>
                <a:gd name="connsiteX0" fmla="*/ 73152 w 2547651"/>
                <a:gd name="connsiteY0" fmla="*/ 5664534 h 5664534"/>
                <a:gd name="connsiteX1" fmla="*/ 0 w 2547651"/>
                <a:gd name="connsiteY1" fmla="*/ 0 h 5664534"/>
                <a:gd name="connsiteX2" fmla="*/ 2547651 w 2547651"/>
                <a:gd name="connsiteY2" fmla="*/ 5664534 h 5664534"/>
                <a:gd name="connsiteX3" fmla="*/ 73152 w 2547651"/>
                <a:gd name="connsiteY3" fmla="*/ 5664534 h 5664534"/>
                <a:gd name="connsiteX0" fmla="*/ 109728 w 2584227"/>
                <a:gd name="connsiteY0" fmla="*/ 5664534 h 5664534"/>
                <a:gd name="connsiteX1" fmla="*/ 0 w 2584227"/>
                <a:gd name="connsiteY1" fmla="*/ 0 h 5664534"/>
                <a:gd name="connsiteX2" fmla="*/ 2584227 w 2584227"/>
                <a:gd name="connsiteY2" fmla="*/ 5664534 h 5664534"/>
                <a:gd name="connsiteX3" fmla="*/ 109728 w 2584227"/>
                <a:gd name="connsiteY3" fmla="*/ 5664534 h 566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84227" h="5664534">
                  <a:moveTo>
                    <a:pt x="109728" y="5664534"/>
                  </a:moveTo>
                  <a:lnTo>
                    <a:pt x="0" y="0"/>
                  </a:lnTo>
                  <a:lnTo>
                    <a:pt x="2584227" y="5664534"/>
                  </a:lnTo>
                  <a:lnTo>
                    <a:pt x="109728" y="566453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65100" dist="177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ight Triangle 17"/>
            <p:cNvSpPr/>
            <p:nvPr/>
          </p:nvSpPr>
          <p:spPr>
            <a:xfrm rot="10800000" flipH="1">
              <a:off x="-1325" y="1193311"/>
              <a:ext cx="2474499" cy="5664534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" name="Flowchart: Data 2"/>
          <p:cNvSpPr/>
          <p:nvPr/>
        </p:nvSpPr>
        <p:spPr>
          <a:xfrm>
            <a:off x="-22035" y="-27383"/>
            <a:ext cx="1911096" cy="1224136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81 h 10081"/>
              <a:gd name="connsiteX1" fmla="*/ 38 w 10000"/>
              <a:gd name="connsiteY1" fmla="*/ 0 h 10081"/>
              <a:gd name="connsiteX2" fmla="*/ 10000 w 10000"/>
              <a:gd name="connsiteY2" fmla="*/ 81 h 10081"/>
              <a:gd name="connsiteX3" fmla="*/ 8000 w 10000"/>
              <a:gd name="connsiteY3" fmla="*/ 10081 h 10081"/>
              <a:gd name="connsiteX4" fmla="*/ 0 w 10000"/>
              <a:gd name="connsiteY4" fmla="*/ 10081 h 10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81">
                <a:moveTo>
                  <a:pt x="0" y="10081"/>
                </a:moveTo>
                <a:cubicBezTo>
                  <a:pt x="13" y="6721"/>
                  <a:pt x="25" y="3360"/>
                  <a:pt x="38" y="0"/>
                </a:cubicBezTo>
                <a:lnTo>
                  <a:pt x="10000" y="81"/>
                </a:lnTo>
                <a:lnTo>
                  <a:pt x="8000" y="10081"/>
                </a:lnTo>
                <a:lnTo>
                  <a:pt x="0" y="10081"/>
                </a:lnTo>
                <a:close/>
              </a:path>
            </a:pathLst>
          </a:custGeom>
          <a:solidFill>
            <a:srgbClr val="0C3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50B8387-CB3A-5104-B056-505CAC5070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508" y="5368945"/>
            <a:ext cx="2791991" cy="97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10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7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7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3" grpId="0"/>
      <p:bldP spid="1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F2ED0848-A6D6-4688-81A2-4E35127748DC}"/>
              </a:ext>
            </a:extLst>
          </p:cNvPr>
          <p:cNvGrpSpPr/>
          <p:nvPr/>
        </p:nvGrpSpPr>
        <p:grpSpPr>
          <a:xfrm>
            <a:off x="0" y="446324"/>
            <a:ext cx="812800" cy="415852"/>
            <a:chOff x="-1812" y="245184"/>
            <a:chExt cx="1429787" cy="731520"/>
          </a:xfrm>
          <a:solidFill>
            <a:srgbClr val="C0504D"/>
          </a:solidFill>
        </p:grpSpPr>
        <p:sp>
          <p:nvSpPr>
            <p:cNvPr id="50" name="Arrow: Pentagon 49">
              <a:extLst>
                <a:ext uri="{FF2B5EF4-FFF2-40B4-BE49-F238E27FC236}">
                  <a16:creationId xmlns:a16="http://schemas.microsoft.com/office/drawing/2014/main" id="{51F74A17-91BF-4325-B97F-82AE449E9AEB}"/>
                </a:ext>
              </a:extLst>
            </p:cNvPr>
            <p:cNvSpPr/>
            <p:nvPr/>
          </p:nvSpPr>
          <p:spPr>
            <a:xfrm>
              <a:off x="-1812" y="245184"/>
              <a:ext cx="1072340" cy="731520"/>
            </a:xfrm>
            <a:prstGeom prst="homePlate">
              <a:avLst>
                <a:gd name="adj" fmla="val 37574"/>
              </a:avLst>
            </a:prstGeom>
            <a:grpFill/>
            <a:ln w="44450" cap="rnd" cmpd="thinThick">
              <a:solidFill>
                <a:srgbClr val="C0504D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Arrow: Chevron 51">
              <a:extLst>
                <a:ext uri="{FF2B5EF4-FFF2-40B4-BE49-F238E27FC236}">
                  <a16:creationId xmlns:a16="http://schemas.microsoft.com/office/drawing/2014/main" id="{1F0904E1-CC1D-4F2F-A2D3-ED5AA3D6CE6B}"/>
                </a:ext>
              </a:extLst>
            </p:cNvPr>
            <p:cNvSpPr/>
            <p:nvPr/>
          </p:nvSpPr>
          <p:spPr>
            <a:xfrm rot="10800000" flipH="1">
              <a:off x="1038954" y="265197"/>
              <a:ext cx="389021" cy="697327"/>
            </a:xfrm>
            <a:prstGeom prst="chevron">
              <a:avLst>
                <a:gd name="adj" fmla="val 65238"/>
              </a:avLst>
            </a:prstGeom>
            <a:grpFill/>
            <a:ln w="44450" cap="rnd" cmpd="thinThick">
              <a:solidFill>
                <a:srgbClr val="C0504D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extBox 52">
            <a:extLst>
              <a:ext uri="{FF2B5EF4-FFF2-40B4-BE49-F238E27FC236}">
                <a16:creationId xmlns:a16="http://schemas.microsoft.com/office/drawing/2014/main" id="{77859BEA-52E2-22E9-DB92-0979F10E4B80}"/>
              </a:ext>
            </a:extLst>
          </p:cNvPr>
          <p:cNvSpPr txBox="1"/>
          <p:nvPr/>
        </p:nvSpPr>
        <p:spPr>
          <a:xfrm>
            <a:off x="525950" y="1219402"/>
            <a:ext cx="8478350" cy="42054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 algn="just">
              <a:lnSpc>
                <a:spcPct val="120000"/>
              </a:lnSpc>
              <a:spcAft>
                <a:spcPts val="1200"/>
              </a:spcAft>
              <a:buFont typeface="+mj-lt"/>
              <a:buAutoNum type="arabicPeriod"/>
              <a:defRPr/>
            </a:pP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A </a:t>
            </a:r>
            <a:r>
              <a:rPr lang="pt-BR" sz="24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fraude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 em aquisições representa um </a:t>
            </a:r>
            <a:r>
              <a:rPr lang="pt-BR" sz="24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risco significativo 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para as entidades governamentais. As instituições de auditoria estão bem posicionadas para desempenhar um papel crucial na </a:t>
            </a:r>
            <a:r>
              <a:rPr lang="pt-BR" sz="24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identificação de atividades fraudulentas 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e na sua </a:t>
            </a:r>
            <a:r>
              <a:rPr lang="pt-BR" sz="24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comunicação às autoridades competentes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 para ação;</a:t>
            </a:r>
          </a:p>
          <a:p>
            <a:pPr marL="457200" lvl="0" indent="-457200" algn="just">
              <a:lnSpc>
                <a:spcPct val="120000"/>
              </a:lnSpc>
              <a:spcAft>
                <a:spcPts val="1200"/>
              </a:spcAft>
              <a:buFont typeface="+mj-lt"/>
              <a:buAutoNum type="arabicPeriod"/>
              <a:defRPr/>
            </a:pP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Identificar e abordar casos de potencial fraude em aquisições e contratos públicos é uma parte vital para garantir a </a:t>
            </a:r>
            <a:r>
              <a:rPr lang="pt-BR" sz="24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responsabilização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 e a </a:t>
            </a:r>
            <a:r>
              <a:rPr lang="pt-BR" sz="2400" b="1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integridade nas operações governamentais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>
                    <a:lumMod val="75000"/>
                    <a:lumOff val="25000"/>
                  </a:prstClr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;</a:t>
            </a:r>
          </a:p>
        </p:txBody>
      </p:sp>
      <p:sp>
        <p:nvSpPr>
          <p:cNvPr id="41" name="TextBox 52">
            <a:extLst>
              <a:ext uri="{FF2B5EF4-FFF2-40B4-BE49-F238E27FC236}">
                <a16:creationId xmlns:a16="http://schemas.microsoft.com/office/drawing/2014/main" id="{0428C2AC-A0F0-4B5B-8539-B51519F574BB}"/>
              </a:ext>
            </a:extLst>
          </p:cNvPr>
          <p:cNvSpPr txBox="1"/>
          <p:nvPr/>
        </p:nvSpPr>
        <p:spPr>
          <a:xfrm>
            <a:off x="882004" y="-19858"/>
            <a:ext cx="11083017" cy="10444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600" b="1" i="0" u="none" strike="noStrike" kern="1200" cap="none" spc="0" normalizeH="0" baseline="0" noProof="0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Oportunidades de Melhoria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A80104D1-5C92-46EA-877F-A8E896B8E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08440" y="1047750"/>
            <a:ext cx="2858400" cy="4820283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02811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4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F2ED0848-A6D6-4688-81A2-4E35127748DC}"/>
              </a:ext>
            </a:extLst>
          </p:cNvPr>
          <p:cNvGrpSpPr/>
          <p:nvPr/>
        </p:nvGrpSpPr>
        <p:grpSpPr>
          <a:xfrm>
            <a:off x="0" y="446324"/>
            <a:ext cx="812800" cy="415852"/>
            <a:chOff x="-1812" y="245184"/>
            <a:chExt cx="1429787" cy="731520"/>
          </a:xfrm>
          <a:solidFill>
            <a:srgbClr val="0F416F"/>
          </a:solidFill>
        </p:grpSpPr>
        <p:sp>
          <p:nvSpPr>
            <p:cNvPr id="50" name="Arrow: Pentagon 49">
              <a:extLst>
                <a:ext uri="{FF2B5EF4-FFF2-40B4-BE49-F238E27FC236}">
                  <a16:creationId xmlns:a16="http://schemas.microsoft.com/office/drawing/2014/main" id="{51F74A17-91BF-4325-B97F-82AE449E9AEB}"/>
                </a:ext>
              </a:extLst>
            </p:cNvPr>
            <p:cNvSpPr/>
            <p:nvPr/>
          </p:nvSpPr>
          <p:spPr>
            <a:xfrm>
              <a:off x="-1812" y="245184"/>
              <a:ext cx="1072340" cy="731520"/>
            </a:xfrm>
            <a:prstGeom prst="homePlate">
              <a:avLst>
                <a:gd name="adj" fmla="val 37574"/>
              </a:avLst>
            </a:prstGeom>
            <a:grpFill/>
            <a:ln w="44450" cap="rnd" cmpd="thinThick">
              <a:solidFill>
                <a:srgbClr val="0F416F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Arrow: Chevron 51">
              <a:extLst>
                <a:ext uri="{FF2B5EF4-FFF2-40B4-BE49-F238E27FC236}">
                  <a16:creationId xmlns:a16="http://schemas.microsoft.com/office/drawing/2014/main" id="{1F0904E1-CC1D-4F2F-A2D3-ED5AA3D6CE6B}"/>
                </a:ext>
              </a:extLst>
            </p:cNvPr>
            <p:cNvSpPr/>
            <p:nvPr/>
          </p:nvSpPr>
          <p:spPr>
            <a:xfrm rot="10800000" flipH="1">
              <a:off x="1038954" y="265197"/>
              <a:ext cx="389021" cy="697327"/>
            </a:xfrm>
            <a:prstGeom prst="chevron">
              <a:avLst>
                <a:gd name="adj" fmla="val 65238"/>
              </a:avLst>
            </a:prstGeom>
            <a:grpFill/>
            <a:ln w="44450" cap="rnd" cmpd="thinThick">
              <a:solidFill>
                <a:srgbClr val="0F416F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extBox 52">
            <a:extLst>
              <a:ext uri="{FF2B5EF4-FFF2-40B4-BE49-F238E27FC236}">
                <a16:creationId xmlns:a16="http://schemas.microsoft.com/office/drawing/2014/main" id="{77859BEA-52E2-22E9-DB92-0979F10E4B80}"/>
              </a:ext>
            </a:extLst>
          </p:cNvPr>
          <p:cNvSpPr txBox="1"/>
          <p:nvPr/>
        </p:nvSpPr>
        <p:spPr>
          <a:xfrm>
            <a:off x="525951" y="1108874"/>
            <a:ext cx="8237049" cy="24049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50000"/>
              </a:lnSpc>
              <a:spcAft>
                <a:spcPts val="600"/>
              </a:spcAft>
              <a:defRPr/>
            </a:pPr>
            <a:r>
              <a:rPr lang="pt-BR" sz="24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Declaração de Lima adotada pela INTOSAI em 1977:</a:t>
            </a:r>
          </a:p>
          <a:p>
            <a:pPr lvl="0" algn="just">
              <a:lnSpc>
                <a:spcPct val="150000"/>
              </a:lnSpc>
              <a:spcAft>
                <a:spcPts val="2400"/>
              </a:spcAft>
              <a:defRPr/>
            </a:pPr>
            <a:r>
              <a:rPr lang="pt-BR" sz="24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As </a:t>
            </a:r>
            <a:r>
              <a:rPr lang="pt-BR" sz="24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EFS – Organizações de Auditoria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 devem ter </a:t>
            </a:r>
            <a:r>
              <a:rPr lang="pt-BR" sz="24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procedimentos adequados 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que lhes permitam contribuir eficazmente para a luta contra a fraude e a corrupção.</a:t>
            </a:r>
            <a:endParaRPr kumimoji="0" lang="pt-BR" sz="2400" b="0" i="0" u="none" strike="noStrike" kern="1200" cap="none" spc="0" normalizeH="0" baseline="0" noProof="0" dirty="0">
              <a:ln w="19050">
                <a:noFill/>
                <a:round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ahoma" panose="020B0604030504040204" pitchFamily="34" charset="0"/>
              <a:cs typeface="Segoe UI Light" panose="020B0502040204020203" pitchFamily="34" charset="0"/>
            </a:endParaRPr>
          </a:p>
        </p:txBody>
      </p:sp>
      <p:sp>
        <p:nvSpPr>
          <p:cNvPr id="41" name="TextBox 52">
            <a:extLst>
              <a:ext uri="{FF2B5EF4-FFF2-40B4-BE49-F238E27FC236}">
                <a16:creationId xmlns:a16="http://schemas.microsoft.com/office/drawing/2014/main" id="{0428C2AC-A0F0-4B5B-8539-B51519F574BB}"/>
              </a:ext>
            </a:extLst>
          </p:cNvPr>
          <p:cNvSpPr txBox="1"/>
          <p:nvPr/>
        </p:nvSpPr>
        <p:spPr>
          <a:xfrm>
            <a:off x="882004" y="-19858"/>
            <a:ext cx="11083017" cy="10444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600" b="1" i="0" u="none" strike="noStrike" kern="1200" cap="none" spc="0" normalizeH="0" baseline="0" noProof="0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Recomendações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FC975BB-A7B5-4FFC-927A-D8F8F76AC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724" y="1254629"/>
            <a:ext cx="3227693" cy="5113176"/>
          </a:xfrm>
          <a:prstGeom prst="rect">
            <a:avLst/>
          </a:prstGeom>
        </p:spPr>
      </p:pic>
      <p:sp>
        <p:nvSpPr>
          <p:cNvPr id="2" name="TextBox 52">
            <a:extLst>
              <a:ext uri="{FF2B5EF4-FFF2-40B4-BE49-F238E27FC236}">
                <a16:creationId xmlns:a16="http://schemas.microsoft.com/office/drawing/2014/main" id="{416B8B39-62CD-4D5E-9327-6CCF036475AE}"/>
              </a:ext>
            </a:extLst>
          </p:cNvPr>
          <p:cNvSpPr txBox="1"/>
          <p:nvPr/>
        </p:nvSpPr>
        <p:spPr>
          <a:xfrm>
            <a:off x="527628" y="3562353"/>
            <a:ext cx="8237049" cy="28050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50000"/>
              </a:lnSpc>
              <a:spcAft>
                <a:spcPts val="2400"/>
              </a:spcAft>
              <a:defRPr/>
            </a:pPr>
            <a:r>
              <a:rPr lang="pt-BR" sz="24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Os </a:t>
            </a:r>
            <a:r>
              <a:rPr lang="pt-BR" sz="24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processos de auditoria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, </a:t>
            </a:r>
            <a:r>
              <a:rPr lang="pt-BR" sz="24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procedimentos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, </a:t>
            </a:r>
            <a:r>
              <a:rPr lang="pt-BR" sz="24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manuais de auditoria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, </a:t>
            </a:r>
            <a:r>
              <a:rPr lang="pt-BR" sz="24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treinamento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 e </a:t>
            </a:r>
            <a:r>
              <a:rPr lang="pt-BR" sz="2400" b="1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instruções de comunicação </a:t>
            </a:r>
            <a:r>
              <a:rPr lang="pt-BR" sz="2400" dirty="0">
                <a:ln w="19050">
                  <a:noFill/>
                  <a:round/>
                </a:ln>
                <a:solidFill>
                  <a:prstClr val="black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devem ser reforçados para tornar o processo de identificação e comunicação de fraudes mais eficaz e consistente entre os Tribunais de Contas.</a:t>
            </a:r>
            <a:endParaRPr kumimoji="0" lang="pt-BR" sz="2400" b="0" i="0" u="none" strike="noStrike" kern="1200" cap="none" spc="0" normalizeH="0" baseline="0" noProof="0" dirty="0">
              <a:ln w="19050">
                <a:noFill/>
                <a:round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ahoma" panose="020B0604030504040204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9381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41" grpId="0" build="p"/>
      <p:bldP spid="2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lowchart: Data 48"/>
          <p:cNvSpPr/>
          <p:nvPr/>
        </p:nvSpPr>
        <p:spPr>
          <a:xfrm flipH="1">
            <a:off x="1226310" y="1191331"/>
            <a:ext cx="3999289" cy="4667047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138 h 10138"/>
              <a:gd name="connsiteX1" fmla="*/ 2034 w 10000"/>
              <a:gd name="connsiteY1" fmla="*/ 0 h 10138"/>
              <a:gd name="connsiteX2" fmla="*/ 10000 w 10000"/>
              <a:gd name="connsiteY2" fmla="*/ 138 h 10138"/>
              <a:gd name="connsiteX3" fmla="*/ 8000 w 10000"/>
              <a:gd name="connsiteY3" fmla="*/ 10138 h 10138"/>
              <a:gd name="connsiteX4" fmla="*/ 0 w 10000"/>
              <a:gd name="connsiteY4" fmla="*/ 10138 h 10138"/>
              <a:gd name="connsiteX0" fmla="*/ 0 w 10000"/>
              <a:gd name="connsiteY0" fmla="*/ 35311 h 35311"/>
              <a:gd name="connsiteX1" fmla="*/ 9798 w 10000"/>
              <a:gd name="connsiteY1" fmla="*/ 0 h 35311"/>
              <a:gd name="connsiteX2" fmla="*/ 10000 w 10000"/>
              <a:gd name="connsiteY2" fmla="*/ 25311 h 35311"/>
              <a:gd name="connsiteX3" fmla="*/ 8000 w 10000"/>
              <a:gd name="connsiteY3" fmla="*/ 35311 h 35311"/>
              <a:gd name="connsiteX4" fmla="*/ 0 w 10000"/>
              <a:gd name="connsiteY4" fmla="*/ 35311 h 35311"/>
              <a:gd name="connsiteX0" fmla="*/ 0 w 14756"/>
              <a:gd name="connsiteY0" fmla="*/ 35311 h 35311"/>
              <a:gd name="connsiteX1" fmla="*/ 9798 w 14756"/>
              <a:gd name="connsiteY1" fmla="*/ 0 h 35311"/>
              <a:gd name="connsiteX2" fmla="*/ 14756 w 14756"/>
              <a:gd name="connsiteY2" fmla="*/ 7640 h 35311"/>
              <a:gd name="connsiteX3" fmla="*/ 8000 w 14756"/>
              <a:gd name="connsiteY3" fmla="*/ 35311 h 35311"/>
              <a:gd name="connsiteX4" fmla="*/ 0 w 14756"/>
              <a:gd name="connsiteY4" fmla="*/ 35311 h 35311"/>
              <a:gd name="connsiteX0" fmla="*/ 0 w 14756"/>
              <a:gd name="connsiteY0" fmla="*/ 35311 h 35311"/>
              <a:gd name="connsiteX1" fmla="*/ 9798 w 14756"/>
              <a:gd name="connsiteY1" fmla="*/ 0 h 35311"/>
              <a:gd name="connsiteX2" fmla="*/ 14756 w 14756"/>
              <a:gd name="connsiteY2" fmla="*/ 7640 h 35311"/>
              <a:gd name="connsiteX3" fmla="*/ 8000 w 14756"/>
              <a:gd name="connsiteY3" fmla="*/ 35311 h 35311"/>
              <a:gd name="connsiteX4" fmla="*/ 0 w 14756"/>
              <a:gd name="connsiteY4" fmla="*/ 35311 h 35311"/>
              <a:gd name="connsiteX0" fmla="*/ 0 w 14756"/>
              <a:gd name="connsiteY0" fmla="*/ 35311 h 35311"/>
              <a:gd name="connsiteX1" fmla="*/ 9798 w 14756"/>
              <a:gd name="connsiteY1" fmla="*/ 0 h 35311"/>
              <a:gd name="connsiteX2" fmla="*/ 14756 w 14756"/>
              <a:gd name="connsiteY2" fmla="*/ 7640 h 35311"/>
              <a:gd name="connsiteX3" fmla="*/ 8000 w 14756"/>
              <a:gd name="connsiteY3" fmla="*/ 35311 h 35311"/>
              <a:gd name="connsiteX4" fmla="*/ 0 w 14756"/>
              <a:gd name="connsiteY4" fmla="*/ 35311 h 35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56" h="35311">
                <a:moveTo>
                  <a:pt x="0" y="35311"/>
                </a:moveTo>
                <a:lnTo>
                  <a:pt x="9798" y="0"/>
                </a:lnTo>
                <a:cubicBezTo>
                  <a:pt x="12223" y="3853"/>
                  <a:pt x="11275" y="953"/>
                  <a:pt x="14756" y="7640"/>
                </a:cubicBezTo>
                <a:lnTo>
                  <a:pt x="8000" y="35311"/>
                </a:lnTo>
                <a:lnTo>
                  <a:pt x="0" y="35311"/>
                </a:lnTo>
                <a:close/>
              </a:path>
            </a:pathLst>
          </a:custGeom>
          <a:solidFill>
            <a:srgbClr val="0C3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00" y="2235199"/>
            <a:ext cx="12115800" cy="2324101"/>
          </a:xfrm>
        </p:spPr>
      </p:pic>
      <p:sp>
        <p:nvSpPr>
          <p:cNvPr id="43" name="TextBox 42"/>
          <p:cNvSpPr txBox="1"/>
          <p:nvPr/>
        </p:nvSpPr>
        <p:spPr>
          <a:xfrm>
            <a:off x="2045616" y="2583000"/>
            <a:ext cx="9653045" cy="1477328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Manuais e Diretrizes de Auditoria</a:t>
            </a:r>
            <a:endParaRPr kumimoji="0" lang="pt-BR" sz="60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3954" y="1193313"/>
            <a:ext cx="5847116" cy="5664535"/>
            <a:chOff x="-3954" y="1193311"/>
            <a:chExt cx="5847116" cy="5664534"/>
          </a:xfrm>
        </p:grpSpPr>
        <p:sp>
          <p:nvSpPr>
            <p:cNvPr id="50" name="Flowchart: Data 49"/>
            <p:cNvSpPr/>
            <p:nvPr/>
          </p:nvSpPr>
          <p:spPr>
            <a:xfrm>
              <a:off x="3073334" y="4092766"/>
              <a:ext cx="2769828" cy="1771446"/>
            </a:xfrm>
            <a:prstGeom prst="flowChartInputOutput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1270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ight Triangle 18"/>
            <p:cNvSpPr/>
            <p:nvPr/>
          </p:nvSpPr>
          <p:spPr>
            <a:xfrm rot="10800000" flipH="1">
              <a:off x="-3954" y="1193311"/>
              <a:ext cx="2584227" cy="5664534"/>
            </a:xfrm>
            <a:custGeom>
              <a:avLst/>
              <a:gdLst>
                <a:gd name="connsiteX0" fmla="*/ 0 w 2474499"/>
                <a:gd name="connsiteY0" fmla="*/ 5664534 h 5664534"/>
                <a:gd name="connsiteX1" fmla="*/ 0 w 2474499"/>
                <a:gd name="connsiteY1" fmla="*/ 0 h 5664534"/>
                <a:gd name="connsiteX2" fmla="*/ 2474499 w 2474499"/>
                <a:gd name="connsiteY2" fmla="*/ 5664534 h 5664534"/>
                <a:gd name="connsiteX3" fmla="*/ 0 w 2474499"/>
                <a:gd name="connsiteY3" fmla="*/ 5664534 h 5664534"/>
                <a:gd name="connsiteX0" fmla="*/ 73152 w 2547651"/>
                <a:gd name="connsiteY0" fmla="*/ 5664534 h 5664534"/>
                <a:gd name="connsiteX1" fmla="*/ 0 w 2547651"/>
                <a:gd name="connsiteY1" fmla="*/ 0 h 5664534"/>
                <a:gd name="connsiteX2" fmla="*/ 2547651 w 2547651"/>
                <a:gd name="connsiteY2" fmla="*/ 5664534 h 5664534"/>
                <a:gd name="connsiteX3" fmla="*/ 73152 w 2547651"/>
                <a:gd name="connsiteY3" fmla="*/ 5664534 h 5664534"/>
                <a:gd name="connsiteX0" fmla="*/ 109728 w 2584227"/>
                <a:gd name="connsiteY0" fmla="*/ 5664534 h 5664534"/>
                <a:gd name="connsiteX1" fmla="*/ 0 w 2584227"/>
                <a:gd name="connsiteY1" fmla="*/ 0 h 5664534"/>
                <a:gd name="connsiteX2" fmla="*/ 2584227 w 2584227"/>
                <a:gd name="connsiteY2" fmla="*/ 5664534 h 5664534"/>
                <a:gd name="connsiteX3" fmla="*/ 109728 w 2584227"/>
                <a:gd name="connsiteY3" fmla="*/ 5664534 h 566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84227" h="5664534">
                  <a:moveTo>
                    <a:pt x="109728" y="5664534"/>
                  </a:moveTo>
                  <a:lnTo>
                    <a:pt x="0" y="0"/>
                  </a:lnTo>
                  <a:lnTo>
                    <a:pt x="2584227" y="5664534"/>
                  </a:lnTo>
                  <a:lnTo>
                    <a:pt x="109728" y="566453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65100" dist="177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ight Triangle 17"/>
            <p:cNvSpPr/>
            <p:nvPr/>
          </p:nvSpPr>
          <p:spPr>
            <a:xfrm rot="10800000" flipH="1">
              <a:off x="-1325" y="1193311"/>
              <a:ext cx="2474499" cy="5664534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" name="Flowchart: Data 2"/>
          <p:cNvSpPr/>
          <p:nvPr/>
        </p:nvSpPr>
        <p:spPr>
          <a:xfrm>
            <a:off x="-22035" y="-27383"/>
            <a:ext cx="1911096" cy="1224136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81 h 10081"/>
              <a:gd name="connsiteX1" fmla="*/ 38 w 10000"/>
              <a:gd name="connsiteY1" fmla="*/ 0 h 10081"/>
              <a:gd name="connsiteX2" fmla="*/ 10000 w 10000"/>
              <a:gd name="connsiteY2" fmla="*/ 81 h 10081"/>
              <a:gd name="connsiteX3" fmla="*/ 8000 w 10000"/>
              <a:gd name="connsiteY3" fmla="*/ 10081 h 10081"/>
              <a:gd name="connsiteX4" fmla="*/ 0 w 10000"/>
              <a:gd name="connsiteY4" fmla="*/ 10081 h 10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81">
                <a:moveTo>
                  <a:pt x="0" y="10081"/>
                </a:moveTo>
                <a:cubicBezTo>
                  <a:pt x="13" y="6721"/>
                  <a:pt x="25" y="3360"/>
                  <a:pt x="38" y="0"/>
                </a:cubicBezTo>
                <a:lnTo>
                  <a:pt x="10000" y="81"/>
                </a:lnTo>
                <a:lnTo>
                  <a:pt x="8000" y="10081"/>
                </a:lnTo>
                <a:lnTo>
                  <a:pt x="0" y="10081"/>
                </a:lnTo>
                <a:close/>
              </a:path>
            </a:pathLst>
          </a:custGeom>
          <a:solidFill>
            <a:srgbClr val="0C3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50B8387-CB3A-5104-B056-505CAC5070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508" y="5368945"/>
            <a:ext cx="2791991" cy="97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941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7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7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3" grpId="0"/>
      <p:bldP spid="1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F2ED0848-A6D6-4688-81A2-4E35127748DC}"/>
              </a:ext>
            </a:extLst>
          </p:cNvPr>
          <p:cNvGrpSpPr/>
          <p:nvPr/>
        </p:nvGrpSpPr>
        <p:grpSpPr>
          <a:xfrm>
            <a:off x="0" y="446324"/>
            <a:ext cx="812800" cy="415852"/>
            <a:chOff x="-1812" y="245184"/>
            <a:chExt cx="1429787" cy="731520"/>
          </a:xfrm>
          <a:solidFill>
            <a:srgbClr val="C0504D"/>
          </a:solidFill>
        </p:grpSpPr>
        <p:sp>
          <p:nvSpPr>
            <p:cNvPr id="50" name="Arrow: Pentagon 49">
              <a:extLst>
                <a:ext uri="{FF2B5EF4-FFF2-40B4-BE49-F238E27FC236}">
                  <a16:creationId xmlns:a16="http://schemas.microsoft.com/office/drawing/2014/main" id="{51F74A17-91BF-4325-B97F-82AE449E9AEB}"/>
                </a:ext>
              </a:extLst>
            </p:cNvPr>
            <p:cNvSpPr/>
            <p:nvPr/>
          </p:nvSpPr>
          <p:spPr>
            <a:xfrm>
              <a:off x="-1812" y="245184"/>
              <a:ext cx="1072340" cy="731520"/>
            </a:xfrm>
            <a:prstGeom prst="homePlate">
              <a:avLst>
                <a:gd name="adj" fmla="val 37574"/>
              </a:avLst>
            </a:prstGeom>
            <a:grpFill/>
            <a:ln w="44450" cap="rnd" cmpd="thinThick">
              <a:solidFill>
                <a:srgbClr val="C0504D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Arrow: Chevron 51">
              <a:extLst>
                <a:ext uri="{FF2B5EF4-FFF2-40B4-BE49-F238E27FC236}">
                  <a16:creationId xmlns:a16="http://schemas.microsoft.com/office/drawing/2014/main" id="{1F0904E1-CC1D-4F2F-A2D3-ED5AA3D6CE6B}"/>
                </a:ext>
              </a:extLst>
            </p:cNvPr>
            <p:cNvSpPr/>
            <p:nvPr/>
          </p:nvSpPr>
          <p:spPr>
            <a:xfrm rot="10800000" flipH="1">
              <a:off x="1038954" y="265197"/>
              <a:ext cx="389021" cy="697327"/>
            </a:xfrm>
            <a:prstGeom prst="chevron">
              <a:avLst>
                <a:gd name="adj" fmla="val 65238"/>
              </a:avLst>
            </a:prstGeom>
            <a:grpFill/>
            <a:ln w="44450" cap="rnd" cmpd="thinThick">
              <a:solidFill>
                <a:srgbClr val="C0504D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extBox 52">
            <a:extLst>
              <a:ext uri="{FF2B5EF4-FFF2-40B4-BE49-F238E27FC236}">
                <a16:creationId xmlns:a16="http://schemas.microsoft.com/office/drawing/2014/main" id="{77859BEA-52E2-22E9-DB92-0979F10E4B80}"/>
              </a:ext>
            </a:extLst>
          </p:cNvPr>
          <p:cNvSpPr txBox="1"/>
          <p:nvPr/>
        </p:nvSpPr>
        <p:spPr>
          <a:xfrm>
            <a:off x="525950" y="1219402"/>
            <a:ext cx="8691202" cy="28943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just" defTabSz="91430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" sz="2400" b="1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srgbClr val="C0504D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Lei 14.133/2021</a:t>
            </a:r>
          </a:p>
          <a:p>
            <a:pPr marL="457200" marR="0" lvl="0" indent="-457200" algn="just" defTabSz="91430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en" sz="2400" b="1" i="1" u="none" strike="noStrike" kern="1200" cap="none" spc="0" normalizeH="0" baseline="0" noProof="0" dirty="0">
                <a:ln w="19050">
                  <a:noFill/>
                  <a:round/>
                </a:ln>
                <a:solidFill>
                  <a:srgbClr val="C0504D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Value-for-Money</a:t>
            </a:r>
            <a:endParaRPr kumimoji="0" lang="pt-BR" sz="2400" b="0" i="0" u="none" strike="noStrike" kern="1200" cap="none" spc="0" normalizeH="0" baseline="0" noProof="0" dirty="0">
              <a:ln w="19050">
                <a:noFill/>
                <a:round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ahoma" panose="020B0604030504040204" pitchFamily="34" charset="0"/>
              <a:cs typeface="Segoe UI Light" panose="020B0502040204020203" pitchFamily="34" charset="0"/>
            </a:endParaRPr>
          </a:p>
          <a:p>
            <a:pPr marL="457200" marR="0" lvl="0" indent="-457200" algn="just" defTabSz="91430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srgbClr val="C0504D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Fraude</a:t>
            </a:r>
          </a:p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Font typeface="+mj-lt"/>
              <a:buAutoNum type="arabicPeriod" startAt="3"/>
              <a:defRPr/>
            </a:pPr>
            <a:r>
              <a:rPr lang="en" sz="2400" b="1" dirty="0">
                <a:ln w="19050">
                  <a:noFill/>
                  <a:round/>
                </a:ln>
                <a:solidFill>
                  <a:srgbClr val="C0504D"/>
                </a:solidFill>
                <a:ea typeface="Tahoma" panose="020B0604030504040204" pitchFamily="34" charset="0"/>
                <a:cs typeface="Segoe UI Light" panose="020B0502040204020203" pitchFamily="34" charset="0"/>
              </a:rPr>
              <a:t>Tribunais diferentes possuem Manuais diferentes</a:t>
            </a:r>
            <a:endParaRPr kumimoji="0" lang="pt-BR" sz="2400" b="1" i="0" u="none" strike="noStrike" kern="1200" cap="none" spc="0" normalizeH="0" baseline="0" noProof="0" dirty="0">
              <a:ln w="19050">
                <a:noFill/>
                <a:round/>
              </a:ln>
              <a:solidFill>
                <a:srgbClr val="C0504D"/>
              </a:solidFill>
              <a:effectLst/>
              <a:uLnTx/>
              <a:uFillTx/>
              <a:latin typeface="Calibri" panose="020F0502020204030204"/>
              <a:ea typeface="Tahoma" panose="020B0604030504040204" pitchFamily="34" charset="0"/>
              <a:cs typeface="Segoe UI Light" panose="020B0502040204020203" pitchFamily="34" charset="0"/>
            </a:endParaRPr>
          </a:p>
          <a:p>
            <a:pPr marL="457200" marR="0" lvl="0" indent="-457200" algn="just" defTabSz="91430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kumimoji="0" lang="pt-BR" sz="2400" b="1" i="0" u="none" strike="noStrike" kern="1200" cap="none" spc="0" normalizeH="0" baseline="0" noProof="0" dirty="0">
              <a:ln w="19050">
                <a:noFill/>
                <a:round/>
              </a:ln>
              <a:solidFill>
                <a:srgbClr val="C0504D"/>
              </a:solidFill>
              <a:effectLst/>
              <a:uLnTx/>
              <a:uFillTx/>
              <a:latin typeface="Calibri" panose="020F0502020204030204"/>
              <a:ea typeface="Tahoma" panose="020B0604030504040204" pitchFamily="34" charset="0"/>
              <a:cs typeface="Segoe UI Light" panose="020B0502040204020203" pitchFamily="34" charset="0"/>
            </a:endParaRPr>
          </a:p>
        </p:txBody>
      </p:sp>
      <p:sp>
        <p:nvSpPr>
          <p:cNvPr id="41" name="TextBox 52">
            <a:extLst>
              <a:ext uri="{FF2B5EF4-FFF2-40B4-BE49-F238E27FC236}">
                <a16:creationId xmlns:a16="http://schemas.microsoft.com/office/drawing/2014/main" id="{0428C2AC-A0F0-4B5B-8539-B51519F574BB}"/>
              </a:ext>
            </a:extLst>
          </p:cNvPr>
          <p:cNvSpPr txBox="1"/>
          <p:nvPr/>
        </p:nvSpPr>
        <p:spPr>
          <a:xfrm>
            <a:off x="882004" y="-19858"/>
            <a:ext cx="11083017" cy="10444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600" b="1" i="0" u="none" strike="noStrike" kern="1200" cap="none" spc="0" normalizeH="0" baseline="0" noProof="0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Oportunidades de Melhoria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A80104D1-5C92-46EA-877F-A8E896B8E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08440" y="1047750"/>
            <a:ext cx="2858400" cy="482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5166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/>
      <p:bldP spid="4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F2ED0848-A6D6-4688-81A2-4E35127748DC}"/>
              </a:ext>
            </a:extLst>
          </p:cNvPr>
          <p:cNvGrpSpPr/>
          <p:nvPr/>
        </p:nvGrpSpPr>
        <p:grpSpPr>
          <a:xfrm>
            <a:off x="0" y="446324"/>
            <a:ext cx="812800" cy="415852"/>
            <a:chOff x="-1812" y="245184"/>
            <a:chExt cx="1429787" cy="731520"/>
          </a:xfrm>
          <a:solidFill>
            <a:srgbClr val="0F416F"/>
          </a:solidFill>
        </p:grpSpPr>
        <p:sp>
          <p:nvSpPr>
            <p:cNvPr id="50" name="Arrow: Pentagon 49">
              <a:extLst>
                <a:ext uri="{FF2B5EF4-FFF2-40B4-BE49-F238E27FC236}">
                  <a16:creationId xmlns:a16="http://schemas.microsoft.com/office/drawing/2014/main" id="{51F74A17-91BF-4325-B97F-82AE449E9AEB}"/>
                </a:ext>
              </a:extLst>
            </p:cNvPr>
            <p:cNvSpPr/>
            <p:nvPr/>
          </p:nvSpPr>
          <p:spPr>
            <a:xfrm>
              <a:off x="-1812" y="245184"/>
              <a:ext cx="1072340" cy="731520"/>
            </a:xfrm>
            <a:prstGeom prst="homePlate">
              <a:avLst>
                <a:gd name="adj" fmla="val 37574"/>
              </a:avLst>
            </a:prstGeom>
            <a:grpFill/>
            <a:ln w="44450" cap="rnd" cmpd="thinThick">
              <a:solidFill>
                <a:srgbClr val="0F416F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Arrow: Chevron 51">
              <a:extLst>
                <a:ext uri="{FF2B5EF4-FFF2-40B4-BE49-F238E27FC236}">
                  <a16:creationId xmlns:a16="http://schemas.microsoft.com/office/drawing/2014/main" id="{1F0904E1-CC1D-4F2F-A2D3-ED5AA3D6CE6B}"/>
                </a:ext>
              </a:extLst>
            </p:cNvPr>
            <p:cNvSpPr/>
            <p:nvPr/>
          </p:nvSpPr>
          <p:spPr>
            <a:xfrm rot="10800000" flipH="1">
              <a:off x="1038954" y="265197"/>
              <a:ext cx="389021" cy="697327"/>
            </a:xfrm>
            <a:prstGeom prst="chevron">
              <a:avLst>
                <a:gd name="adj" fmla="val 65238"/>
              </a:avLst>
            </a:prstGeom>
            <a:grpFill/>
            <a:ln w="44450" cap="rnd" cmpd="thinThick">
              <a:solidFill>
                <a:srgbClr val="0F416F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extBox 52">
            <a:extLst>
              <a:ext uri="{FF2B5EF4-FFF2-40B4-BE49-F238E27FC236}">
                <a16:creationId xmlns:a16="http://schemas.microsoft.com/office/drawing/2014/main" id="{77859BEA-52E2-22E9-DB92-0979F10E4B80}"/>
              </a:ext>
            </a:extLst>
          </p:cNvPr>
          <p:cNvSpPr txBox="1"/>
          <p:nvPr/>
        </p:nvSpPr>
        <p:spPr>
          <a:xfrm>
            <a:off x="525951" y="1219402"/>
            <a:ext cx="9000604" cy="42387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just" defTabSz="91430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2200" b="1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srgbClr val="0F416F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Os auditores devem seguir princípios e procedimentos reconhecidos internacionalmente;</a:t>
            </a:r>
          </a:p>
          <a:p>
            <a:pPr marL="457200" marR="0" lvl="0" indent="-457200" algn="just" defTabSz="91430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2200" b="1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srgbClr val="0F416F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Os princípios, procedimentos e técnicas de auditoria não devem variar em função do local;</a:t>
            </a:r>
          </a:p>
          <a:p>
            <a:pPr marL="457200" marR="0" lvl="0" indent="-457200" algn="just" defTabSz="91430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2200" b="1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srgbClr val="0F416F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Deve existir um conjunto universalmente aceito de manuais, processos, procedimentos, treinamentos e sistemas de informação de auditoria;</a:t>
            </a:r>
          </a:p>
          <a:p>
            <a:pPr marL="457200" marR="0" lvl="0" indent="-457200" algn="just" defTabSz="91430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2200" b="1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srgbClr val="0F416F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As práticas de auditoria de compras devem seguir a INTOSAI GUID5280 (Orientação para Auditorias de Compras Públicas).</a:t>
            </a:r>
          </a:p>
        </p:txBody>
      </p:sp>
      <p:sp>
        <p:nvSpPr>
          <p:cNvPr id="41" name="TextBox 52">
            <a:extLst>
              <a:ext uri="{FF2B5EF4-FFF2-40B4-BE49-F238E27FC236}">
                <a16:creationId xmlns:a16="http://schemas.microsoft.com/office/drawing/2014/main" id="{0428C2AC-A0F0-4B5B-8539-B51519F574BB}"/>
              </a:ext>
            </a:extLst>
          </p:cNvPr>
          <p:cNvSpPr txBox="1"/>
          <p:nvPr/>
        </p:nvSpPr>
        <p:spPr>
          <a:xfrm>
            <a:off x="882004" y="-19858"/>
            <a:ext cx="11083017" cy="10444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600" b="1" i="0" u="none" strike="noStrike" kern="1200" cap="none" spc="0" normalizeH="0" baseline="0" noProof="0" dirty="0">
                <a:ln w="0"/>
                <a:solidFill>
                  <a:srgbClr val="0F416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Recomendações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FC975BB-A7B5-4FFC-927A-D8F8F76AC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724" y="1254629"/>
            <a:ext cx="3227693" cy="51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1327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4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0" y="0"/>
            <a:ext cx="12192000" cy="34112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45561" y="0"/>
            <a:ext cx="1082348" cy="2215991"/>
          </a:xfrm>
          <a:prstGeom prst="rect">
            <a:avLst/>
          </a:prstGeom>
        </p:spPr>
        <p:txBody>
          <a:bodyPr wrap="none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203416" y="824754"/>
            <a:ext cx="7774217" cy="703343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Tribunais de Contas – Projeto Piloto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9D02B7-7CCC-4015-9E46-8C084061AFD6}"/>
              </a:ext>
            </a:extLst>
          </p:cNvPr>
          <p:cNvGrpSpPr/>
          <p:nvPr/>
        </p:nvGrpSpPr>
        <p:grpSpPr>
          <a:xfrm>
            <a:off x="850306" y="2413149"/>
            <a:ext cx="1807169" cy="1901677"/>
            <a:chOff x="850306" y="2413149"/>
            <a:chExt cx="1807169" cy="1901677"/>
          </a:xfrm>
        </p:grpSpPr>
        <p:sp>
          <p:nvSpPr>
            <p:cNvPr id="11" name="Freeform 10"/>
            <p:cNvSpPr/>
            <p:nvPr/>
          </p:nvSpPr>
          <p:spPr>
            <a:xfrm rot="5400000">
              <a:off x="1302098" y="2959450"/>
              <a:ext cx="903584" cy="1807168"/>
            </a:xfrm>
            <a:custGeom>
              <a:avLst/>
              <a:gdLst>
                <a:gd name="connsiteX0" fmla="*/ 0 w 1259481"/>
                <a:gd name="connsiteY0" fmla="*/ 2518962 h 2518962"/>
                <a:gd name="connsiteX1" fmla="*/ 1 w 1259481"/>
                <a:gd name="connsiteY1" fmla="*/ 0 h 2518962"/>
                <a:gd name="connsiteX2" fmla="*/ 1259481 w 1259481"/>
                <a:gd name="connsiteY2" fmla="*/ 1259481 h 2518962"/>
                <a:gd name="connsiteX3" fmla="*/ 0 w 1259481"/>
                <a:gd name="connsiteY3" fmla="*/ 2518962 h 2518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481" h="2518962">
                  <a:moveTo>
                    <a:pt x="0" y="2518962"/>
                  </a:moveTo>
                  <a:lnTo>
                    <a:pt x="1" y="0"/>
                  </a:lnTo>
                  <a:lnTo>
                    <a:pt x="1259481" y="1259481"/>
                  </a:lnTo>
                  <a:lnTo>
                    <a:pt x="0" y="2518962"/>
                  </a:lnTo>
                  <a:close/>
                </a:path>
              </a:pathLst>
            </a:custGeom>
            <a:solidFill>
              <a:srgbClr val="833D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 rot="5400000">
              <a:off x="1302098" y="2055866"/>
              <a:ext cx="903585" cy="1807168"/>
            </a:xfrm>
            <a:custGeom>
              <a:avLst/>
              <a:gdLst>
                <a:gd name="connsiteX0" fmla="*/ 0 w 1259482"/>
                <a:gd name="connsiteY0" fmla="*/ 1259481 h 2518962"/>
                <a:gd name="connsiteX1" fmla="*/ 1259482 w 1259482"/>
                <a:gd name="connsiteY1" fmla="*/ 0 h 2518962"/>
                <a:gd name="connsiteX2" fmla="*/ 1259481 w 1259482"/>
                <a:gd name="connsiteY2" fmla="*/ 2518962 h 2518962"/>
                <a:gd name="connsiteX3" fmla="*/ 0 w 1259482"/>
                <a:gd name="connsiteY3" fmla="*/ 1259481 h 2518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482" h="2518962">
                  <a:moveTo>
                    <a:pt x="0" y="1259481"/>
                  </a:moveTo>
                  <a:lnTo>
                    <a:pt x="1259482" y="0"/>
                  </a:lnTo>
                  <a:lnTo>
                    <a:pt x="1259481" y="2518962"/>
                  </a:lnTo>
                  <a:lnTo>
                    <a:pt x="0" y="1259481"/>
                  </a:lnTo>
                  <a:close/>
                </a:path>
              </a:pathLst>
            </a:custGeom>
            <a:solidFill>
              <a:srgbClr val="CC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 rot="16200000">
              <a:off x="1203157" y="2324081"/>
              <a:ext cx="367156" cy="734310"/>
            </a:xfrm>
            <a:custGeom>
              <a:avLst/>
              <a:gdLst>
                <a:gd name="connsiteX0" fmla="*/ 0 w 1259482"/>
                <a:gd name="connsiteY0" fmla="*/ 1259481 h 2518962"/>
                <a:gd name="connsiteX1" fmla="*/ 1259482 w 1259482"/>
                <a:gd name="connsiteY1" fmla="*/ 0 h 2518962"/>
                <a:gd name="connsiteX2" fmla="*/ 1259481 w 1259482"/>
                <a:gd name="connsiteY2" fmla="*/ 2518962 h 2518962"/>
                <a:gd name="connsiteX3" fmla="*/ 0 w 1259482"/>
                <a:gd name="connsiteY3" fmla="*/ 1259481 h 2518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482" h="2518962">
                  <a:moveTo>
                    <a:pt x="0" y="1259481"/>
                  </a:moveTo>
                  <a:lnTo>
                    <a:pt x="1259482" y="0"/>
                  </a:lnTo>
                  <a:lnTo>
                    <a:pt x="1259481" y="2518962"/>
                  </a:lnTo>
                  <a:lnTo>
                    <a:pt x="0" y="1259481"/>
                  </a:lnTo>
                  <a:close/>
                </a:path>
              </a:pathLst>
            </a:custGeom>
            <a:solidFill>
              <a:srgbClr val="833D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216656" y="2413149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428397E-B5E2-4C7E-BA87-68AD0744133E}"/>
              </a:ext>
            </a:extLst>
          </p:cNvPr>
          <p:cNvGrpSpPr/>
          <p:nvPr/>
        </p:nvGrpSpPr>
        <p:grpSpPr>
          <a:xfrm>
            <a:off x="3081537" y="2413149"/>
            <a:ext cx="1807169" cy="1901677"/>
            <a:chOff x="3081537" y="2413149"/>
            <a:chExt cx="1807169" cy="1901677"/>
          </a:xfrm>
        </p:grpSpPr>
        <p:sp>
          <p:nvSpPr>
            <p:cNvPr id="15" name="Freeform 14"/>
            <p:cNvSpPr/>
            <p:nvPr/>
          </p:nvSpPr>
          <p:spPr>
            <a:xfrm rot="5400000">
              <a:off x="3533329" y="2959450"/>
              <a:ext cx="903584" cy="1807168"/>
            </a:xfrm>
            <a:custGeom>
              <a:avLst/>
              <a:gdLst>
                <a:gd name="connsiteX0" fmla="*/ 0 w 1259481"/>
                <a:gd name="connsiteY0" fmla="*/ 2518962 h 2518962"/>
                <a:gd name="connsiteX1" fmla="*/ 1 w 1259481"/>
                <a:gd name="connsiteY1" fmla="*/ 0 h 2518962"/>
                <a:gd name="connsiteX2" fmla="*/ 1259481 w 1259481"/>
                <a:gd name="connsiteY2" fmla="*/ 1259481 h 2518962"/>
                <a:gd name="connsiteX3" fmla="*/ 0 w 1259481"/>
                <a:gd name="connsiteY3" fmla="*/ 2518962 h 2518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481" h="2518962">
                  <a:moveTo>
                    <a:pt x="0" y="2518962"/>
                  </a:moveTo>
                  <a:lnTo>
                    <a:pt x="1" y="0"/>
                  </a:lnTo>
                  <a:lnTo>
                    <a:pt x="1259481" y="1259481"/>
                  </a:lnTo>
                  <a:lnTo>
                    <a:pt x="0" y="2518962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 rot="5400000">
              <a:off x="3533329" y="2055866"/>
              <a:ext cx="903585" cy="1807168"/>
            </a:xfrm>
            <a:custGeom>
              <a:avLst/>
              <a:gdLst>
                <a:gd name="connsiteX0" fmla="*/ 0 w 1259482"/>
                <a:gd name="connsiteY0" fmla="*/ 1259481 h 2518962"/>
                <a:gd name="connsiteX1" fmla="*/ 1259482 w 1259482"/>
                <a:gd name="connsiteY1" fmla="*/ 0 h 2518962"/>
                <a:gd name="connsiteX2" fmla="*/ 1259481 w 1259482"/>
                <a:gd name="connsiteY2" fmla="*/ 2518962 h 2518962"/>
                <a:gd name="connsiteX3" fmla="*/ 0 w 1259482"/>
                <a:gd name="connsiteY3" fmla="*/ 1259481 h 2518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482" h="2518962">
                  <a:moveTo>
                    <a:pt x="0" y="1259481"/>
                  </a:moveTo>
                  <a:lnTo>
                    <a:pt x="1259482" y="0"/>
                  </a:lnTo>
                  <a:lnTo>
                    <a:pt x="1259481" y="2518962"/>
                  </a:lnTo>
                  <a:lnTo>
                    <a:pt x="0" y="1259481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 rot="16200000">
              <a:off x="3434388" y="2324081"/>
              <a:ext cx="367156" cy="734310"/>
            </a:xfrm>
            <a:custGeom>
              <a:avLst/>
              <a:gdLst>
                <a:gd name="connsiteX0" fmla="*/ 0 w 1259482"/>
                <a:gd name="connsiteY0" fmla="*/ 1259481 h 2518962"/>
                <a:gd name="connsiteX1" fmla="*/ 1259482 w 1259482"/>
                <a:gd name="connsiteY1" fmla="*/ 0 h 2518962"/>
                <a:gd name="connsiteX2" fmla="*/ 1259481 w 1259482"/>
                <a:gd name="connsiteY2" fmla="*/ 2518962 h 2518962"/>
                <a:gd name="connsiteX3" fmla="*/ 0 w 1259482"/>
                <a:gd name="connsiteY3" fmla="*/ 1259481 h 2518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482" h="2518962">
                  <a:moveTo>
                    <a:pt x="0" y="1259481"/>
                  </a:moveTo>
                  <a:lnTo>
                    <a:pt x="1259482" y="0"/>
                  </a:lnTo>
                  <a:lnTo>
                    <a:pt x="1259481" y="2518962"/>
                  </a:lnTo>
                  <a:lnTo>
                    <a:pt x="0" y="1259481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447887" y="2413149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CB850B0-4D23-48EF-A8D4-AB48AB69DCA0}"/>
              </a:ext>
            </a:extLst>
          </p:cNvPr>
          <p:cNvGrpSpPr/>
          <p:nvPr/>
        </p:nvGrpSpPr>
        <p:grpSpPr>
          <a:xfrm>
            <a:off x="5312768" y="2413149"/>
            <a:ext cx="1807169" cy="1901677"/>
            <a:chOff x="5312768" y="2413149"/>
            <a:chExt cx="1807169" cy="1901677"/>
          </a:xfrm>
        </p:grpSpPr>
        <p:sp>
          <p:nvSpPr>
            <p:cNvPr id="19" name="Freeform 18"/>
            <p:cNvSpPr/>
            <p:nvPr/>
          </p:nvSpPr>
          <p:spPr>
            <a:xfrm rot="5400000">
              <a:off x="5764560" y="2959450"/>
              <a:ext cx="903584" cy="1807168"/>
            </a:xfrm>
            <a:custGeom>
              <a:avLst/>
              <a:gdLst>
                <a:gd name="connsiteX0" fmla="*/ 0 w 1259481"/>
                <a:gd name="connsiteY0" fmla="*/ 2518962 h 2518962"/>
                <a:gd name="connsiteX1" fmla="*/ 1 w 1259481"/>
                <a:gd name="connsiteY1" fmla="*/ 0 h 2518962"/>
                <a:gd name="connsiteX2" fmla="*/ 1259481 w 1259481"/>
                <a:gd name="connsiteY2" fmla="*/ 1259481 h 2518962"/>
                <a:gd name="connsiteX3" fmla="*/ 0 w 1259481"/>
                <a:gd name="connsiteY3" fmla="*/ 2518962 h 2518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481" h="2518962">
                  <a:moveTo>
                    <a:pt x="0" y="2518962"/>
                  </a:moveTo>
                  <a:lnTo>
                    <a:pt x="1" y="0"/>
                  </a:lnTo>
                  <a:lnTo>
                    <a:pt x="1259481" y="1259481"/>
                  </a:lnTo>
                  <a:lnTo>
                    <a:pt x="0" y="2518962"/>
                  </a:lnTo>
                  <a:close/>
                </a:path>
              </a:pathLst>
            </a:custGeom>
            <a:solidFill>
              <a:srgbClr val="BE60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6FD464D-9A4C-4C29-A7AE-DC396694B470}"/>
                </a:ext>
              </a:extLst>
            </p:cNvPr>
            <p:cNvGrpSpPr/>
            <p:nvPr/>
          </p:nvGrpSpPr>
          <p:grpSpPr>
            <a:xfrm>
              <a:off x="5312769" y="2413149"/>
              <a:ext cx="1807168" cy="998093"/>
              <a:chOff x="5312769" y="2413149"/>
              <a:chExt cx="1807168" cy="998093"/>
            </a:xfrm>
          </p:grpSpPr>
          <p:sp>
            <p:nvSpPr>
              <p:cNvPr id="20" name="Freeform 19"/>
              <p:cNvSpPr/>
              <p:nvPr/>
            </p:nvSpPr>
            <p:spPr>
              <a:xfrm rot="5400000">
                <a:off x="5764560" y="2055866"/>
                <a:ext cx="903585" cy="1807168"/>
              </a:xfrm>
              <a:custGeom>
                <a:avLst/>
                <a:gdLst>
                  <a:gd name="connsiteX0" fmla="*/ 0 w 1259482"/>
                  <a:gd name="connsiteY0" fmla="*/ 1259481 h 2518962"/>
                  <a:gd name="connsiteX1" fmla="*/ 1259482 w 1259482"/>
                  <a:gd name="connsiteY1" fmla="*/ 0 h 2518962"/>
                  <a:gd name="connsiteX2" fmla="*/ 1259481 w 1259482"/>
                  <a:gd name="connsiteY2" fmla="*/ 2518962 h 2518962"/>
                  <a:gd name="connsiteX3" fmla="*/ 0 w 1259482"/>
                  <a:gd name="connsiteY3" fmla="*/ 1259481 h 2518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9482" h="2518962">
                    <a:moveTo>
                      <a:pt x="0" y="1259481"/>
                    </a:moveTo>
                    <a:lnTo>
                      <a:pt x="1259482" y="0"/>
                    </a:lnTo>
                    <a:lnTo>
                      <a:pt x="1259481" y="2518962"/>
                    </a:lnTo>
                    <a:lnTo>
                      <a:pt x="0" y="1259481"/>
                    </a:lnTo>
                    <a:close/>
                  </a:path>
                </a:pathLst>
              </a:custGeom>
              <a:solidFill>
                <a:srgbClr val="ED7D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 20"/>
              <p:cNvSpPr/>
              <p:nvPr/>
            </p:nvSpPr>
            <p:spPr>
              <a:xfrm rot="16200000">
                <a:off x="5665619" y="2324081"/>
                <a:ext cx="367156" cy="734310"/>
              </a:xfrm>
              <a:custGeom>
                <a:avLst/>
                <a:gdLst>
                  <a:gd name="connsiteX0" fmla="*/ 0 w 1259482"/>
                  <a:gd name="connsiteY0" fmla="*/ 1259481 h 2518962"/>
                  <a:gd name="connsiteX1" fmla="*/ 1259482 w 1259482"/>
                  <a:gd name="connsiteY1" fmla="*/ 0 h 2518962"/>
                  <a:gd name="connsiteX2" fmla="*/ 1259481 w 1259482"/>
                  <a:gd name="connsiteY2" fmla="*/ 2518962 h 2518962"/>
                  <a:gd name="connsiteX3" fmla="*/ 0 w 1259482"/>
                  <a:gd name="connsiteY3" fmla="*/ 1259481 h 2518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9482" h="2518962">
                    <a:moveTo>
                      <a:pt x="0" y="1259481"/>
                    </a:moveTo>
                    <a:lnTo>
                      <a:pt x="1259482" y="0"/>
                    </a:lnTo>
                    <a:lnTo>
                      <a:pt x="1259481" y="2518962"/>
                    </a:lnTo>
                    <a:lnTo>
                      <a:pt x="0" y="1259481"/>
                    </a:lnTo>
                    <a:close/>
                  </a:path>
                </a:pathLst>
              </a:custGeom>
              <a:solidFill>
                <a:srgbClr val="BE60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5706115" y="2413149"/>
                <a:ext cx="340158" cy="461665"/>
              </a:xfrm>
              <a:prstGeom prst="rect">
                <a:avLst/>
              </a:prstGeom>
              <a:noFill/>
            </p:spPr>
            <p:txBody>
              <a:bodyPr wrap="none" rtlCol="0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0270CB3-EE8A-4A59-A388-361C131A8A67}"/>
              </a:ext>
            </a:extLst>
          </p:cNvPr>
          <p:cNvGrpSpPr/>
          <p:nvPr/>
        </p:nvGrpSpPr>
        <p:grpSpPr>
          <a:xfrm>
            <a:off x="7543999" y="2413149"/>
            <a:ext cx="1807169" cy="1901677"/>
            <a:chOff x="7543999" y="2413149"/>
            <a:chExt cx="1807169" cy="1901677"/>
          </a:xfrm>
        </p:grpSpPr>
        <p:sp>
          <p:nvSpPr>
            <p:cNvPr id="23" name="Freeform 22"/>
            <p:cNvSpPr/>
            <p:nvPr/>
          </p:nvSpPr>
          <p:spPr>
            <a:xfrm rot="5400000">
              <a:off x="7995791" y="2959450"/>
              <a:ext cx="903584" cy="1807168"/>
            </a:xfrm>
            <a:custGeom>
              <a:avLst/>
              <a:gdLst>
                <a:gd name="connsiteX0" fmla="*/ 0 w 1259481"/>
                <a:gd name="connsiteY0" fmla="*/ 2518962 h 2518962"/>
                <a:gd name="connsiteX1" fmla="*/ 1 w 1259481"/>
                <a:gd name="connsiteY1" fmla="*/ 0 h 2518962"/>
                <a:gd name="connsiteX2" fmla="*/ 1259481 w 1259481"/>
                <a:gd name="connsiteY2" fmla="*/ 1259481 h 2518962"/>
                <a:gd name="connsiteX3" fmla="*/ 0 w 1259481"/>
                <a:gd name="connsiteY3" fmla="*/ 2518962 h 2518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481" h="2518962">
                  <a:moveTo>
                    <a:pt x="0" y="2518962"/>
                  </a:moveTo>
                  <a:lnTo>
                    <a:pt x="1" y="0"/>
                  </a:lnTo>
                  <a:lnTo>
                    <a:pt x="1259481" y="1259481"/>
                  </a:lnTo>
                  <a:lnTo>
                    <a:pt x="0" y="2518962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 rot="5400000">
              <a:off x="7995791" y="2055866"/>
              <a:ext cx="903585" cy="1807168"/>
            </a:xfrm>
            <a:custGeom>
              <a:avLst/>
              <a:gdLst>
                <a:gd name="connsiteX0" fmla="*/ 0 w 1259482"/>
                <a:gd name="connsiteY0" fmla="*/ 1259481 h 2518962"/>
                <a:gd name="connsiteX1" fmla="*/ 1259482 w 1259482"/>
                <a:gd name="connsiteY1" fmla="*/ 0 h 2518962"/>
                <a:gd name="connsiteX2" fmla="*/ 1259481 w 1259482"/>
                <a:gd name="connsiteY2" fmla="*/ 2518962 h 2518962"/>
                <a:gd name="connsiteX3" fmla="*/ 0 w 1259482"/>
                <a:gd name="connsiteY3" fmla="*/ 1259481 h 2518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482" h="2518962">
                  <a:moveTo>
                    <a:pt x="0" y="1259481"/>
                  </a:moveTo>
                  <a:lnTo>
                    <a:pt x="1259482" y="0"/>
                  </a:lnTo>
                  <a:lnTo>
                    <a:pt x="1259481" y="2518962"/>
                  </a:lnTo>
                  <a:lnTo>
                    <a:pt x="0" y="125948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 rot="16200000">
              <a:off x="7896850" y="2324081"/>
              <a:ext cx="367156" cy="734310"/>
            </a:xfrm>
            <a:custGeom>
              <a:avLst/>
              <a:gdLst>
                <a:gd name="connsiteX0" fmla="*/ 0 w 1259482"/>
                <a:gd name="connsiteY0" fmla="*/ 1259481 h 2518962"/>
                <a:gd name="connsiteX1" fmla="*/ 1259482 w 1259482"/>
                <a:gd name="connsiteY1" fmla="*/ 0 h 2518962"/>
                <a:gd name="connsiteX2" fmla="*/ 1259481 w 1259482"/>
                <a:gd name="connsiteY2" fmla="*/ 2518962 h 2518962"/>
                <a:gd name="connsiteX3" fmla="*/ 0 w 1259482"/>
                <a:gd name="connsiteY3" fmla="*/ 1259481 h 2518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482" h="2518962">
                  <a:moveTo>
                    <a:pt x="0" y="1259481"/>
                  </a:moveTo>
                  <a:lnTo>
                    <a:pt x="1259482" y="0"/>
                  </a:lnTo>
                  <a:lnTo>
                    <a:pt x="1259481" y="2518962"/>
                  </a:lnTo>
                  <a:lnTo>
                    <a:pt x="0" y="1259481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910752" y="2413149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8421C42E-3931-4A83-A8E7-B1D538AACF47}"/>
              </a:ext>
            </a:extLst>
          </p:cNvPr>
          <p:cNvGrpSpPr/>
          <p:nvPr/>
        </p:nvGrpSpPr>
        <p:grpSpPr>
          <a:xfrm>
            <a:off x="9775231" y="2413148"/>
            <a:ext cx="1807169" cy="1901678"/>
            <a:chOff x="9775231" y="2413148"/>
            <a:chExt cx="1807169" cy="1901678"/>
          </a:xfrm>
        </p:grpSpPr>
        <p:sp>
          <p:nvSpPr>
            <p:cNvPr id="27" name="Freeform 26"/>
            <p:cNvSpPr/>
            <p:nvPr/>
          </p:nvSpPr>
          <p:spPr>
            <a:xfrm rot="5400000">
              <a:off x="10227023" y="2959450"/>
              <a:ext cx="903584" cy="1807168"/>
            </a:xfrm>
            <a:custGeom>
              <a:avLst/>
              <a:gdLst>
                <a:gd name="connsiteX0" fmla="*/ 0 w 1259481"/>
                <a:gd name="connsiteY0" fmla="*/ 2518962 h 2518962"/>
                <a:gd name="connsiteX1" fmla="*/ 1 w 1259481"/>
                <a:gd name="connsiteY1" fmla="*/ 0 h 2518962"/>
                <a:gd name="connsiteX2" fmla="*/ 1259481 w 1259481"/>
                <a:gd name="connsiteY2" fmla="*/ 1259481 h 2518962"/>
                <a:gd name="connsiteX3" fmla="*/ 0 w 1259481"/>
                <a:gd name="connsiteY3" fmla="*/ 2518962 h 2518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481" h="2518962">
                  <a:moveTo>
                    <a:pt x="0" y="2518962"/>
                  </a:moveTo>
                  <a:lnTo>
                    <a:pt x="1" y="0"/>
                  </a:lnTo>
                  <a:lnTo>
                    <a:pt x="1259481" y="1259481"/>
                  </a:lnTo>
                  <a:lnTo>
                    <a:pt x="0" y="2518962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 rot="5400000">
              <a:off x="10227023" y="2055866"/>
              <a:ext cx="903585" cy="1807168"/>
            </a:xfrm>
            <a:custGeom>
              <a:avLst/>
              <a:gdLst>
                <a:gd name="connsiteX0" fmla="*/ 0 w 1259482"/>
                <a:gd name="connsiteY0" fmla="*/ 1259481 h 2518962"/>
                <a:gd name="connsiteX1" fmla="*/ 1259482 w 1259482"/>
                <a:gd name="connsiteY1" fmla="*/ 0 h 2518962"/>
                <a:gd name="connsiteX2" fmla="*/ 1259481 w 1259482"/>
                <a:gd name="connsiteY2" fmla="*/ 2518962 h 2518962"/>
                <a:gd name="connsiteX3" fmla="*/ 0 w 1259482"/>
                <a:gd name="connsiteY3" fmla="*/ 1259481 h 2518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482" h="2518962">
                  <a:moveTo>
                    <a:pt x="0" y="1259481"/>
                  </a:moveTo>
                  <a:lnTo>
                    <a:pt x="1259482" y="0"/>
                  </a:lnTo>
                  <a:lnTo>
                    <a:pt x="1259481" y="2518962"/>
                  </a:lnTo>
                  <a:lnTo>
                    <a:pt x="0" y="1259481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28"/>
            <p:cNvSpPr/>
            <p:nvPr/>
          </p:nvSpPr>
          <p:spPr>
            <a:xfrm rot="16200000">
              <a:off x="10128082" y="2324081"/>
              <a:ext cx="367156" cy="734310"/>
            </a:xfrm>
            <a:custGeom>
              <a:avLst/>
              <a:gdLst>
                <a:gd name="connsiteX0" fmla="*/ 0 w 1259482"/>
                <a:gd name="connsiteY0" fmla="*/ 1259481 h 2518962"/>
                <a:gd name="connsiteX1" fmla="*/ 1259482 w 1259482"/>
                <a:gd name="connsiteY1" fmla="*/ 0 h 2518962"/>
                <a:gd name="connsiteX2" fmla="*/ 1259481 w 1259482"/>
                <a:gd name="connsiteY2" fmla="*/ 2518962 h 2518962"/>
                <a:gd name="connsiteX3" fmla="*/ 0 w 1259482"/>
                <a:gd name="connsiteY3" fmla="*/ 1259481 h 2518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482" h="2518962">
                  <a:moveTo>
                    <a:pt x="0" y="1259481"/>
                  </a:moveTo>
                  <a:lnTo>
                    <a:pt x="1259482" y="0"/>
                  </a:lnTo>
                  <a:lnTo>
                    <a:pt x="1259481" y="2518962"/>
                  </a:lnTo>
                  <a:lnTo>
                    <a:pt x="0" y="1259481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0144243" y="2413148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1247182" y="4507897"/>
            <a:ext cx="1013419" cy="369332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833DB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TCU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136302" y="4507897"/>
            <a:ext cx="1697644" cy="369332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TCE/PR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631394" y="4504040"/>
            <a:ext cx="1223797" cy="369332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BE602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TCE/ES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459881" y="4504040"/>
            <a:ext cx="1975413" cy="369332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5DCEAF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TCE/CE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775231" y="4504040"/>
            <a:ext cx="1807168" cy="369332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TCE/AC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B52B40E-DC40-3102-7F33-4BD252DC44EB}"/>
              </a:ext>
            </a:extLst>
          </p:cNvPr>
          <p:cNvSpPr/>
          <p:nvPr/>
        </p:nvSpPr>
        <p:spPr>
          <a:xfrm>
            <a:off x="1216655" y="5608797"/>
            <a:ext cx="8727849" cy="620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marR="0" lvl="0" indent="0" algn="l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Selecionados</a:t>
            </a:r>
            <a:r>
              <a:rPr kumimoji="0" lang="pt-BR" sz="24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por meio de questionário e pontuação das respostas.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370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  <p:bldP spid="46" grpId="0"/>
      <p:bldP spid="48" grpId="0"/>
      <p:bldP spid="50" grpId="0"/>
      <p:bldP spid="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black rays&#10;&#10;Description automatically generated">
            <a:extLst>
              <a:ext uri="{FF2B5EF4-FFF2-40B4-BE49-F238E27FC236}">
                <a16:creationId xmlns:a16="http://schemas.microsoft.com/office/drawing/2014/main" id="{023482FA-72AE-A2F4-DC7B-034290D954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204"/>
            <a:ext cx="12189319" cy="6914519"/>
          </a:xfrm>
          <a:prstGeom prst="rect">
            <a:avLst/>
          </a:prstGeom>
        </p:spPr>
      </p:pic>
      <p:pic>
        <p:nvPicPr>
          <p:cNvPr id="22" name="Picture Placeholder 15" descr="A person and person giving each other a high five&#10;&#10;Description automatically generated">
            <a:extLst>
              <a:ext uri="{FF2B5EF4-FFF2-40B4-BE49-F238E27FC236}">
                <a16:creationId xmlns:a16="http://schemas.microsoft.com/office/drawing/2014/main" id="{E6C7CB63-5934-458D-2993-79AF06A5A9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MosiaicBubbles trans="71000" pressure="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25289" y="828674"/>
            <a:ext cx="6796616" cy="5200649"/>
          </a:xfrm>
          <a:custGeom>
            <a:avLst/>
            <a:gdLst>
              <a:gd name="connsiteX0" fmla="*/ 5096876 w 5096876"/>
              <a:gd name="connsiteY0" fmla="*/ 0 h 3901887"/>
              <a:gd name="connsiteX1" fmla="*/ 5096876 w 5096876"/>
              <a:gd name="connsiteY1" fmla="*/ 3901887 h 3901887"/>
              <a:gd name="connsiteX2" fmla="*/ 0 w 5096876"/>
              <a:gd name="connsiteY2" fmla="*/ 2835288 h 3901887"/>
              <a:gd name="connsiteX3" fmla="*/ 143691 w 5096876"/>
              <a:gd name="connsiteY3" fmla="*/ 518866 h 3901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96876" h="3901887">
                <a:moveTo>
                  <a:pt x="5096876" y="0"/>
                </a:moveTo>
                <a:lnTo>
                  <a:pt x="5096876" y="3901887"/>
                </a:lnTo>
                <a:lnTo>
                  <a:pt x="0" y="2835288"/>
                </a:lnTo>
                <a:lnTo>
                  <a:pt x="143691" y="518866"/>
                </a:lnTo>
                <a:close/>
              </a:path>
            </a:pathLst>
          </a:custGeom>
          <a:solidFill>
            <a:schemeClr val="accent4"/>
          </a:solidFill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C6546D5-51A4-2D7E-3CA2-C58B62D7018A}"/>
              </a:ext>
            </a:extLst>
          </p:cNvPr>
          <p:cNvGrpSpPr/>
          <p:nvPr/>
        </p:nvGrpSpPr>
        <p:grpSpPr>
          <a:xfrm>
            <a:off x="-61708" y="1"/>
            <a:ext cx="12272751" cy="6930953"/>
            <a:chOff x="-46281" y="0"/>
            <a:chExt cx="9204563" cy="519821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E426801-3650-1BEF-C5FC-D5245F67FC46}"/>
                </a:ext>
              </a:extLst>
            </p:cNvPr>
            <p:cNvSpPr/>
            <p:nvPr/>
          </p:nvSpPr>
          <p:spPr>
            <a:xfrm flipH="1">
              <a:off x="-46281" y="1125415"/>
              <a:ext cx="4182516" cy="2341252"/>
            </a:xfrm>
            <a:custGeom>
              <a:avLst/>
              <a:gdLst>
                <a:gd name="connsiteX0" fmla="*/ 0 w 9153101"/>
                <a:gd name="connsiteY0" fmla="*/ 0 h 5178236"/>
                <a:gd name="connsiteX1" fmla="*/ 9153101 w 9153101"/>
                <a:gd name="connsiteY1" fmla="*/ 0 h 5178236"/>
                <a:gd name="connsiteX2" fmla="*/ 9153101 w 9153101"/>
                <a:gd name="connsiteY2" fmla="*/ 5178236 h 5178236"/>
                <a:gd name="connsiteX3" fmla="*/ 0 w 9153101"/>
                <a:gd name="connsiteY3" fmla="*/ 5178236 h 5178236"/>
                <a:gd name="connsiteX4" fmla="*/ 0 w 9153101"/>
                <a:gd name="connsiteY4" fmla="*/ 0 h 5178236"/>
                <a:gd name="connsiteX0" fmla="*/ 0 w 9153101"/>
                <a:gd name="connsiteY0" fmla="*/ 0 h 5178236"/>
                <a:gd name="connsiteX1" fmla="*/ 9141378 w 9153101"/>
                <a:gd name="connsiteY1" fmla="*/ 1500554 h 5178236"/>
                <a:gd name="connsiteX2" fmla="*/ 9153101 w 9153101"/>
                <a:gd name="connsiteY2" fmla="*/ 5178236 h 5178236"/>
                <a:gd name="connsiteX3" fmla="*/ 0 w 9153101"/>
                <a:gd name="connsiteY3" fmla="*/ 5178236 h 5178236"/>
                <a:gd name="connsiteX4" fmla="*/ 0 w 9153101"/>
                <a:gd name="connsiteY4" fmla="*/ 0 h 5178236"/>
                <a:gd name="connsiteX0" fmla="*/ 5005754 w 9153101"/>
                <a:gd name="connsiteY0" fmla="*/ 0 h 4052821"/>
                <a:gd name="connsiteX1" fmla="*/ 9141378 w 9153101"/>
                <a:gd name="connsiteY1" fmla="*/ 375139 h 4052821"/>
                <a:gd name="connsiteX2" fmla="*/ 9153101 w 9153101"/>
                <a:gd name="connsiteY2" fmla="*/ 4052821 h 4052821"/>
                <a:gd name="connsiteX3" fmla="*/ 0 w 9153101"/>
                <a:gd name="connsiteY3" fmla="*/ 4052821 h 4052821"/>
                <a:gd name="connsiteX4" fmla="*/ 5005754 w 9153101"/>
                <a:gd name="connsiteY4" fmla="*/ 0 h 4052821"/>
                <a:gd name="connsiteX0" fmla="*/ 0 w 4147347"/>
                <a:gd name="connsiteY0" fmla="*/ 0 h 4052821"/>
                <a:gd name="connsiteX1" fmla="*/ 4135624 w 4147347"/>
                <a:gd name="connsiteY1" fmla="*/ 375139 h 4052821"/>
                <a:gd name="connsiteX2" fmla="*/ 4147347 w 4147347"/>
                <a:gd name="connsiteY2" fmla="*/ 4052821 h 4052821"/>
                <a:gd name="connsiteX3" fmla="*/ 105507 w 4147347"/>
                <a:gd name="connsiteY3" fmla="*/ 2341252 h 4052821"/>
                <a:gd name="connsiteX4" fmla="*/ 0 w 4147347"/>
                <a:gd name="connsiteY4" fmla="*/ 0 h 4052821"/>
                <a:gd name="connsiteX0" fmla="*/ 0 w 4182516"/>
                <a:gd name="connsiteY0" fmla="*/ 0 h 2341252"/>
                <a:gd name="connsiteX1" fmla="*/ 4135624 w 4182516"/>
                <a:gd name="connsiteY1" fmla="*/ 375139 h 2341252"/>
                <a:gd name="connsiteX2" fmla="*/ 4182516 w 4182516"/>
                <a:gd name="connsiteY2" fmla="*/ 1544083 h 2341252"/>
                <a:gd name="connsiteX3" fmla="*/ 105507 w 4182516"/>
                <a:gd name="connsiteY3" fmla="*/ 2341252 h 2341252"/>
                <a:gd name="connsiteX4" fmla="*/ 0 w 4182516"/>
                <a:gd name="connsiteY4" fmla="*/ 0 h 2341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82516" h="2341252">
                  <a:moveTo>
                    <a:pt x="0" y="0"/>
                  </a:moveTo>
                  <a:lnTo>
                    <a:pt x="4135624" y="375139"/>
                  </a:lnTo>
                  <a:cubicBezTo>
                    <a:pt x="4139532" y="1601033"/>
                    <a:pt x="4178608" y="318189"/>
                    <a:pt x="4182516" y="1544083"/>
                  </a:cubicBezTo>
                  <a:lnTo>
                    <a:pt x="105507" y="23412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50000"/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 dirty="0">
                <a:solidFill>
                  <a:prstClr val="white"/>
                </a:solidFill>
                <a:latin typeface="Tw Cen MT"/>
              </a:endParaRPr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EFAD5AC2-ACF2-F6F1-0640-51F4AB602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1731" y="3775661"/>
              <a:ext cx="3683338" cy="1402575"/>
            </a:xfrm>
            <a:custGeom>
              <a:avLst/>
              <a:gdLst>
                <a:gd name="T0" fmla="*/ 0 w 2293"/>
                <a:gd name="T1" fmla="*/ 855 h 855"/>
                <a:gd name="T2" fmla="*/ 145 w 2293"/>
                <a:gd name="T3" fmla="*/ 0 h 855"/>
                <a:gd name="T4" fmla="*/ 2293 w 2293"/>
                <a:gd name="T5" fmla="*/ 495 h 855"/>
                <a:gd name="T6" fmla="*/ 2293 w 2293"/>
                <a:gd name="T7" fmla="*/ 855 h 855"/>
                <a:gd name="T8" fmla="*/ 0 w 2293"/>
                <a:gd name="T9" fmla="*/ 855 h 855"/>
                <a:gd name="T10" fmla="*/ 0 w 2293"/>
                <a:gd name="T11" fmla="*/ 855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3" h="855">
                  <a:moveTo>
                    <a:pt x="0" y="855"/>
                  </a:moveTo>
                  <a:lnTo>
                    <a:pt x="145" y="0"/>
                  </a:lnTo>
                  <a:lnTo>
                    <a:pt x="2293" y="495"/>
                  </a:lnTo>
                  <a:lnTo>
                    <a:pt x="2293" y="855"/>
                  </a:lnTo>
                  <a:lnTo>
                    <a:pt x="0" y="855"/>
                  </a:lnTo>
                  <a:lnTo>
                    <a:pt x="0" y="855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  <a:alpha val="9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sz="2400">
                <a:solidFill>
                  <a:prstClr val="black"/>
                </a:solidFill>
                <a:latin typeface="Tw Cen MT"/>
              </a:endParaRPr>
            </a:p>
          </p:txBody>
        </p:sp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C4ED23F7-B57B-1B41-1FA9-5285C1112988}"/>
                </a:ext>
              </a:extLst>
            </p:cNvPr>
            <p:cNvSpPr>
              <a:spLocks/>
            </p:cNvSpPr>
            <p:nvPr/>
          </p:nvSpPr>
          <p:spPr bwMode="auto">
            <a:xfrm>
              <a:off x="-9101" y="2604639"/>
              <a:ext cx="5623797" cy="2593576"/>
            </a:xfrm>
            <a:custGeom>
              <a:avLst/>
              <a:gdLst>
                <a:gd name="T0" fmla="*/ 3349 w 3501"/>
                <a:gd name="T1" fmla="*/ 1584 h 1584"/>
                <a:gd name="T2" fmla="*/ 3501 w 3501"/>
                <a:gd name="T3" fmla="*/ 715 h 1584"/>
                <a:gd name="T4" fmla="*/ 0 w 3501"/>
                <a:gd name="T5" fmla="*/ 0 h 1584"/>
                <a:gd name="T6" fmla="*/ 1 w 3501"/>
                <a:gd name="T7" fmla="*/ 1584 h 1584"/>
                <a:gd name="T8" fmla="*/ 3349 w 3501"/>
                <a:gd name="T9" fmla="*/ 1584 h 1584"/>
                <a:gd name="T10" fmla="*/ 3349 w 3501"/>
                <a:gd name="T11" fmla="*/ 1584 h 1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01" h="1584">
                  <a:moveTo>
                    <a:pt x="3349" y="1584"/>
                  </a:moveTo>
                  <a:lnTo>
                    <a:pt x="3501" y="715"/>
                  </a:lnTo>
                  <a:lnTo>
                    <a:pt x="0" y="0"/>
                  </a:lnTo>
                  <a:lnTo>
                    <a:pt x="1" y="1584"/>
                  </a:lnTo>
                  <a:lnTo>
                    <a:pt x="3349" y="1584"/>
                  </a:lnTo>
                  <a:lnTo>
                    <a:pt x="3349" y="1584"/>
                  </a:lnTo>
                  <a:close/>
                </a:path>
              </a:pathLst>
            </a:custGeom>
            <a:solidFill>
              <a:schemeClr val="accent3">
                <a:alpha val="93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sz="2400">
                <a:solidFill>
                  <a:prstClr val="black"/>
                </a:solidFill>
                <a:latin typeface="Tw Cen MT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79071D1-DEA9-0052-0235-AE9DBD64DEBC}"/>
                </a:ext>
              </a:extLst>
            </p:cNvPr>
            <p:cNvSpPr/>
            <p:nvPr/>
          </p:nvSpPr>
          <p:spPr>
            <a:xfrm>
              <a:off x="-26771" y="0"/>
              <a:ext cx="9170771" cy="1504950"/>
            </a:xfrm>
            <a:custGeom>
              <a:avLst/>
              <a:gdLst>
                <a:gd name="connsiteX0" fmla="*/ 0 w 9170771"/>
                <a:gd name="connsiteY0" fmla="*/ 0 h 1504950"/>
                <a:gd name="connsiteX1" fmla="*/ 9170771 w 9170771"/>
                <a:gd name="connsiteY1" fmla="*/ 0 h 1504950"/>
                <a:gd name="connsiteX2" fmla="*/ 9170771 w 9170771"/>
                <a:gd name="connsiteY2" fmla="*/ 1504950 h 1504950"/>
                <a:gd name="connsiteX3" fmla="*/ 0 w 9170771"/>
                <a:gd name="connsiteY3" fmla="*/ 1504950 h 1504950"/>
                <a:gd name="connsiteX4" fmla="*/ 0 w 9170771"/>
                <a:gd name="connsiteY4" fmla="*/ 0 h 1504950"/>
                <a:gd name="connsiteX0" fmla="*/ 0 w 9170771"/>
                <a:gd name="connsiteY0" fmla="*/ 0 h 1504950"/>
                <a:gd name="connsiteX1" fmla="*/ 9170771 w 9170771"/>
                <a:gd name="connsiteY1" fmla="*/ 0 h 1504950"/>
                <a:gd name="connsiteX2" fmla="*/ 9159048 w 9170771"/>
                <a:gd name="connsiteY2" fmla="*/ 637442 h 1504950"/>
                <a:gd name="connsiteX3" fmla="*/ 0 w 9170771"/>
                <a:gd name="connsiteY3" fmla="*/ 1504950 h 1504950"/>
                <a:gd name="connsiteX4" fmla="*/ 0 w 9170771"/>
                <a:gd name="connsiteY4" fmla="*/ 0 h 1504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70771" h="1504950">
                  <a:moveTo>
                    <a:pt x="0" y="0"/>
                  </a:moveTo>
                  <a:lnTo>
                    <a:pt x="9170771" y="0"/>
                  </a:lnTo>
                  <a:lnTo>
                    <a:pt x="9159048" y="637442"/>
                  </a:lnTo>
                  <a:lnTo>
                    <a:pt x="0" y="15049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prstClr val="white"/>
                </a:solidFill>
                <a:latin typeface="Tw Cen MT"/>
              </a:endParaRPr>
            </a:p>
          </p:txBody>
        </p:sp>
        <p:sp>
          <p:nvSpPr>
            <p:cNvPr id="10" name="outline">
              <a:extLst>
                <a:ext uri="{FF2B5EF4-FFF2-40B4-BE49-F238E27FC236}">
                  <a16:creationId xmlns:a16="http://schemas.microsoft.com/office/drawing/2014/main" id="{EDB1C25A-FADB-B377-B2D4-45B533A65DC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558" y="591648"/>
              <a:ext cx="9181840" cy="4576710"/>
            </a:xfrm>
            <a:custGeom>
              <a:avLst/>
              <a:gdLst>
                <a:gd name="T0" fmla="*/ 5 w 5716"/>
                <a:gd name="T1" fmla="*/ 930 h 3234"/>
                <a:gd name="T2" fmla="*/ 2986 w 5716"/>
                <a:gd name="T3" fmla="*/ 643 h 3234"/>
                <a:gd name="T4" fmla="*/ 2889 w 5716"/>
                <a:gd name="T5" fmla="*/ 0 h 3234"/>
                <a:gd name="T6" fmla="*/ 2971 w 5716"/>
                <a:gd name="T7" fmla="*/ 0 h 3234"/>
                <a:gd name="T8" fmla="*/ 3060 w 5716"/>
                <a:gd name="T9" fmla="*/ 634 h 3234"/>
                <a:gd name="T10" fmla="*/ 5716 w 5716"/>
                <a:gd name="T11" fmla="*/ 385 h 3234"/>
                <a:gd name="T12" fmla="*/ 5716 w 5716"/>
                <a:gd name="T13" fmla="*/ 459 h 3234"/>
                <a:gd name="T14" fmla="*/ 2638 w 5716"/>
                <a:gd name="T15" fmla="*/ 748 h 3234"/>
                <a:gd name="T16" fmla="*/ 2576 w 5716"/>
                <a:gd name="T17" fmla="*/ 2150 h 3234"/>
                <a:gd name="T18" fmla="*/ 5715 w 5716"/>
                <a:gd name="T19" fmla="*/ 2794 h 3234"/>
                <a:gd name="T20" fmla="*/ 5715 w 5716"/>
                <a:gd name="T21" fmla="*/ 2861 h 3234"/>
                <a:gd name="T22" fmla="*/ 3564 w 5716"/>
                <a:gd name="T23" fmla="*/ 2431 h 3234"/>
                <a:gd name="T24" fmla="*/ 3426 w 5716"/>
                <a:gd name="T25" fmla="*/ 3234 h 3234"/>
                <a:gd name="T26" fmla="*/ 3352 w 5716"/>
                <a:gd name="T27" fmla="*/ 3234 h 3234"/>
                <a:gd name="T28" fmla="*/ 3498 w 5716"/>
                <a:gd name="T29" fmla="*/ 2415 h 3234"/>
                <a:gd name="T30" fmla="*/ 2 w 5716"/>
                <a:gd name="T31" fmla="*/ 1699 h 3234"/>
                <a:gd name="T32" fmla="*/ 0 w 5716"/>
                <a:gd name="T33" fmla="*/ 1620 h 3234"/>
                <a:gd name="T34" fmla="*/ 2502 w 5716"/>
                <a:gd name="T35" fmla="*/ 2135 h 3234"/>
                <a:gd name="T36" fmla="*/ 2575 w 5716"/>
                <a:gd name="T37" fmla="*/ 754 h 3234"/>
                <a:gd name="T38" fmla="*/ 5 w 5716"/>
                <a:gd name="T39" fmla="*/ 1003 h 3234"/>
                <a:gd name="T40" fmla="*/ 5 w 5716"/>
                <a:gd name="T41" fmla="*/ 930 h 3234"/>
                <a:gd name="T42" fmla="*/ 5 w 5716"/>
                <a:gd name="T43" fmla="*/ 930 h 3234"/>
                <a:gd name="connsiteX0" fmla="*/ 9 w 10000"/>
                <a:gd name="connsiteY0" fmla="*/ 2876 h 10000"/>
                <a:gd name="connsiteX1" fmla="*/ 5224 w 10000"/>
                <a:gd name="connsiteY1" fmla="*/ 1988 h 10000"/>
                <a:gd name="connsiteX2" fmla="*/ 5054 w 10000"/>
                <a:gd name="connsiteY2" fmla="*/ 0 h 10000"/>
                <a:gd name="connsiteX3" fmla="*/ 5353 w 10000"/>
                <a:gd name="connsiteY3" fmla="*/ 1960 h 10000"/>
                <a:gd name="connsiteX4" fmla="*/ 10000 w 10000"/>
                <a:gd name="connsiteY4" fmla="*/ 1190 h 10000"/>
                <a:gd name="connsiteX5" fmla="*/ 10000 w 10000"/>
                <a:gd name="connsiteY5" fmla="*/ 1419 h 10000"/>
                <a:gd name="connsiteX6" fmla="*/ 4615 w 10000"/>
                <a:gd name="connsiteY6" fmla="*/ 2313 h 10000"/>
                <a:gd name="connsiteX7" fmla="*/ 4507 w 10000"/>
                <a:gd name="connsiteY7" fmla="*/ 6648 h 10000"/>
                <a:gd name="connsiteX8" fmla="*/ 9998 w 10000"/>
                <a:gd name="connsiteY8" fmla="*/ 8639 h 10000"/>
                <a:gd name="connsiteX9" fmla="*/ 9998 w 10000"/>
                <a:gd name="connsiteY9" fmla="*/ 8847 h 10000"/>
                <a:gd name="connsiteX10" fmla="*/ 6235 w 10000"/>
                <a:gd name="connsiteY10" fmla="*/ 7517 h 10000"/>
                <a:gd name="connsiteX11" fmla="*/ 5994 w 10000"/>
                <a:gd name="connsiteY11" fmla="*/ 10000 h 10000"/>
                <a:gd name="connsiteX12" fmla="*/ 5864 w 10000"/>
                <a:gd name="connsiteY12" fmla="*/ 10000 h 10000"/>
                <a:gd name="connsiteX13" fmla="*/ 6120 w 10000"/>
                <a:gd name="connsiteY13" fmla="*/ 7468 h 10000"/>
                <a:gd name="connsiteX14" fmla="*/ 3 w 10000"/>
                <a:gd name="connsiteY14" fmla="*/ 5254 h 10000"/>
                <a:gd name="connsiteX15" fmla="*/ 0 w 10000"/>
                <a:gd name="connsiteY15" fmla="*/ 5009 h 10000"/>
                <a:gd name="connsiteX16" fmla="*/ 4377 w 10000"/>
                <a:gd name="connsiteY16" fmla="*/ 6602 h 10000"/>
                <a:gd name="connsiteX17" fmla="*/ 4505 w 10000"/>
                <a:gd name="connsiteY17" fmla="*/ 2331 h 10000"/>
                <a:gd name="connsiteX18" fmla="*/ 9 w 10000"/>
                <a:gd name="connsiteY18" fmla="*/ 3101 h 10000"/>
                <a:gd name="connsiteX19" fmla="*/ 9 w 10000"/>
                <a:gd name="connsiteY19" fmla="*/ 2876 h 10000"/>
                <a:gd name="connsiteX20" fmla="*/ 9 w 10000"/>
                <a:gd name="connsiteY20" fmla="*/ 2876 h 10000"/>
                <a:gd name="connsiteX0" fmla="*/ 9 w 10000"/>
                <a:gd name="connsiteY0" fmla="*/ 1686 h 8810"/>
                <a:gd name="connsiteX1" fmla="*/ 5224 w 10000"/>
                <a:gd name="connsiteY1" fmla="*/ 798 h 8810"/>
                <a:gd name="connsiteX2" fmla="*/ 5353 w 10000"/>
                <a:gd name="connsiteY2" fmla="*/ 770 h 8810"/>
                <a:gd name="connsiteX3" fmla="*/ 10000 w 10000"/>
                <a:gd name="connsiteY3" fmla="*/ 0 h 8810"/>
                <a:gd name="connsiteX4" fmla="*/ 10000 w 10000"/>
                <a:gd name="connsiteY4" fmla="*/ 229 h 8810"/>
                <a:gd name="connsiteX5" fmla="*/ 4615 w 10000"/>
                <a:gd name="connsiteY5" fmla="*/ 1123 h 8810"/>
                <a:gd name="connsiteX6" fmla="*/ 4507 w 10000"/>
                <a:gd name="connsiteY6" fmla="*/ 5458 h 8810"/>
                <a:gd name="connsiteX7" fmla="*/ 9998 w 10000"/>
                <a:gd name="connsiteY7" fmla="*/ 7449 h 8810"/>
                <a:gd name="connsiteX8" fmla="*/ 9998 w 10000"/>
                <a:gd name="connsiteY8" fmla="*/ 7657 h 8810"/>
                <a:gd name="connsiteX9" fmla="*/ 6235 w 10000"/>
                <a:gd name="connsiteY9" fmla="*/ 6327 h 8810"/>
                <a:gd name="connsiteX10" fmla="*/ 5994 w 10000"/>
                <a:gd name="connsiteY10" fmla="*/ 8810 h 8810"/>
                <a:gd name="connsiteX11" fmla="*/ 5864 w 10000"/>
                <a:gd name="connsiteY11" fmla="*/ 8810 h 8810"/>
                <a:gd name="connsiteX12" fmla="*/ 6120 w 10000"/>
                <a:gd name="connsiteY12" fmla="*/ 6278 h 8810"/>
                <a:gd name="connsiteX13" fmla="*/ 3 w 10000"/>
                <a:gd name="connsiteY13" fmla="*/ 4064 h 8810"/>
                <a:gd name="connsiteX14" fmla="*/ 0 w 10000"/>
                <a:gd name="connsiteY14" fmla="*/ 3819 h 8810"/>
                <a:gd name="connsiteX15" fmla="*/ 4377 w 10000"/>
                <a:gd name="connsiteY15" fmla="*/ 5412 h 8810"/>
                <a:gd name="connsiteX16" fmla="*/ 4505 w 10000"/>
                <a:gd name="connsiteY16" fmla="*/ 1141 h 8810"/>
                <a:gd name="connsiteX17" fmla="*/ 9 w 10000"/>
                <a:gd name="connsiteY17" fmla="*/ 1911 h 8810"/>
                <a:gd name="connsiteX18" fmla="*/ 9 w 10000"/>
                <a:gd name="connsiteY18" fmla="*/ 1686 h 8810"/>
                <a:gd name="connsiteX19" fmla="*/ 9 w 10000"/>
                <a:gd name="connsiteY19" fmla="*/ 1686 h 8810"/>
                <a:gd name="connsiteX0" fmla="*/ 9 w 10000"/>
                <a:gd name="connsiteY0" fmla="*/ 1914 h 10000"/>
                <a:gd name="connsiteX1" fmla="*/ 5224 w 10000"/>
                <a:gd name="connsiteY1" fmla="*/ 906 h 10000"/>
                <a:gd name="connsiteX2" fmla="*/ 10000 w 10000"/>
                <a:gd name="connsiteY2" fmla="*/ 0 h 10000"/>
                <a:gd name="connsiteX3" fmla="*/ 10000 w 10000"/>
                <a:gd name="connsiteY3" fmla="*/ 260 h 10000"/>
                <a:gd name="connsiteX4" fmla="*/ 4615 w 10000"/>
                <a:gd name="connsiteY4" fmla="*/ 1275 h 10000"/>
                <a:gd name="connsiteX5" fmla="*/ 4507 w 10000"/>
                <a:gd name="connsiteY5" fmla="*/ 6195 h 10000"/>
                <a:gd name="connsiteX6" fmla="*/ 9998 w 10000"/>
                <a:gd name="connsiteY6" fmla="*/ 8455 h 10000"/>
                <a:gd name="connsiteX7" fmla="*/ 9998 w 10000"/>
                <a:gd name="connsiteY7" fmla="*/ 8691 h 10000"/>
                <a:gd name="connsiteX8" fmla="*/ 6235 w 10000"/>
                <a:gd name="connsiteY8" fmla="*/ 7182 h 10000"/>
                <a:gd name="connsiteX9" fmla="*/ 5994 w 10000"/>
                <a:gd name="connsiteY9" fmla="*/ 10000 h 10000"/>
                <a:gd name="connsiteX10" fmla="*/ 5864 w 10000"/>
                <a:gd name="connsiteY10" fmla="*/ 10000 h 10000"/>
                <a:gd name="connsiteX11" fmla="*/ 6120 w 10000"/>
                <a:gd name="connsiteY11" fmla="*/ 7126 h 10000"/>
                <a:gd name="connsiteX12" fmla="*/ 3 w 10000"/>
                <a:gd name="connsiteY12" fmla="*/ 4613 h 10000"/>
                <a:gd name="connsiteX13" fmla="*/ 0 w 10000"/>
                <a:gd name="connsiteY13" fmla="*/ 4335 h 10000"/>
                <a:gd name="connsiteX14" fmla="*/ 4377 w 10000"/>
                <a:gd name="connsiteY14" fmla="*/ 6143 h 10000"/>
                <a:gd name="connsiteX15" fmla="*/ 4505 w 10000"/>
                <a:gd name="connsiteY15" fmla="*/ 1295 h 10000"/>
                <a:gd name="connsiteX16" fmla="*/ 9 w 10000"/>
                <a:gd name="connsiteY16" fmla="*/ 2169 h 10000"/>
                <a:gd name="connsiteX17" fmla="*/ 9 w 10000"/>
                <a:gd name="connsiteY17" fmla="*/ 1914 h 10000"/>
                <a:gd name="connsiteX18" fmla="*/ 9 w 10000"/>
                <a:gd name="connsiteY18" fmla="*/ 1914 h 10000"/>
                <a:gd name="connsiteX0" fmla="*/ 9 w 10000"/>
                <a:gd name="connsiteY0" fmla="*/ 1914 h 10000"/>
                <a:gd name="connsiteX1" fmla="*/ 10000 w 10000"/>
                <a:gd name="connsiteY1" fmla="*/ 0 h 10000"/>
                <a:gd name="connsiteX2" fmla="*/ 10000 w 10000"/>
                <a:gd name="connsiteY2" fmla="*/ 260 h 10000"/>
                <a:gd name="connsiteX3" fmla="*/ 4615 w 10000"/>
                <a:gd name="connsiteY3" fmla="*/ 1275 h 10000"/>
                <a:gd name="connsiteX4" fmla="*/ 4507 w 10000"/>
                <a:gd name="connsiteY4" fmla="*/ 6195 h 10000"/>
                <a:gd name="connsiteX5" fmla="*/ 9998 w 10000"/>
                <a:gd name="connsiteY5" fmla="*/ 8455 h 10000"/>
                <a:gd name="connsiteX6" fmla="*/ 9998 w 10000"/>
                <a:gd name="connsiteY6" fmla="*/ 8691 h 10000"/>
                <a:gd name="connsiteX7" fmla="*/ 6235 w 10000"/>
                <a:gd name="connsiteY7" fmla="*/ 7182 h 10000"/>
                <a:gd name="connsiteX8" fmla="*/ 5994 w 10000"/>
                <a:gd name="connsiteY8" fmla="*/ 10000 h 10000"/>
                <a:gd name="connsiteX9" fmla="*/ 5864 w 10000"/>
                <a:gd name="connsiteY9" fmla="*/ 10000 h 10000"/>
                <a:gd name="connsiteX10" fmla="*/ 6120 w 10000"/>
                <a:gd name="connsiteY10" fmla="*/ 7126 h 10000"/>
                <a:gd name="connsiteX11" fmla="*/ 3 w 10000"/>
                <a:gd name="connsiteY11" fmla="*/ 4613 h 10000"/>
                <a:gd name="connsiteX12" fmla="*/ 0 w 10000"/>
                <a:gd name="connsiteY12" fmla="*/ 4335 h 10000"/>
                <a:gd name="connsiteX13" fmla="*/ 4377 w 10000"/>
                <a:gd name="connsiteY13" fmla="*/ 6143 h 10000"/>
                <a:gd name="connsiteX14" fmla="*/ 4505 w 10000"/>
                <a:gd name="connsiteY14" fmla="*/ 1295 h 10000"/>
                <a:gd name="connsiteX15" fmla="*/ 9 w 10000"/>
                <a:gd name="connsiteY15" fmla="*/ 2169 h 10000"/>
                <a:gd name="connsiteX16" fmla="*/ 9 w 10000"/>
                <a:gd name="connsiteY16" fmla="*/ 1914 h 10000"/>
                <a:gd name="connsiteX17" fmla="*/ 9 w 10000"/>
                <a:gd name="connsiteY17" fmla="*/ 191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000" h="10000">
                  <a:moveTo>
                    <a:pt x="9" y="1914"/>
                  </a:moveTo>
                  <a:lnTo>
                    <a:pt x="10000" y="0"/>
                  </a:lnTo>
                  <a:lnTo>
                    <a:pt x="10000" y="260"/>
                  </a:lnTo>
                  <a:lnTo>
                    <a:pt x="4615" y="1275"/>
                  </a:lnTo>
                  <a:lnTo>
                    <a:pt x="4507" y="6195"/>
                  </a:lnTo>
                  <a:lnTo>
                    <a:pt x="9998" y="8455"/>
                  </a:lnTo>
                  <a:lnTo>
                    <a:pt x="9998" y="8691"/>
                  </a:lnTo>
                  <a:lnTo>
                    <a:pt x="6235" y="7182"/>
                  </a:lnTo>
                  <a:cubicBezTo>
                    <a:pt x="6155" y="8121"/>
                    <a:pt x="6074" y="9060"/>
                    <a:pt x="5994" y="10000"/>
                  </a:cubicBezTo>
                  <a:lnTo>
                    <a:pt x="5864" y="10000"/>
                  </a:lnTo>
                  <a:cubicBezTo>
                    <a:pt x="5949" y="9042"/>
                    <a:pt x="6035" y="8084"/>
                    <a:pt x="6120" y="7126"/>
                  </a:cubicBezTo>
                  <a:lnTo>
                    <a:pt x="3" y="4613"/>
                  </a:lnTo>
                  <a:cubicBezTo>
                    <a:pt x="2" y="4520"/>
                    <a:pt x="1" y="4428"/>
                    <a:pt x="0" y="4335"/>
                  </a:cubicBezTo>
                  <a:lnTo>
                    <a:pt x="4377" y="6143"/>
                  </a:lnTo>
                  <a:cubicBezTo>
                    <a:pt x="4420" y="4527"/>
                    <a:pt x="4462" y="2911"/>
                    <a:pt x="4505" y="1295"/>
                  </a:cubicBezTo>
                  <a:lnTo>
                    <a:pt x="9" y="2169"/>
                  </a:lnTo>
                  <a:lnTo>
                    <a:pt x="9" y="1914"/>
                  </a:lnTo>
                  <a:lnTo>
                    <a:pt x="9" y="1914"/>
                  </a:lnTo>
                  <a:close/>
                </a:path>
              </a:pathLst>
            </a:custGeom>
            <a:solidFill>
              <a:srgbClr val="FFFD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sz="2400">
                <a:solidFill>
                  <a:prstClr val="black"/>
                </a:solidFill>
                <a:latin typeface="Tw Cen MT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F73BEA6D-6E85-4B25-5AED-31D97583697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-1295711" y="1020705"/>
            <a:ext cx="8001897" cy="5824735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1E488852-E434-4D11-8A4C-767DBC5BC2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14" y="45933"/>
            <a:ext cx="8307586" cy="118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12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2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mph" presetSubtype="0" accel="7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3100" fill="hold"/>
                                        <p:tgtEl>
                                          <p:spTgt spid="2"/>
                                        </p:tgtEl>
                                      </p:cBhvr>
                                      <p:by x="108000" y="10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4E664D8E-4797-440F-8EEE-CE13A636D986}"/>
              </a:ext>
            </a:extLst>
          </p:cNvPr>
          <p:cNvSpPr/>
          <p:nvPr/>
        </p:nvSpPr>
        <p:spPr>
          <a:xfrm rot="13464306">
            <a:off x="11691888" y="4570199"/>
            <a:ext cx="997963" cy="1015672"/>
          </a:xfrm>
          <a:custGeom>
            <a:avLst/>
            <a:gdLst/>
            <a:ahLst/>
            <a:cxnLst/>
            <a:rect l="l" t="t" r="r" b="b"/>
            <a:pathLst>
              <a:path w="997963" h="1015672">
                <a:moveTo>
                  <a:pt x="997963" y="1015672"/>
                </a:moveTo>
                <a:lnTo>
                  <a:pt x="994797" y="1015672"/>
                </a:lnTo>
                <a:lnTo>
                  <a:pt x="0" y="0"/>
                </a:lnTo>
                <a:lnTo>
                  <a:pt x="333731" y="0"/>
                </a:lnTo>
                <a:cubicBezTo>
                  <a:pt x="454491" y="7894"/>
                  <a:pt x="556351" y="38198"/>
                  <a:pt x="632789" y="141107"/>
                </a:cubicBezTo>
                <a:lnTo>
                  <a:pt x="668249" y="679039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5">
            <a:extLst>
              <a:ext uri="{FF2B5EF4-FFF2-40B4-BE49-F238E27FC236}">
                <a16:creationId xmlns:a16="http://schemas.microsoft.com/office/drawing/2014/main" id="{BD102B13-C61B-4D8C-86EF-60F8367DDD1E}"/>
              </a:ext>
            </a:extLst>
          </p:cNvPr>
          <p:cNvSpPr/>
          <p:nvPr/>
        </p:nvSpPr>
        <p:spPr>
          <a:xfrm rot="8064854">
            <a:off x="11264360" y="3630509"/>
            <a:ext cx="1827713" cy="1789677"/>
          </a:xfrm>
          <a:custGeom>
            <a:avLst/>
            <a:gdLst/>
            <a:ahLst/>
            <a:cxnLst/>
            <a:rect l="l" t="t" r="r" b="b"/>
            <a:pathLst>
              <a:path w="1827713" h="1789677">
                <a:moveTo>
                  <a:pt x="0" y="1770903"/>
                </a:moveTo>
                <a:lnTo>
                  <a:pt x="1125115" y="668562"/>
                </a:lnTo>
                <a:lnTo>
                  <a:pt x="1663041" y="633016"/>
                </a:lnTo>
                <a:cubicBezTo>
                  <a:pt x="1850938" y="493404"/>
                  <a:pt x="1796716" y="269061"/>
                  <a:pt x="1810922" y="0"/>
                </a:cubicBezTo>
                <a:cubicBezTo>
                  <a:pt x="1810396" y="449332"/>
                  <a:pt x="1828227" y="941953"/>
                  <a:pt x="1827702" y="1391286"/>
                </a:cubicBezTo>
                <a:cubicBezTo>
                  <a:pt x="1827062" y="1524082"/>
                  <a:pt x="1826423" y="1656880"/>
                  <a:pt x="1825783" y="178967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8DB7892-0CFA-4D2B-AD5B-B284B682E406}"/>
              </a:ext>
            </a:extLst>
          </p:cNvPr>
          <p:cNvSpPr/>
          <p:nvPr/>
        </p:nvSpPr>
        <p:spPr>
          <a:xfrm rot="8671462">
            <a:off x="-868005" y="714605"/>
            <a:ext cx="5919861" cy="1104658"/>
          </a:xfrm>
          <a:custGeom>
            <a:avLst/>
            <a:gdLst>
              <a:gd name="connsiteX0" fmla="*/ 0 w 5919861"/>
              <a:gd name="connsiteY0" fmla="*/ 0 h 1083889"/>
              <a:gd name="connsiteX1" fmla="*/ 5919861 w 5919861"/>
              <a:gd name="connsiteY1" fmla="*/ 0 h 1083889"/>
              <a:gd name="connsiteX2" fmla="*/ 5919861 w 5919861"/>
              <a:gd name="connsiteY2" fmla="*/ 1083889 h 1083889"/>
              <a:gd name="connsiteX3" fmla="*/ 0 w 5919861"/>
              <a:gd name="connsiteY3" fmla="*/ 1083889 h 1083889"/>
              <a:gd name="connsiteX4" fmla="*/ 0 w 5919861"/>
              <a:gd name="connsiteY4" fmla="*/ 0 h 1083889"/>
              <a:gd name="connsiteX0" fmla="*/ 0 w 5919861"/>
              <a:gd name="connsiteY0" fmla="*/ 0 h 1085590"/>
              <a:gd name="connsiteX1" fmla="*/ 5919861 w 5919861"/>
              <a:gd name="connsiteY1" fmla="*/ 0 h 1085590"/>
              <a:gd name="connsiteX2" fmla="*/ 5919861 w 5919861"/>
              <a:gd name="connsiteY2" fmla="*/ 1083889 h 1085590"/>
              <a:gd name="connsiteX3" fmla="*/ 1495909 w 5919861"/>
              <a:gd name="connsiteY3" fmla="*/ 1085590 h 1085590"/>
              <a:gd name="connsiteX4" fmla="*/ 0 w 5919861"/>
              <a:gd name="connsiteY4" fmla="*/ 0 h 1085590"/>
              <a:gd name="connsiteX0" fmla="*/ 0 w 5919861"/>
              <a:gd name="connsiteY0" fmla="*/ 0 h 1088889"/>
              <a:gd name="connsiteX1" fmla="*/ 5919861 w 5919861"/>
              <a:gd name="connsiteY1" fmla="*/ 0 h 1088889"/>
              <a:gd name="connsiteX2" fmla="*/ 5919861 w 5919861"/>
              <a:gd name="connsiteY2" fmla="*/ 1083889 h 1088889"/>
              <a:gd name="connsiteX3" fmla="*/ 1516950 w 5919861"/>
              <a:gd name="connsiteY3" fmla="*/ 1088889 h 1088889"/>
              <a:gd name="connsiteX4" fmla="*/ 0 w 5919861"/>
              <a:gd name="connsiteY4" fmla="*/ 0 h 1088889"/>
              <a:gd name="connsiteX0" fmla="*/ 0 w 5919861"/>
              <a:gd name="connsiteY0" fmla="*/ 0 h 1089959"/>
              <a:gd name="connsiteX1" fmla="*/ 5919861 w 5919861"/>
              <a:gd name="connsiteY1" fmla="*/ 0 h 1089959"/>
              <a:gd name="connsiteX2" fmla="*/ 5919861 w 5919861"/>
              <a:gd name="connsiteY2" fmla="*/ 1083889 h 1089959"/>
              <a:gd name="connsiteX3" fmla="*/ 1551276 w 5919861"/>
              <a:gd name="connsiteY3" fmla="*/ 1089959 h 1089959"/>
              <a:gd name="connsiteX4" fmla="*/ 0 w 5919861"/>
              <a:gd name="connsiteY4" fmla="*/ 0 h 1089959"/>
              <a:gd name="connsiteX0" fmla="*/ 0 w 5919861"/>
              <a:gd name="connsiteY0" fmla="*/ 0 h 1089959"/>
              <a:gd name="connsiteX1" fmla="*/ 5919861 w 5919861"/>
              <a:gd name="connsiteY1" fmla="*/ 0 h 1089959"/>
              <a:gd name="connsiteX2" fmla="*/ 5182427 w 5919861"/>
              <a:gd name="connsiteY2" fmla="*/ 1084687 h 1089959"/>
              <a:gd name="connsiteX3" fmla="*/ 1551276 w 5919861"/>
              <a:gd name="connsiteY3" fmla="*/ 1089959 h 1089959"/>
              <a:gd name="connsiteX4" fmla="*/ 0 w 5919861"/>
              <a:gd name="connsiteY4" fmla="*/ 0 h 1089959"/>
              <a:gd name="connsiteX0" fmla="*/ 0 w 5919861"/>
              <a:gd name="connsiteY0" fmla="*/ 0 h 1104658"/>
              <a:gd name="connsiteX1" fmla="*/ 5919861 w 5919861"/>
              <a:gd name="connsiteY1" fmla="*/ 0 h 1104658"/>
              <a:gd name="connsiteX2" fmla="*/ 5144802 w 5919861"/>
              <a:gd name="connsiteY2" fmla="*/ 1104658 h 1104658"/>
              <a:gd name="connsiteX3" fmla="*/ 1551276 w 5919861"/>
              <a:gd name="connsiteY3" fmla="*/ 1089959 h 1104658"/>
              <a:gd name="connsiteX4" fmla="*/ 0 w 5919861"/>
              <a:gd name="connsiteY4" fmla="*/ 0 h 1104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19861" h="1104658">
                <a:moveTo>
                  <a:pt x="0" y="0"/>
                </a:moveTo>
                <a:lnTo>
                  <a:pt x="5919861" y="0"/>
                </a:lnTo>
                <a:lnTo>
                  <a:pt x="5144802" y="1104658"/>
                </a:lnTo>
                <a:lnTo>
                  <a:pt x="1551276" y="108995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  <a:lumOff val="2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lumOff val="2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lumOff val="2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F629C6-5687-4F0F-B64E-A5E4E92C7ACB}"/>
              </a:ext>
            </a:extLst>
          </p:cNvPr>
          <p:cNvSpPr/>
          <p:nvPr/>
        </p:nvSpPr>
        <p:spPr>
          <a:xfrm>
            <a:off x="3441700" y="182855"/>
            <a:ext cx="8343900" cy="925894"/>
          </a:xfrm>
          <a:prstGeom prst="rect">
            <a:avLst/>
          </a:prstGeom>
        </p:spPr>
        <p:txBody>
          <a:bodyPr wrap="square" lIns="0" tIns="0" rIns="0" bIns="0" anchor="ctr" anchorCtr="0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/>
                <a:uLnTx/>
                <a:uFillTx/>
                <a:latin typeface="Calibri "/>
                <a:ea typeface="Calibri Light" charset="0"/>
                <a:cs typeface="Calibri Light" charset="0"/>
              </a:rPr>
              <a:t>TAREFAS DO PROJETO EM EXECUÇÃO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2667864" y="2716267"/>
            <a:ext cx="1658358" cy="2042345"/>
            <a:chOff x="9195664" y="2716267"/>
            <a:chExt cx="1658358" cy="2042345"/>
          </a:xfrm>
        </p:grpSpPr>
        <p:sp>
          <p:nvSpPr>
            <p:cNvPr id="14" name="Arrow: Pentagon 13">
              <a:extLst>
                <a:ext uri="{FF2B5EF4-FFF2-40B4-BE49-F238E27FC236}">
                  <a16:creationId xmlns:a16="http://schemas.microsoft.com/office/drawing/2014/main" id="{1A3029EC-5222-4B05-9B89-D8B8516768DF}"/>
                </a:ext>
              </a:extLst>
            </p:cNvPr>
            <p:cNvSpPr/>
            <p:nvPr/>
          </p:nvSpPr>
          <p:spPr>
            <a:xfrm rot="5400000">
              <a:off x="9003670" y="2908261"/>
              <a:ext cx="2042345" cy="1658358"/>
            </a:xfrm>
            <a:prstGeom prst="homePlate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3" name="Picture 22" descr="Selo Tick1 com preenchimento sólido">
              <a:extLst>
                <a:ext uri="{FF2B5EF4-FFF2-40B4-BE49-F238E27FC236}">
                  <a16:creationId xmlns:a16="http://schemas.microsoft.com/office/drawing/2014/main" id="{23114676-C12B-434D-8226-09F0312E7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9714416" y="3098456"/>
              <a:ext cx="661087" cy="661087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angle"/>
            </a:sp3d>
          </p:spPr>
        </p:pic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82059281-BFD4-4552-9F4E-C1AED6E08B33}"/>
              </a:ext>
            </a:extLst>
          </p:cNvPr>
          <p:cNvSpPr/>
          <p:nvPr/>
        </p:nvSpPr>
        <p:spPr>
          <a:xfrm>
            <a:off x="2384308" y="2022707"/>
            <a:ext cx="2265706" cy="461665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"/>
                <a:ea typeface="Calibri Bold" charset="0"/>
                <a:cs typeface="Calibri Light" charset="0"/>
              </a:rPr>
              <a:t>Tarefa 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"/>
              <a:ea typeface="Calibri Bold" charset="0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40A281E-FE60-4029-963B-743B2D84F5D8}"/>
              </a:ext>
            </a:extLst>
          </p:cNvPr>
          <p:cNvSpPr txBox="1"/>
          <p:nvPr/>
        </p:nvSpPr>
        <p:spPr>
          <a:xfrm>
            <a:off x="1919430" y="4985655"/>
            <a:ext cx="3195462" cy="10464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/>
                <a:ea typeface="Calibri Light" charset="0"/>
                <a:cs typeface="+mn-cs"/>
              </a:rPr>
              <a:t>Implementação das Recomendações de Modernização da Auditoria 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/>
                <a:ea typeface="Calibri Light" charset="0"/>
                <a:cs typeface="+mn-cs"/>
              </a:rPr>
              <a:t>Contratações</a:t>
            </a:r>
            <a:endParaRPr kumimoji="0" lang="pt-BR" sz="28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 Light" panose="020F0302020204030204"/>
              <a:ea typeface="Calibri Light" charset="0"/>
              <a:cs typeface="+mn-cs"/>
            </a:endParaRPr>
          </a:p>
        </p:txBody>
      </p:sp>
      <p:sp>
        <p:nvSpPr>
          <p:cNvPr id="32" name="Arrow: Pentagon 31">
            <a:extLst>
              <a:ext uri="{FF2B5EF4-FFF2-40B4-BE49-F238E27FC236}">
                <a16:creationId xmlns:a16="http://schemas.microsoft.com/office/drawing/2014/main" id="{D5D8A425-1202-4EC9-952B-699581E1BAF4}"/>
              </a:ext>
            </a:extLst>
          </p:cNvPr>
          <p:cNvSpPr/>
          <p:nvPr/>
        </p:nvSpPr>
        <p:spPr>
          <a:xfrm rot="5400000">
            <a:off x="2281753" y="2775888"/>
            <a:ext cx="2430578" cy="1973598"/>
          </a:xfrm>
          <a:prstGeom prst="homePlate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651FA2C-8741-42C6-A9AC-2F04676D03F0}"/>
              </a:ext>
            </a:extLst>
          </p:cNvPr>
          <p:cNvSpPr/>
          <p:nvPr/>
        </p:nvSpPr>
        <p:spPr>
          <a:xfrm>
            <a:off x="0" y="6466114"/>
            <a:ext cx="12192000" cy="3918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2D2B7F3-B0CA-4B59-4AC6-E394BC0C2D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11" y="247582"/>
            <a:ext cx="2601605" cy="912116"/>
          </a:xfrm>
          <a:prstGeom prst="rect">
            <a:avLst/>
          </a:prstGeom>
        </p:spPr>
      </p:pic>
      <p:grpSp>
        <p:nvGrpSpPr>
          <p:cNvPr id="33" name="Group 37">
            <a:extLst>
              <a:ext uri="{FF2B5EF4-FFF2-40B4-BE49-F238E27FC236}">
                <a16:creationId xmlns:a16="http://schemas.microsoft.com/office/drawing/2014/main" id="{C43E5F4B-5524-4BAD-AE1B-024F5E5D13E5}"/>
              </a:ext>
            </a:extLst>
          </p:cNvPr>
          <p:cNvGrpSpPr/>
          <p:nvPr/>
        </p:nvGrpSpPr>
        <p:grpSpPr>
          <a:xfrm>
            <a:off x="6767890" y="2677580"/>
            <a:ext cx="1658358" cy="2042345"/>
            <a:chOff x="1370390" y="2677580"/>
            <a:chExt cx="1658358" cy="2042345"/>
          </a:xfrm>
        </p:grpSpPr>
        <p:sp>
          <p:nvSpPr>
            <p:cNvPr id="35" name="Arrow: Pentagon 7">
              <a:extLst>
                <a:ext uri="{FF2B5EF4-FFF2-40B4-BE49-F238E27FC236}">
                  <a16:creationId xmlns:a16="http://schemas.microsoft.com/office/drawing/2014/main" id="{E18C1F28-8B00-4708-99BC-3410E44C96D0}"/>
                </a:ext>
              </a:extLst>
            </p:cNvPr>
            <p:cNvSpPr/>
            <p:nvPr/>
          </p:nvSpPr>
          <p:spPr>
            <a:xfrm rot="5400000">
              <a:off x="1178396" y="2869574"/>
              <a:ext cx="2042345" cy="1658358"/>
            </a:xfrm>
            <a:prstGeom prst="homePlate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3" name="Picture 16" descr="Grupo com preenchimento sólido">
              <a:extLst>
                <a:ext uri="{FF2B5EF4-FFF2-40B4-BE49-F238E27FC236}">
                  <a16:creationId xmlns:a16="http://schemas.microsoft.com/office/drawing/2014/main" id="{D11AFB73-75EF-481E-9697-EC96A9390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1778486" y="3022596"/>
              <a:ext cx="812807" cy="812807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angle"/>
            </a:sp3d>
          </p:spPr>
        </p:pic>
      </p:grpSp>
      <p:sp>
        <p:nvSpPr>
          <p:cNvPr id="44" name="Rectangle 17">
            <a:extLst>
              <a:ext uri="{FF2B5EF4-FFF2-40B4-BE49-F238E27FC236}">
                <a16:creationId xmlns:a16="http://schemas.microsoft.com/office/drawing/2014/main" id="{2F9B57DB-2244-47D1-8D7A-327D8F2C5513}"/>
              </a:ext>
            </a:extLst>
          </p:cNvPr>
          <p:cNvSpPr/>
          <p:nvPr/>
        </p:nvSpPr>
        <p:spPr>
          <a:xfrm>
            <a:off x="6449536" y="2034509"/>
            <a:ext cx="2265706" cy="461665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"/>
                <a:ea typeface="Calibri Bold" charset="0"/>
                <a:cs typeface="Calibri Light" charset="0"/>
              </a:rPr>
              <a:t>Tarefa 5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"/>
              <a:ea typeface="Calibri Bold" charset="0"/>
              <a:cs typeface="+mn-cs"/>
            </a:endParaRPr>
          </a:p>
        </p:txBody>
      </p:sp>
      <p:sp>
        <p:nvSpPr>
          <p:cNvPr id="45" name="TextBox 18">
            <a:extLst>
              <a:ext uri="{FF2B5EF4-FFF2-40B4-BE49-F238E27FC236}">
                <a16:creationId xmlns:a16="http://schemas.microsoft.com/office/drawing/2014/main" id="{D6F73F3A-83B5-4D0D-81CB-5FD824DFDF45}"/>
              </a:ext>
            </a:extLst>
          </p:cNvPr>
          <p:cNvSpPr txBox="1"/>
          <p:nvPr/>
        </p:nvSpPr>
        <p:spPr>
          <a:xfrm>
            <a:off x="5999338" y="4985655"/>
            <a:ext cx="3195462" cy="10464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/>
                <a:ea typeface="Calibri Light" charset="0"/>
                <a:cs typeface="+mn-cs"/>
              </a:rPr>
              <a:t>Programa de Treinamento de Modernização de Auditoria de Contratações</a:t>
            </a:r>
          </a:p>
        </p:txBody>
      </p:sp>
      <p:sp>
        <p:nvSpPr>
          <p:cNvPr id="46" name="Arrow: Pentagon 31">
            <a:extLst>
              <a:ext uri="{FF2B5EF4-FFF2-40B4-BE49-F238E27FC236}">
                <a16:creationId xmlns:a16="http://schemas.microsoft.com/office/drawing/2014/main" id="{CFC00FC7-ACCF-4B89-B86F-9A04BDF3727C}"/>
              </a:ext>
            </a:extLst>
          </p:cNvPr>
          <p:cNvSpPr/>
          <p:nvPr/>
        </p:nvSpPr>
        <p:spPr>
          <a:xfrm rot="5400000">
            <a:off x="6371153" y="2775888"/>
            <a:ext cx="2430578" cy="1973598"/>
          </a:xfrm>
          <a:prstGeom prst="homePlate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784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decel="5000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decel="45333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4" grpId="0" animBg="1"/>
      <p:bldP spid="6" grpId="0"/>
      <p:bldP spid="26" grpId="0"/>
      <p:bldP spid="29" grpId="0"/>
      <p:bldP spid="32" grpId="0" animBg="1"/>
      <p:bldP spid="44" grpId="0"/>
      <p:bldP spid="45" grpId="0"/>
      <p:bldP spid="4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ue and black rays&#10;&#10;Description automatically generated">
            <a:extLst>
              <a:ext uri="{FF2B5EF4-FFF2-40B4-BE49-F238E27FC236}">
                <a16:creationId xmlns:a16="http://schemas.microsoft.com/office/drawing/2014/main" id="{265C9E4F-17B7-0D82-23D0-59E1E85F9E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711" y="-48046"/>
            <a:ext cx="12256029" cy="695236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E426801-3650-1BEF-C5FC-D5245F67FC46}"/>
              </a:ext>
            </a:extLst>
          </p:cNvPr>
          <p:cNvSpPr/>
          <p:nvPr/>
        </p:nvSpPr>
        <p:spPr>
          <a:xfrm flipH="1">
            <a:off x="-46075" y="46893"/>
            <a:ext cx="12266657" cy="6794900"/>
          </a:xfrm>
          <a:custGeom>
            <a:avLst/>
            <a:gdLst>
              <a:gd name="connsiteX0" fmla="*/ 0 w 9153101"/>
              <a:gd name="connsiteY0" fmla="*/ 0 h 5178236"/>
              <a:gd name="connsiteX1" fmla="*/ 9153101 w 9153101"/>
              <a:gd name="connsiteY1" fmla="*/ 0 h 5178236"/>
              <a:gd name="connsiteX2" fmla="*/ 9153101 w 9153101"/>
              <a:gd name="connsiteY2" fmla="*/ 5178236 h 5178236"/>
              <a:gd name="connsiteX3" fmla="*/ 0 w 9153101"/>
              <a:gd name="connsiteY3" fmla="*/ 5178236 h 5178236"/>
              <a:gd name="connsiteX4" fmla="*/ 0 w 9153101"/>
              <a:gd name="connsiteY4" fmla="*/ 0 h 5178236"/>
              <a:gd name="connsiteX0" fmla="*/ 23446 w 9153101"/>
              <a:gd name="connsiteY0" fmla="*/ 1019907 h 5178236"/>
              <a:gd name="connsiteX1" fmla="*/ 9153101 w 9153101"/>
              <a:gd name="connsiteY1" fmla="*/ 0 h 5178236"/>
              <a:gd name="connsiteX2" fmla="*/ 9153101 w 9153101"/>
              <a:gd name="connsiteY2" fmla="*/ 5178236 h 5178236"/>
              <a:gd name="connsiteX3" fmla="*/ 0 w 9153101"/>
              <a:gd name="connsiteY3" fmla="*/ 5178236 h 5178236"/>
              <a:gd name="connsiteX4" fmla="*/ 23446 w 9153101"/>
              <a:gd name="connsiteY4" fmla="*/ 1019907 h 5178236"/>
              <a:gd name="connsiteX0" fmla="*/ 23446 w 9153101"/>
              <a:gd name="connsiteY0" fmla="*/ 984738 h 5143067"/>
              <a:gd name="connsiteX1" fmla="*/ 9153101 w 9153101"/>
              <a:gd name="connsiteY1" fmla="*/ 0 h 5143067"/>
              <a:gd name="connsiteX2" fmla="*/ 9153101 w 9153101"/>
              <a:gd name="connsiteY2" fmla="*/ 5143067 h 5143067"/>
              <a:gd name="connsiteX3" fmla="*/ 0 w 9153101"/>
              <a:gd name="connsiteY3" fmla="*/ 5143067 h 5143067"/>
              <a:gd name="connsiteX4" fmla="*/ 23446 w 9153101"/>
              <a:gd name="connsiteY4" fmla="*/ 984738 h 5143067"/>
              <a:gd name="connsiteX0" fmla="*/ 23446 w 9176547"/>
              <a:gd name="connsiteY0" fmla="*/ 984738 h 5143067"/>
              <a:gd name="connsiteX1" fmla="*/ 9153101 w 9176547"/>
              <a:gd name="connsiteY1" fmla="*/ 0 h 5143067"/>
              <a:gd name="connsiteX2" fmla="*/ 9176547 w 9176547"/>
              <a:gd name="connsiteY2" fmla="*/ 4123159 h 5143067"/>
              <a:gd name="connsiteX3" fmla="*/ 0 w 9176547"/>
              <a:gd name="connsiteY3" fmla="*/ 5143067 h 5143067"/>
              <a:gd name="connsiteX4" fmla="*/ 23446 w 9176547"/>
              <a:gd name="connsiteY4" fmla="*/ 984738 h 5143067"/>
              <a:gd name="connsiteX0" fmla="*/ 35169 w 9188270"/>
              <a:gd name="connsiteY0" fmla="*/ 984738 h 5096175"/>
              <a:gd name="connsiteX1" fmla="*/ 9164824 w 9188270"/>
              <a:gd name="connsiteY1" fmla="*/ 0 h 5096175"/>
              <a:gd name="connsiteX2" fmla="*/ 9188270 w 9188270"/>
              <a:gd name="connsiteY2" fmla="*/ 4123159 h 5096175"/>
              <a:gd name="connsiteX3" fmla="*/ 0 w 9188270"/>
              <a:gd name="connsiteY3" fmla="*/ 5096175 h 5096175"/>
              <a:gd name="connsiteX4" fmla="*/ 35169 w 9188270"/>
              <a:gd name="connsiteY4" fmla="*/ 984738 h 5096175"/>
              <a:gd name="connsiteX0" fmla="*/ 0 w 9199993"/>
              <a:gd name="connsiteY0" fmla="*/ 996461 h 5096175"/>
              <a:gd name="connsiteX1" fmla="*/ 9176547 w 9199993"/>
              <a:gd name="connsiteY1" fmla="*/ 0 h 5096175"/>
              <a:gd name="connsiteX2" fmla="*/ 9199993 w 9199993"/>
              <a:gd name="connsiteY2" fmla="*/ 4123159 h 5096175"/>
              <a:gd name="connsiteX3" fmla="*/ 11723 w 9199993"/>
              <a:gd name="connsiteY3" fmla="*/ 5096175 h 5096175"/>
              <a:gd name="connsiteX4" fmla="*/ 0 w 9199993"/>
              <a:gd name="connsiteY4" fmla="*/ 996461 h 5096175"/>
              <a:gd name="connsiteX0" fmla="*/ 0 w 9199993"/>
              <a:gd name="connsiteY0" fmla="*/ 996461 h 5096175"/>
              <a:gd name="connsiteX1" fmla="*/ 9188270 w 9199993"/>
              <a:gd name="connsiteY1" fmla="*/ 0 h 5096175"/>
              <a:gd name="connsiteX2" fmla="*/ 9199993 w 9199993"/>
              <a:gd name="connsiteY2" fmla="*/ 4123159 h 5096175"/>
              <a:gd name="connsiteX3" fmla="*/ 11723 w 9199993"/>
              <a:gd name="connsiteY3" fmla="*/ 5096175 h 5096175"/>
              <a:gd name="connsiteX4" fmla="*/ 0 w 9199993"/>
              <a:gd name="connsiteY4" fmla="*/ 996461 h 5096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9993" h="5096175">
                <a:moveTo>
                  <a:pt x="0" y="996461"/>
                </a:moveTo>
                <a:lnTo>
                  <a:pt x="9188270" y="0"/>
                </a:lnTo>
                <a:cubicBezTo>
                  <a:pt x="9192178" y="1374386"/>
                  <a:pt x="9196085" y="2748773"/>
                  <a:pt x="9199993" y="4123159"/>
                </a:cubicBezTo>
                <a:lnTo>
                  <a:pt x="11723" y="5096175"/>
                </a:lnTo>
                <a:cubicBezTo>
                  <a:pt x="7815" y="3729604"/>
                  <a:pt x="3908" y="2363032"/>
                  <a:pt x="0" y="996461"/>
                </a:cubicBezTo>
                <a:close/>
              </a:path>
            </a:pathLst>
          </a:custGeom>
          <a:solidFill>
            <a:schemeClr val="accent4">
              <a:lumMod val="50000"/>
              <a:alpha val="9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D9CF5B4-76AA-76AC-2555-A5545C4AEC1F}"/>
              </a:ext>
            </a:extLst>
          </p:cNvPr>
          <p:cNvGrpSpPr/>
          <p:nvPr/>
        </p:nvGrpSpPr>
        <p:grpSpPr>
          <a:xfrm flipH="1">
            <a:off x="-23744" y="-40096"/>
            <a:ext cx="12240005" cy="1437096"/>
            <a:chOff x="-17808" y="-30072"/>
            <a:chExt cx="9180004" cy="2070494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08CC358-2A02-98A4-E2DE-FBF2541EBB5F}"/>
                </a:ext>
              </a:extLst>
            </p:cNvPr>
            <p:cNvSpPr>
              <a:spLocks/>
            </p:cNvSpPr>
            <p:nvPr/>
          </p:nvSpPr>
          <p:spPr bwMode="auto">
            <a:xfrm rot="10800000" flipH="1">
              <a:off x="5562803" y="-30072"/>
              <a:ext cx="3598016" cy="870318"/>
            </a:xfrm>
            <a:custGeom>
              <a:avLst/>
              <a:gdLst>
                <a:gd name="connsiteX0" fmla="*/ 0 w 3598016"/>
                <a:gd name="connsiteY0" fmla="*/ 870318 h 870318"/>
                <a:gd name="connsiteX1" fmla="*/ 3598016 w 3598016"/>
                <a:gd name="connsiteY1" fmla="*/ 870318 h 870318"/>
                <a:gd name="connsiteX2" fmla="*/ 3598016 w 3598016"/>
                <a:gd name="connsiteY2" fmla="*/ 795138 h 870318"/>
                <a:gd name="connsiteX3" fmla="*/ 147598 w 3598016"/>
                <a:gd name="connsiteY3" fmla="*/ 0 h 870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98016" h="870318">
                  <a:moveTo>
                    <a:pt x="0" y="870318"/>
                  </a:moveTo>
                  <a:lnTo>
                    <a:pt x="3598016" y="870318"/>
                  </a:lnTo>
                  <a:lnTo>
                    <a:pt x="3598016" y="795138"/>
                  </a:lnTo>
                  <a:lnTo>
                    <a:pt x="147598" y="0"/>
                  </a:lnTo>
                  <a:close/>
                </a:path>
              </a:pathLst>
            </a:custGeom>
            <a:solidFill>
              <a:schemeClr val="accent5">
                <a:alpha val="88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40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122DFC6-9AA2-5AEE-162B-E871F1C43E62}"/>
                </a:ext>
              </a:extLst>
            </p:cNvPr>
            <p:cNvSpPr>
              <a:spLocks/>
            </p:cNvSpPr>
            <p:nvPr/>
          </p:nvSpPr>
          <p:spPr bwMode="auto">
            <a:xfrm rot="10800000" flipH="1">
              <a:off x="-3351" y="-30072"/>
              <a:ext cx="5623797" cy="2041340"/>
            </a:xfrm>
            <a:custGeom>
              <a:avLst/>
              <a:gdLst>
                <a:gd name="connsiteX0" fmla="*/ 1289 w 5623797"/>
                <a:gd name="connsiteY0" fmla="*/ 2041340 h 2041340"/>
                <a:gd name="connsiteX1" fmla="*/ 5467633 w 5623797"/>
                <a:gd name="connsiteY1" fmla="*/ 2041340 h 2041340"/>
                <a:gd name="connsiteX2" fmla="*/ 5623797 w 5623797"/>
                <a:gd name="connsiteY2" fmla="*/ 1148533 h 2041340"/>
                <a:gd name="connsiteX3" fmla="*/ 0 w 5623797"/>
                <a:gd name="connsiteY3" fmla="*/ 0 h 2041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23797" h="2041340">
                  <a:moveTo>
                    <a:pt x="1289" y="2041340"/>
                  </a:moveTo>
                  <a:lnTo>
                    <a:pt x="5467633" y="2041340"/>
                  </a:lnTo>
                  <a:lnTo>
                    <a:pt x="5623797" y="11485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75000"/>
                <a:alpha val="92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40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676F9B5-B5BF-3E6E-EBC2-3D4ECDA27F34}"/>
                </a:ext>
              </a:extLst>
            </p:cNvPr>
            <p:cNvSpPr>
              <a:spLocks/>
            </p:cNvSpPr>
            <p:nvPr/>
          </p:nvSpPr>
          <p:spPr bwMode="auto">
            <a:xfrm rot="10800000" flipH="1">
              <a:off x="-17808" y="-30072"/>
              <a:ext cx="9180004" cy="2070494"/>
            </a:xfrm>
            <a:custGeom>
              <a:avLst/>
              <a:gdLst>
                <a:gd name="connsiteX0" fmla="*/ 5477595 w 9180004"/>
                <a:gd name="connsiteY0" fmla="*/ 2070494 h 2070494"/>
                <a:gd name="connsiteX1" fmla="*/ 5593220 w 9180004"/>
                <a:gd name="connsiteY1" fmla="*/ 2070494 h 2070494"/>
                <a:gd name="connsiteX2" fmla="*/ 5724878 w 9180004"/>
                <a:gd name="connsiteY2" fmla="*/ 1303124 h 2070494"/>
                <a:gd name="connsiteX3" fmla="*/ 9180004 w 9180004"/>
                <a:gd name="connsiteY3" fmla="*/ 1993695 h 2070494"/>
                <a:gd name="connsiteX4" fmla="*/ 9180004 w 9180004"/>
                <a:gd name="connsiteY4" fmla="*/ 1885807 h 2070494"/>
                <a:gd name="connsiteX5" fmla="*/ 4138256 w 9180004"/>
                <a:gd name="connsiteY5" fmla="*/ 851511 h 2070494"/>
                <a:gd name="connsiteX6" fmla="*/ 4018892 w 9180004"/>
                <a:gd name="connsiteY6" fmla="*/ 827437 h 2070494"/>
                <a:gd name="connsiteX7" fmla="*/ 0 w 9180004"/>
                <a:gd name="connsiteY7" fmla="*/ 0 h 2070494"/>
                <a:gd name="connsiteX8" fmla="*/ 2755 w 9180004"/>
                <a:gd name="connsiteY8" fmla="*/ 127504 h 2070494"/>
                <a:gd name="connsiteX9" fmla="*/ 5619287 w 9180004"/>
                <a:gd name="connsiteY9" fmla="*/ 1277712 h 2070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80004" h="2070494">
                  <a:moveTo>
                    <a:pt x="5477595" y="2070494"/>
                  </a:moveTo>
                  <a:lnTo>
                    <a:pt x="5593220" y="2070494"/>
                  </a:lnTo>
                  <a:lnTo>
                    <a:pt x="5724878" y="1303124"/>
                  </a:lnTo>
                  <a:lnTo>
                    <a:pt x="9180004" y="1993695"/>
                  </a:lnTo>
                  <a:lnTo>
                    <a:pt x="9180004" y="1885807"/>
                  </a:lnTo>
                  <a:lnTo>
                    <a:pt x="4138256" y="851511"/>
                  </a:lnTo>
                  <a:lnTo>
                    <a:pt x="4018892" y="827437"/>
                  </a:lnTo>
                  <a:lnTo>
                    <a:pt x="0" y="0"/>
                  </a:lnTo>
                  <a:cubicBezTo>
                    <a:pt x="918" y="42799"/>
                    <a:pt x="1837" y="84705"/>
                    <a:pt x="2755" y="127504"/>
                  </a:cubicBezTo>
                  <a:lnTo>
                    <a:pt x="5619287" y="1277712"/>
                  </a:lnTo>
                  <a:close/>
                </a:path>
              </a:pathLst>
            </a:custGeom>
            <a:solidFill>
              <a:srgbClr val="FFFDE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4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F34811A-9EB1-A896-ADBE-2DB2A8F071E8}"/>
              </a:ext>
            </a:extLst>
          </p:cNvPr>
          <p:cNvGrpSpPr/>
          <p:nvPr/>
        </p:nvGrpSpPr>
        <p:grpSpPr>
          <a:xfrm rot="10800000" flipH="1">
            <a:off x="-38819" y="5496657"/>
            <a:ext cx="12240005" cy="1437096"/>
            <a:chOff x="-17808" y="-30072"/>
            <a:chExt cx="9180004" cy="207049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332160-5AFE-521A-A59D-08DEC200EA68}"/>
                </a:ext>
              </a:extLst>
            </p:cNvPr>
            <p:cNvSpPr>
              <a:spLocks/>
            </p:cNvSpPr>
            <p:nvPr/>
          </p:nvSpPr>
          <p:spPr bwMode="auto">
            <a:xfrm rot="10800000" flipH="1">
              <a:off x="5562803" y="-30072"/>
              <a:ext cx="3598016" cy="870318"/>
            </a:xfrm>
            <a:custGeom>
              <a:avLst/>
              <a:gdLst>
                <a:gd name="connsiteX0" fmla="*/ 0 w 3598016"/>
                <a:gd name="connsiteY0" fmla="*/ 870318 h 870318"/>
                <a:gd name="connsiteX1" fmla="*/ 3598016 w 3598016"/>
                <a:gd name="connsiteY1" fmla="*/ 870318 h 870318"/>
                <a:gd name="connsiteX2" fmla="*/ 3598016 w 3598016"/>
                <a:gd name="connsiteY2" fmla="*/ 795138 h 870318"/>
                <a:gd name="connsiteX3" fmla="*/ 147598 w 3598016"/>
                <a:gd name="connsiteY3" fmla="*/ 0 h 870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98016" h="870318">
                  <a:moveTo>
                    <a:pt x="0" y="870318"/>
                  </a:moveTo>
                  <a:lnTo>
                    <a:pt x="3598016" y="870318"/>
                  </a:lnTo>
                  <a:lnTo>
                    <a:pt x="3598016" y="795138"/>
                  </a:lnTo>
                  <a:lnTo>
                    <a:pt x="147598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6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40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69852F9-6EB1-425F-FF12-20C546AEDB64}"/>
                </a:ext>
              </a:extLst>
            </p:cNvPr>
            <p:cNvSpPr>
              <a:spLocks/>
            </p:cNvSpPr>
            <p:nvPr/>
          </p:nvSpPr>
          <p:spPr bwMode="auto">
            <a:xfrm rot="10800000" flipH="1">
              <a:off x="-3351" y="-30072"/>
              <a:ext cx="5623797" cy="2041340"/>
            </a:xfrm>
            <a:custGeom>
              <a:avLst/>
              <a:gdLst>
                <a:gd name="connsiteX0" fmla="*/ 1289 w 5623797"/>
                <a:gd name="connsiteY0" fmla="*/ 2041340 h 2041340"/>
                <a:gd name="connsiteX1" fmla="*/ 5467633 w 5623797"/>
                <a:gd name="connsiteY1" fmla="*/ 2041340 h 2041340"/>
                <a:gd name="connsiteX2" fmla="*/ 5623797 w 5623797"/>
                <a:gd name="connsiteY2" fmla="*/ 1148533 h 2041340"/>
                <a:gd name="connsiteX3" fmla="*/ 0 w 5623797"/>
                <a:gd name="connsiteY3" fmla="*/ 0 h 2041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23797" h="2041340">
                  <a:moveTo>
                    <a:pt x="1289" y="2041340"/>
                  </a:moveTo>
                  <a:lnTo>
                    <a:pt x="5467633" y="2041340"/>
                  </a:lnTo>
                  <a:lnTo>
                    <a:pt x="5623797" y="11485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50000"/>
                <a:alpha val="92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4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CC2C02C-1F49-BDB7-64A9-F22AB2A8F9FE}"/>
                </a:ext>
              </a:extLst>
            </p:cNvPr>
            <p:cNvSpPr>
              <a:spLocks/>
            </p:cNvSpPr>
            <p:nvPr/>
          </p:nvSpPr>
          <p:spPr bwMode="auto">
            <a:xfrm rot="10800000" flipH="1">
              <a:off x="-17808" y="-30072"/>
              <a:ext cx="9180004" cy="2070494"/>
            </a:xfrm>
            <a:custGeom>
              <a:avLst/>
              <a:gdLst>
                <a:gd name="connsiteX0" fmla="*/ 5477595 w 9180004"/>
                <a:gd name="connsiteY0" fmla="*/ 2070494 h 2070494"/>
                <a:gd name="connsiteX1" fmla="*/ 5593220 w 9180004"/>
                <a:gd name="connsiteY1" fmla="*/ 2070494 h 2070494"/>
                <a:gd name="connsiteX2" fmla="*/ 5724878 w 9180004"/>
                <a:gd name="connsiteY2" fmla="*/ 1303124 h 2070494"/>
                <a:gd name="connsiteX3" fmla="*/ 9180004 w 9180004"/>
                <a:gd name="connsiteY3" fmla="*/ 1993695 h 2070494"/>
                <a:gd name="connsiteX4" fmla="*/ 9180004 w 9180004"/>
                <a:gd name="connsiteY4" fmla="*/ 1885807 h 2070494"/>
                <a:gd name="connsiteX5" fmla="*/ 4138256 w 9180004"/>
                <a:gd name="connsiteY5" fmla="*/ 851511 h 2070494"/>
                <a:gd name="connsiteX6" fmla="*/ 4018892 w 9180004"/>
                <a:gd name="connsiteY6" fmla="*/ 827437 h 2070494"/>
                <a:gd name="connsiteX7" fmla="*/ 0 w 9180004"/>
                <a:gd name="connsiteY7" fmla="*/ 0 h 2070494"/>
                <a:gd name="connsiteX8" fmla="*/ 2755 w 9180004"/>
                <a:gd name="connsiteY8" fmla="*/ 127504 h 2070494"/>
                <a:gd name="connsiteX9" fmla="*/ 5619287 w 9180004"/>
                <a:gd name="connsiteY9" fmla="*/ 1277712 h 2070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80004" h="2070494">
                  <a:moveTo>
                    <a:pt x="5477595" y="2070494"/>
                  </a:moveTo>
                  <a:lnTo>
                    <a:pt x="5593220" y="2070494"/>
                  </a:lnTo>
                  <a:lnTo>
                    <a:pt x="5724878" y="1303124"/>
                  </a:lnTo>
                  <a:lnTo>
                    <a:pt x="9180004" y="1993695"/>
                  </a:lnTo>
                  <a:lnTo>
                    <a:pt x="9180004" y="1885807"/>
                  </a:lnTo>
                  <a:lnTo>
                    <a:pt x="4138256" y="851511"/>
                  </a:lnTo>
                  <a:lnTo>
                    <a:pt x="4018892" y="827437"/>
                  </a:lnTo>
                  <a:lnTo>
                    <a:pt x="0" y="0"/>
                  </a:lnTo>
                  <a:cubicBezTo>
                    <a:pt x="918" y="42799"/>
                    <a:pt x="1837" y="84705"/>
                    <a:pt x="2755" y="127504"/>
                  </a:cubicBezTo>
                  <a:lnTo>
                    <a:pt x="5619287" y="1277712"/>
                  </a:lnTo>
                  <a:close/>
                </a:path>
              </a:pathLst>
            </a:custGeom>
            <a:solidFill>
              <a:srgbClr val="FFFDE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400" dirty="0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3D88BABF-03F9-A55B-8C49-51DEDB8499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769911" y="884708"/>
            <a:ext cx="6880587" cy="5692372"/>
          </a:xfrm>
          <a:prstGeom prst="rect">
            <a:avLst/>
          </a:prstGeom>
        </p:spPr>
      </p:pic>
      <p:sp>
        <p:nvSpPr>
          <p:cNvPr id="2" name="Arrow: Pentagon 1">
            <a:extLst>
              <a:ext uri="{FF2B5EF4-FFF2-40B4-BE49-F238E27FC236}">
                <a16:creationId xmlns:a16="http://schemas.microsoft.com/office/drawing/2014/main" id="{5EC4BDEB-5D6F-D6F9-6CB6-1EB45E8203EF}"/>
              </a:ext>
            </a:extLst>
          </p:cNvPr>
          <p:cNvSpPr/>
          <p:nvPr/>
        </p:nvSpPr>
        <p:spPr>
          <a:xfrm>
            <a:off x="5398589" y="1632864"/>
            <a:ext cx="579159" cy="483189"/>
          </a:xfrm>
          <a:custGeom>
            <a:avLst/>
            <a:gdLst>
              <a:gd name="connsiteX0" fmla="*/ 0 w 579159"/>
              <a:gd name="connsiteY0" fmla="*/ 0 h 483189"/>
              <a:gd name="connsiteX1" fmla="*/ 338690 w 579159"/>
              <a:gd name="connsiteY1" fmla="*/ 0 h 483189"/>
              <a:gd name="connsiteX2" fmla="*/ 579159 w 579159"/>
              <a:gd name="connsiteY2" fmla="*/ 241595 h 483189"/>
              <a:gd name="connsiteX3" fmla="*/ 338690 w 579159"/>
              <a:gd name="connsiteY3" fmla="*/ 483189 h 483189"/>
              <a:gd name="connsiteX4" fmla="*/ 0 w 579159"/>
              <a:gd name="connsiteY4" fmla="*/ 483189 h 483189"/>
              <a:gd name="connsiteX5" fmla="*/ 0 w 579159"/>
              <a:gd name="connsiteY5" fmla="*/ 0 h 483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9159" h="483189" fill="none" extrusionOk="0">
                <a:moveTo>
                  <a:pt x="0" y="0"/>
                </a:moveTo>
                <a:cubicBezTo>
                  <a:pt x="77976" y="-2887"/>
                  <a:pt x="204112" y="15743"/>
                  <a:pt x="338690" y="0"/>
                </a:cubicBezTo>
                <a:cubicBezTo>
                  <a:pt x="412983" y="80192"/>
                  <a:pt x="531563" y="226354"/>
                  <a:pt x="579159" y="241595"/>
                </a:cubicBezTo>
                <a:cubicBezTo>
                  <a:pt x="528492" y="296640"/>
                  <a:pt x="449381" y="383000"/>
                  <a:pt x="338690" y="483189"/>
                </a:cubicBezTo>
                <a:cubicBezTo>
                  <a:pt x="205456" y="506650"/>
                  <a:pt x="36340" y="476173"/>
                  <a:pt x="0" y="483189"/>
                </a:cubicBezTo>
                <a:cubicBezTo>
                  <a:pt x="-41157" y="375964"/>
                  <a:pt x="-29692" y="80549"/>
                  <a:pt x="0" y="0"/>
                </a:cubicBezTo>
                <a:close/>
              </a:path>
              <a:path w="579159" h="483189" stroke="0" extrusionOk="0">
                <a:moveTo>
                  <a:pt x="0" y="0"/>
                </a:moveTo>
                <a:cubicBezTo>
                  <a:pt x="70984" y="24846"/>
                  <a:pt x="171600" y="20841"/>
                  <a:pt x="338690" y="0"/>
                </a:cubicBezTo>
                <a:cubicBezTo>
                  <a:pt x="350875" y="50755"/>
                  <a:pt x="506664" y="151226"/>
                  <a:pt x="579159" y="241595"/>
                </a:cubicBezTo>
                <a:cubicBezTo>
                  <a:pt x="485400" y="311156"/>
                  <a:pt x="349097" y="441593"/>
                  <a:pt x="338690" y="483189"/>
                </a:cubicBezTo>
                <a:cubicBezTo>
                  <a:pt x="271589" y="492593"/>
                  <a:pt x="162335" y="469394"/>
                  <a:pt x="0" y="483189"/>
                </a:cubicBezTo>
                <a:cubicBezTo>
                  <a:pt x="8536" y="426616"/>
                  <a:pt x="-33809" y="229665"/>
                  <a:pt x="0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homePlate">
                    <a:avLst>
                      <a:gd name="adj" fmla="val 497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5C84A9-677B-6333-8A00-E1FD4689D6A6}"/>
              </a:ext>
            </a:extLst>
          </p:cNvPr>
          <p:cNvSpPr txBox="1"/>
          <p:nvPr/>
        </p:nvSpPr>
        <p:spPr>
          <a:xfrm>
            <a:off x="6055414" y="1443573"/>
            <a:ext cx="544810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Manual de Auditoria em Contratações Públicas</a:t>
            </a:r>
            <a:endParaRPr lang="en-US" sz="2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rrow: Pentagon 3">
            <a:extLst>
              <a:ext uri="{FF2B5EF4-FFF2-40B4-BE49-F238E27FC236}">
                <a16:creationId xmlns:a16="http://schemas.microsoft.com/office/drawing/2014/main" id="{70E6FE16-8DD6-AAB9-78F4-CEBE3F0A2208}"/>
              </a:ext>
            </a:extLst>
          </p:cNvPr>
          <p:cNvSpPr/>
          <p:nvPr/>
        </p:nvSpPr>
        <p:spPr>
          <a:xfrm>
            <a:off x="5398589" y="2899850"/>
            <a:ext cx="579159" cy="483189"/>
          </a:xfrm>
          <a:custGeom>
            <a:avLst/>
            <a:gdLst>
              <a:gd name="connsiteX0" fmla="*/ 0 w 579159"/>
              <a:gd name="connsiteY0" fmla="*/ 0 h 483189"/>
              <a:gd name="connsiteX1" fmla="*/ 338690 w 579159"/>
              <a:gd name="connsiteY1" fmla="*/ 0 h 483189"/>
              <a:gd name="connsiteX2" fmla="*/ 579159 w 579159"/>
              <a:gd name="connsiteY2" fmla="*/ 241595 h 483189"/>
              <a:gd name="connsiteX3" fmla="*/ 338690 w 579159"/>
              <a:gd name="connsiteY3" fmla="*/ 483189 h 483189"/>
              <a:gd name="connsiteX4" fmla="*/ 0 w 579159"/>
              <a:gd name="connsiteY4" fmla="*/ 483189 h 483189"/>
              <a:gd name="connsiteX5" fmla="*/ 0 w 579159"/>
              <a:gd name="connsiteY5" fmla="*/ 0 h 483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9159" h="483189" fill="none" extrusionOk="0">
                <a:moveTo>
                  <a:pt x="0" y="0"/>
                </a:moveTo>
                <a:cubicBezTo>
                  <a:pt x="77976" y="-2887"/>
                  <a:pt x="204112" y="15743"/>
                  <a:pt x="338690" y="0"/>
                </a:cubicBezTo>
                <a:cubicBezTo>
                  <a:pt x="412983" y="80192"/>
                  <a:pt x="531563" y="226354"/>
                  <a:pt x="579159" y="241595"/>
                </a:cubicBezTo>
                <a:cubicBezTo>
                  <a:pt x="528492" y="296640"/>
                  <a:pt x="449381" y="383000"/>
                  <a:pt x="338690" y="483189"/>
                </a:cubicBezTo>
                <a:cubicBezTo>
                  <a:pt x="205456" y="506650"/>
                  <a:pt x="36340" y="476173"/>
                  <a:pt x="0" y="483189"/>
                </a:cubicBezTo>
                <a:cubicBezTo>
                  <a:pt x="-41157" y="375964"/>
                  <a:pt x="-29692" y="80549"/>
                  <a:pt x="0" y="0"/>
                </a:cubicBezTo>
                <a:close/>
              </a:path>
              <a:path w="579159" h="483189" stroke="0" extrusionOk="0">
                <a:moveTo>
                  <a:pt x="0" y="0"/>
                </a:moveTo>
                <a:cubicBezTo>
                  <a:pt x="70984" y="24846"/>
                  <a:pt x="171600" y="20841"/>
                  <a:pt x="338690" y="0"/>
                </a:cubicBezTo>
                <a:cubicBezTo>
                  <a:pt x="350875" y="50755"/>
                  <a:pt x="506664" y="151226"/>
                  <a:pt x="579159" y="241595"/>
                </a:cubicBezTo>
                <a:cubicBezTo>
                  <a:pt x="485400" y="311156"/>
                  <a:pt x="349097" y="441593"/>
                  <a:pt x="338690" y="483189"/>
                </a:cubicBezTo>
                <a:cubicBezTo>
                  <a:pt x="271589" y="492593"/>
                  <a:pt x="162335" y="469394"/>
                  <a:pt x="0" y="483189"/>
                </a:cubicBezTo>
                <a:cubicBezTo>
                  <a:pt x="8536" y="426616"/>
                  <a:pt x="-33809" y="229665"/>
                  <a:pt x="0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homePlate">
                    <a:avLst>
                      <a:gd name="adj" fmla="val 497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861081-4BB2-EB88-3248-CFAD47A8F358}"/>
              </a:ext>
            </a:extLst>
          </p:cNvPr>
          <p:cNvSpPr txBox="1"/>
          <p:nvPr/>
        </p:nvSpPr>
        <p:spPr>
          <a:xfrm>
            <a:off x="6055414" y="2710558"/>
            <a:ext cx="576828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Workshop em Tecnologia da Informação</a:t>
            </a:r>
          </a:p>
          <a:p>
            <a:r>
              <a:rPr lang="pt-BR" sz="2400" dirty="0">
                <a:solidFill>
                  <a:srgbClr val="D85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 e 21 de maio no TCE/PR</a:t>
            </a:r>
            <a:endParaRPr lang="en-US" sz="2400" dirty="0">
              <a:solidFill>
                <a:srgbClr val="D85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C739A042-1E24-5448-CB7D-66ACA0699D66}"/>
              </a:ext>
            </a:extLst>
          </p:cNvPr>
          <p:cNvSpPr/>
          <p:nvPr/>
        </p:nvSpPr>
        <p:spPr>
          <a:xfrm>
            <a:off x="5378269" y="4268435"/>
            <a:ext cx="579159" cy="483189"/>
          </a:xfrm>
          <a:custGeom>
            <a:avLst/>
            <a:gdLst>
              <a:gd name="connsiteX0" fmla="*/ 0 w 579159"/>
              <a:gd name="connsiteY0" fmla="*/ 0 h 483189"/>
              <a:gd name="connsiteX1" fmla="*/ 338690 w 579159"/>
              <a:gd name="connsiteY1" fmla="*/ 0 h 483189"/>
              <a:gd name="connsiteX2" fmla="*/ 579159 w 579159"/>
              <a:gd name="connsiteY2" fmla="*/ 241595 h 483189"/>
              <a:gd name="connsiteX3" fmla="*/ 338690 w 579159"/>
              <a:gd name="connsiteY3" fmla="*/ 483189 h 483189"/>
              <a:gd name="connsiteX4" fmla="*/ 0 w 579159"/>
              <a:gd name="connsiteY4" fmla="*/ 483189 h 483189"/>
              <a:gd name="connsiteX5" fmla="*/ 0 w 579159"/>
              <a:gd name="connsiteY5" fmla="*/ 0 h 483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9159" h="483189" fill="none" extrusionOk="0">
                <a:moveTo>
                  <a:pt x="0" y="0"/>
                </a:moveTo>
                <a:cubicBezTo>
                  <a:pt x="77976" y="-2887"/>
                  <a:pt x="204112" y="15743"/>
                  <a:pt x="338690" y="0"/>
                </a:cubicBezTo>
                <a:cubicBezTo>
                  <a:pt x="412983" y="80192"/>
                  <a:pt x="531563" y="226354"/>
                  <a:pt x="579159" y="241595"/>
                </a:cubicBezTo>
                <a:cubicBezTo>
                  <a:pt x="528492" y="296640"/>
                  <a:pt x="449381" y="383000"/>
                  <a:pt x="338690" y="483189"/>
                </a:cubicBezTo>
                <a:cubicBezTo>
                  <a:pt x="205456" y="506650"/>
                  <a:pt x="36340" y="476173"/>
                  <a:pt x="0" y="483189"/>
                </a:cubicBezTo>
                <a:cubicBezTo>
                  <a:pt x="-41157" y="375964"/>
                  <a:pt x="-29692" y="80549"/>
                  <a:pt x="0" y="0"/>
                </a:cubicBezTo>
                <a:close/>
              </a:path>
              <a:path w="579159" h="483189" stroke="0" extrusionOk="0">
                <a:moveTo>
                  <a:pt x="0" y="0"/>
                </a:moveTo>
                <a:cubicBezTo>
                  <a:pt x="70984" y="24846"/>
                  <a:pt x="171600" y="20841"/>
                  <a:pt x="338690" y="0"/>
                </a:cubicBezTo>
                <a:cubicBezTo>
                  <a:pt x="350875" y="50755"/>
                  <a:pt x="506664" y="151226"/>
                  <a:pt x="579159" y="241595"/>
                </a:cubicBezTo>
                <a:cubicBezTo>
                  <a:pt x="485400" y="311156"/>
                  <a:pt x="349097" y="441593"/>
                  <a:pt x="338690" y="483189"/>
                </a:cubicBezTo>
                <a:cubicBezTo>
                  <a:pt x="271589" y="492593"/>
                  <a:pt x="162335" y="469394"/>
                  <a:pt x="0" y="483189"/>
                </a:cubicBezTo>
                <a:cubicBezTo>
                  <a:pt x="8536" y="426616"/>
                  <a:pt x="-33809" y="229665"/>
                  <a:pt x="0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homePlate">
                    <a:avLst>
                      <a:gd name="adj" fmla="val 497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53224C-70EC-5174-9F5D-342525ECAB55}"/>
              </a:ext>
            </a:extLst>
          </p:cNvPr>
          <p:cNvSpPr txBox="1"/>
          <p:nvPr/>
        </p:nvSpPr>
        <p:spPr>
          <a:xfrm>
            <a:off x="6035094" y="3914043"/>
            <a:ext cx="522980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Capacitação Nacional em Auditorias de Contratações Públicas</a:t>
            </a:r>
          </a:p>
          <a:p>
            <a:r>
              <a:rPr lang="pt-BR" sz="2400" dirty="0">
                <a:solidFill>
                  <a:srgbClr val="D85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05 a 09 de agosto no TCM/SP</a:t>
            </a:r>
            <a:endParaRPr lang="en-US" sz="2400" dirty="0">
              <a:solidFill>
                <a:srgbClr val="D85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E08661E4-7F36-4ADE-A023-56B7680AAA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57" y="93349"/>
            <a:ext cx="8430543" cy="111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965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6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9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mph" presetSubtype="0" decel="53000" autoRev="1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15" dur="450" fill="hold"/>
                                        <p:tgtEl>
                                          <p:spTgt spid="1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9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8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8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mph" presetSubtype="0" accel="7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3100" fill="hold"/>
                                        <p:tgtEl>
                                          <p:spTgt spid="18"/>
                                        </p:tgtEl>
                                      </p:cBhvr>
                                      <p:by x="108000" y="10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/>
      <p:bldP spid="6" grpId="0" animBg="1"/>
      <p:bldP spid="1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47000">
              <a:schemeClr val="bg1">
                <a:lumMod val="90000"/>
              </a:schemeClr>
            </a:gs>
            <a:gs pos="100000">
              <a:schemeClr val="bg1">
                <a:lumMod val="73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0" y="2634196"/>
            <a:ext cx="12192000" cy="20278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8" rIns="91432" bIns="45718"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074780" y="1880332"/>
            <a:ext cx="2247197" cy="872033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100" b="0" i="0" u="none" strike="noStrike" kern="1200" cap="none" spc="-200" normalizeH="0" baseline="0" noProof="0" dirty="0">
                <a:ln w="38100"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ASANTE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32042" y="4566329"/>
            <a:ext cx="1566023" cy="707887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no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1" i="0" u="none" strike="noStrike" kern="1200" cap="none" spc="-200" normalizeH="0" baseline="0" noProof="0" dirty="0">
                <a:ln w="38100"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GRAZIE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306777" y="4613506"/>
            <a:ext cx="1428083" cy="482183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-51" normalizeH="0" baseline="0" noProof="0" dirty="0">
                <a:ln w="38100"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MAHALO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15082" y="4570204"/>
            <a:ext cx="2021251" cy="673689"/>
          </a:xfrm>
          <a:prstGeom prst="rect">
            <a:avLst/>
          </a:prstGeom>
          <a:ln w="0">
            <a:noFill/>
          </a:ln>
        </p:spPr>
        <p:txBody>
          <a:bodyPr wrap="squar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600" cap="none" spc="-169" normalizeH="0" baseline="0" noProof="0" dirty="0">
                <a:ln w="38100"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DANKE JE</a:t>
            </a:r>
            <a:endParaRPr kumimoji="0" lang="en-US" sz="3500" b="1" i="0" u="none" strike="noStrike" kern="1600" cap="none" spc="-169" normalizeH="0" baseline="0" noProof="0" dirty="0">
              <a:ln w="38100">
                <a:noFill/>
              </a:ln>
              <a:solidFill>
                <a:srgbClr val="006699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 rot="16200000">
            <a:off x="3667445" y="5321610"/>
            <a:ext cx="2119384" cy="673689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600" cap="none" spc="-169" normalizeH="0" baseline="0" noProof="0" dirty="0">
                <a:ln w="38100">
                  <a:noFill/>
                </a:ln>
                <a:solidFill>
                  <a:srgbClr val="55B4C3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SALAMAT PO</a:t>
            </a:r>
            <a:endParaRPr kumimoji="0" lang="en-US" sz="3100" b="1" i="0" u="none" strike="noStrike" kern="1600" cap="none" spc="-169" normalizeH="0" baseline="0" noProof="0" dirty="0">
              <a:ln w="38100">
                <a:noFill/>
              </a:ln>
              <a:solidFill>
                <a:srgbClr val="55B4C3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 rot="16200000">
            <a:off x="5924245" y="1414219"/>
            <a:ext cx="1890001" cy="669412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600" cap="none" spc="-169" normalizeH="0" baseline="0" noProof="0" dirty="0">
                <a:ln w="38100"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STRENGTH</a:t>
            </a:r>
            <a:endParaRPr kumimoji="0" lang="en-US" sz="3100" b="1" i="0" u="none" strike="noStrike" kern="1600" cap="none" spc="-169" normalizeH="0" baseline="0" noProof="0" dirty="0">
              <a:ln w="38100"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121912" y="1792126"/>
            <a:ext cx="642532" cy="323161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 w="38100"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TAKK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406850" y="1998634"/>
            <a:ext cx="1643399" cy="707887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-200" normalizeH="0" baseline="0" noProof="0" dirty="0">
                <a:ln w="38100"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XIE </a:t>
            </a:r>
            <a:r>
              <a:rPr kumimoji="0" lang="en-US" sz="4000" b="1" i="0" u="none" strike="noStrike" kern="1200" cap="none" spc="-200" normalizeH="0" baseline="0" noProof="0" dirty="0" err="1">
                <a:ln w="38100"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XIE</a:t>
            </a:r>
            <a:endParaRPr kumimoji="0" lang="en-US" sz="4000" b="1" i="0" u="none" strike="noStrike" kern="1200" cap="none" spc="-200" normalizeH="0" baseline="0" noProof="0" dirty="0">
              <a:ln w="38100"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113372" y="1701315"/>
            <a:ext cx="875561" cy="215444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 w="38100">
                  <a:noFill/>
                </a:ln>
                <a:solidFill>
                  <a:srgbClr val="55B4C3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FALEMINDERIT</a:t>
            </a:r>
          </a:p>
        </p:txBody>
      </p:sp>
      <p:sp>
        <p:nvSpPr>
          <p:cNvPr id="22" name="Rectangle 21"/>
          <p:cNvSpPr/>
          <p:nvPr/>
        </p:nvSpPr>
        <p:spPr>
          <a:xfrm rot="16200000">
            <a:off x="5530317" y="956071"/>
            <a:ext cx="2025939" cy="523220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38100"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EFHARISTO</a:t>
            </a:r>
          </a:p>
        </p:txBody>
      </p:sp>
      <p:sp>
        <p:nvSpPr>
          <p:cNvPr id="23" name="Rectangle 22"/>
          <p:cNvSpPr/>
          <p:nvPr/>
        </p:nvSpPr>
        <p:spPr>
          <a:xfrm rot="16200000">
            <a:off x="6042591" y="5572377"/>
            <a:ext cx="1798356" cy="673689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600" cap="none" spc="0" normalizeH="0" baseline="0" noProof="0" dirty="0">
                <a:ln w="38100"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FALEMINDERIT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58438" y="1578588"/>
            <a:ext cx="970095" cy="359072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-40" normalizeH="0" baseline="0" noProof="0" dirty="0">
                <a:ln w="38100">
                  <a:noFill/>
                </a:ln>
                <a:solidFill>
                  <a:srgbClr val="006699">
                    <a:lumMod val="60000"/>
                    <a:lumOff val="4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PALDIES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905821" y="1762702"/>
            <a:ext cx="1100985" cy="482183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-51" normalizeH="0" baseline="0" noProof="0" dirty="0">
                <a:ln w="38100"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KIITOS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907837" y="4498389"/>
            <a:ext cx="2114681" cy="969496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700" b="1" i="0" u="none" strike="noStrike" kern="1200" cap="none" spc="-200" normalizeH="0" baseline="0" noProof="0" dirty="0">
                <a:ln w="38100"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MERCI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024294" y="5322525"/>
            <a:ext cx="1826799" cy="395527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prstTxWarp prst="textPlain">
              <a:avLst/>
            </a:prstTxWarp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-51" normalizeH="0" baseline="0" noProof="0" dirty="0">
                <a:ln w="38100"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GRACIAS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850784" y="1746060"/>
            <a:ext cx="1435645" cy="507829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-51" normalizeH="0" baseline="0" noProof="0" dirty="0">
                <a:ln w="38100"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SPASIBO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137278" y="5039766"/>
            <a:ext cx="1141167" cy="482183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-51" normalizeH="0" baseline="0" noProof="0" dirty="0">
                <a:ln w="38100">
                  <a:noFill/>
                </a:ln>
                <a:solidFill>
                  <a:srgbClr val="55B4C3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HVALA</a:t>
            </a:r>
          </a:p>
        </p:txBody>
      </p:sp>
      <p:sp>
        <p:nvSpPr>
          <p:cNvPr id="34" name="Rectangle 33"/>
          <p:cNvSpPr/>
          <p:nvPr/>
        </p:nvSpPr>
        <p:spPr>
          <a:xfrm rot="16200000">
            <a:off x="6257339" y="5947333"/>
            <a:ext cx="1007836" cy="384719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-51" normalizeH="0" baseline="0" noProof="0" dirty="0">
                <a:ln w="38100"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DANK U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842927" y="5681732"/>
            <a:ext cx="1047152" cy="412225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no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 w="38100"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TRUGERE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253300" y="5013122"/>
            <a:ext cx="1047152" cy="412225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no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 w="38100"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KAMSA HAMNIDA</a:t>
            </a:r>
          </a:p>
        </p:txBody>
      </p:sp>
      <p:sp>
        <p:nvSpPr>
          <p:cNvPr id="37" name="Rectangle 36"/>
          <p:cNvSpPr/>
          <p:nvPr/>
        </p:nvSpPr>
        <p:spPr>
          <a:xfrm rot="16200000">
            <a:off x="3640310" y="5555897"/>
            <a:ext cx="1443559" cy="673689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600" cap="none" spc="0" normalizeH="0" baseline="0" noProof="0" dirty="0">
                <a:ln w="38100"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NGIYABONGA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918465" y="1629129"/>
            <a:ext cx="1011816" cy="297517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 w="38100"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OBRIGADO</a:t>
            </a:r>
          </a:p>
        </p:txBody>
      </p:sp>
      <p:sp>
        <p:nvSpPr>
          <p:cNvPr id="39" name="Rectangle 38"/>
          <p:cNvSpPr/>
          <p:nvPr/>
        </p:nvSpPr>
        <p:spPr>
          <a:xfrm rot="16200000">
            <a:off x="1009377" y="3407366"/>
            <a:ext cx="2099379" cy="482183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 w="38100">
                  <a:noFill/>
                </a:ln>
                <a:solidFill>
                  <a:srgbClr val="55B4C3">
                    <a:lumMod val="60000"/>
                    <a:lumOff val="4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GRATIAS TIBI</a:t>
            </a:r>
          </a:p>
        </p:txBody>
      </p:sp>
      <p:sp>
        <p:nvSpPr>
          <p:cNvPr id="40" name="Rectangle 39"/>
          <p:cNvSpPr/>
          <p:nvPr/>
        </p:nvSpPr>
        <p:spPr>
          <a:xfrm>
            <a:off x="8300007" y="4906218"/>
            <a:ext cx="1516516" cy="292055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no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 w="38100"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TERIMA KASISH</a:t>
            </a:r>
          </a:p>
        </p:txBody>
      </p:sp>
      <p:sp>
        <p:nvSpPr>
          <p:cNvPr id="43" name="Rectangle 42"/>
          <p:cNvSpPr/>
          <p:nvPr/>
        </p:nvSpPr>
        <p:spPr>
          <a:xfrm>
            <a:off x="9558548" y="4668804"/>
            <a:ext cx="751061" cy="297517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 w="38100"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DEKUJI</a:t>
            </a:r>
          </a:p>
        </p:txBody>
      </p:sp>
      <p:sp>
        <p:nvSpPr>
          <p:cNvPr id="44" name="Rectangle 43"/>
          <p:cNvSpPr/>
          <p:nvPr/>
        </p:nvSpPr>
        <p:spPr>
          <a:xfrm>
            <a:off x="9158719" y="3592369"/>
            <a:ext cx="1395732" cy="309443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prstTxWarp prst="textPlain">
              <a:avLst/>
            </a:prstTxWarp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100" normalizeH="0" baseline="0" noProof="0" dirty="0">
                <a:ln w="38100">
                  <a:noFill/>
                </a:ln>
                <a:solidFill>
                  <a:srgbClr val="55B4C3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ARIGATO</a:t>
            </a:r>
          </a:p>
        </p:txBody>
      </p:sp>
      <p:sp>
        <p:nvSpPr>
          <p:cNvPr id="45" name="Rectangle 44"/>
          <p:cNvSpPr/>
          <p:nvPr/>
        </p:nvSpPr>
        <p:spPr>
          <a:xfrm rot="16200000">
            <a:off x="4562793" y="911489"/>
            <a:ext cx="1935145" cy="707887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38100"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DANKIE</a:t>
            </a:r>
          </a:p>
        </p:txBody>
      </p:sp>
      <p:sp>
        <p:nvSpPr>
          <p:cNvPr id="46" name="Rectangle 45"/>
          <p:cNvSpPr/>
          <p:nvPr/>
        </p:nvSpPr>
        <p:spPr>
          <a:xfrm rot="16200000">
            <a:off x="4687172" y="1476277"/>
            <a:ext cx="1087157" cy="338555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 w="38100"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SHUKRAN</a:t>
            </a:r>
          </a:p>
        </p:txBody>
      </p:sp>
      <p:sp>
        <p:nvSpPr>
          <p:cNvPr id="47" name="Rectangle 46"/>
          <p:cNvSpPr/>
          <p:nvPr/>
        </p:nvSpPr>
        <p:spPr>
          <a:xfrm rot="16200000">
            <a:off x="5510999" y="1703304"/>
            <a:ext cx="627096" cy="297517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 w="38100"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TODA</a:t>
            </a:r>
          </a:p>
        </p:txBody>
      </p:sp>
      <p:sp>
        <p:nvSpPr>
          <p:cNvPr id="50" name="Rectangle 49"/>
          <p:cNvSpPr/>
          <p:nvPr/>
        </p:nvSpPr>
        <p:spPr>
          <a:xfrm rot="16200000">
            <a:off x="4288325" y="832624"/>
            <a:ext cx="1248063" cy="337805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prstTxWarp prst="textPlain">
              <a:avLst/>
            </a:prstTxWarp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 w="38100">
                  <a:noFill/>
                </a:ln>
                <a:solidFill>
                  <a:srgbClr val="55B4C3">
                    <a:lumMod val="40000"/>
                    <a:lumOff val="6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DO JEH</a:t>
            </a:r>
          </a:p>
        </p:txBody>
      </p:sp>
      <p:sp>
        <p:nvSpPr>
          <p:cNvPr id="52" name="Rectangle 51"/>
          <p:cNvSpPr/>
          <p:nvPr/>
        </p:nvSpPr>
        <p:spPr>
          <a:xfrm rot="16200000">
            <a:off x="3906189" y="1096821"/>
            <a:ext cx="1000595" cy="261611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 w="38100"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CHOUKRANE</a:t>
            </a:r>
          </a:p>
        </p:txBody>
      </p:sp>
      <p:sp>
        <p:nvSpPr>
          <p:cNvPr id="54" name="Rectangle 53"/>
          <p:cNvSpPr/>
          <p:nvPr/>
        </p:nvSpPr>
        <p:spPr>
          <a:xfrm>
            <a:off x="2152201" y="2168742"/>
            <a:ext cx="1282723" cy="371359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prstTxWarp prst="textPlain">
              <a:avLst/>
            </a:prstTxWarp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 w="38100"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DZIEKUJE</a:t>
            </a:r>
          </a:p>
        </p:txBody>
      </p:sp>
      <p:sp>
        <p:nvSpPr>
          <p:cNvPr id="55" name="Rectangle 54"/>
          <p:cNvSpPr/>
          <p:nvPr/>
        </p:nvSpPr>
        <p:spPr>
          <a:xfrm>
            <a:off x="990603" y="3034387"/>
            <a:ext cx="901812" cy="248144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prstTxWarp prst="textPlain">
              <a:avLst/>
            </a:prstTxWarp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 w="38100">
                  <a:noFill/>
                </a:ln>
                <a:solidFill>
                  <a:srgbClr val="006699">
                    <a:lumMod val="20000"/>
                    <a:lumOff val="8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NA GODE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1077803" y="3273955"/>
            <a:ext cx="914780" cy="359072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-40" normalizeH="0" baseline="0" noProof="0" dirty="0">
                <a:ln w="38100">
                  <a:noFill/>
                </a:ln>
                <a:solidFill>
                  <a:srgbClr val="006699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DO JEH</a:t>
            </a:r>
          </a:p>
        </p:txBody>
      </p:sp>
      <p:sp>
        <p:nvSpPr>
          <p:cNvPr id="57" name="Rectangle 56"/>
          <p:cNvSpPr/>
          <p:nvPr/>
        </p:nvSpPr>
        <p:spPr>
          <a:xfrm rot="16200000">
            <a:off x="3971657" y="5524889"/>
            <a:ext cx="586875" cy="126321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prstTxWarp prst="textPlain">
              <a:avLst/>
            </a:prstTxWarp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 w="38100"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BALIKA</a:t>
            </a:r>
          </a:p>
        </p:txBody>
      </p:sp>
      <p:pic>
        <p:nvPicPr>
          <p:cNvPr id="48" name="Hand Black Marker" hidden="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69097" y="3233148"/>
            <a:ext cx="5912707" cy="3642885"/>
          </a:xfrm>
          <a:prstGeom prst="rect">
            <a:avLst/>
          </a:prstGeom>
          <a:effectLst>
            <a:outerShdw blurRad="254000" dist="76200" dir="8100000" algn="tr" rotWithShape="0">
              <a:prstClr val="black">
                <a:alpha val="30000"/>
              </a:prstClr>
            </a:outerShdw>
          </a:effectLst>
        </p:spPr>
      </p:pic>
      <p:sp>
        <p:nvSpPr>
          <p:cNvPr id="59" name="Rectangle 58"/>
          <p:cNvSpPr/>
          <p:nvPr/>
        </p:nvSpPr>
        <p:spPr>
          <a:xfrm>
            <a:off x="9079509" y="2872545"/>
            <a:ext cx="2960097" cy="660363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prstTxWarp prst="textPlain">
              <a:avLst/>
            </a:prstTxWarp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 w="38100">
                  <a:noFill/>
                </a:ln>
                <a:solidFill>
                  <a:srgbClr val="006699">
                    <a:lumMod val="20000"/>
                    <a:lumOff val="8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THANK YOU</a:t>
            </a:r>
          </a:p>
        </p:txBody>
      </p:sp>
      <p:sp>
        <p:nvSpPr>
          <p:cNvPr id="60" name="Rectangle 59"/>
          <p:cNvSpPr/>
          <p:nvPr/>
        </p:nvSpPr>
        <p:spPr>
          <a:xfrm>
            <a:off x="5044431" y="1996997"/>
            <a:ext cx="1733167" cy="707887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-200" normalizeH="0" baseline="0" noProof="0" dirty="0">
                <a:ln w="38100">
                  <a:noFill/>
                </a:ln>
                <a:solidFill>
                  <a:srgbClr val="55B4C3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DEKUJI</a:t>
            </a:r>
          </a:p>
        </p:txBody>
      </p:sp>
      <p:sp>
        <p:nvSpPr>
          <p:cNvPr id="62" name="Rectangle 61"/>
          <p:cNvSpPr/>
          <p:nvPr/>
        </p:nvSpPr>
        <p:spPr>
          <a:xfrm>
            <a:off x="9189515" y="3960586"/>
            <a:ext cx="1367308" cy="395527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prstTxWarp prst="textPlain">
              <a:avLst/>
            </a:prstTxWarp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-51" normalizeH="0" baseline="0" noProof="0" dirty="0">
                <a:ln w="38100">
                  <a:noFill/>
                </a:ln>
                <a:solidFill>
                  <a:srgbClr val="55B4C3">
                    <a:lumMod val="60000"/>
                    <a:lumOff val="4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SPASIBO</a:t>
            </a:r>
          </a:p>
        </p:txBody>
      </p:sp>
      <p:sp>
        <p:nvSpPr>
          <p:cNvPr id="63" name="Rectangle 62"/>
          <p:cNvSpPr/>
          <p:nvPr/>
        </p:nvSpPr>
        <p:spPr>
          <a:xfrm rot="16200000">
            <a:off x="3900337" y="862099"/>
            <a:ext cx="1393159" cy="185380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prstTxWarp prst="textPlain">
              <a:avLst/>
            </a:prstTxWarp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 w="38100"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ARRIGATO</a:t>
            </a:r>
          </a:p>
        </p:txBody>
      </p:sp>
      <p:sp>
        <p:nvSpPr>
          <p:cNvPr id="64" name="Rectangle 63"/>
          <p:cNvSpPr/>
          <p:nvPr/>
        </p:nvSpPr>
        <p:spPr>
          <a:xfrm>
            <a:off x="5693208" y="1460215"/>
            <a:ext cx="527709" cy="215444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 w="38100">
                  <a:noFill/>
                </a:ln>
                <a:solidFill>
                  <a:srgbClr val="55B4C3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SUKRIA</a:t>
            </a:r>
          </a:p>
        </p:txBody>
      </p:sp>
      <p:sp>
        <p:nvSpPr>
          <p:cNvPr id="49" name="Rectangle 48"/>
          <p:cNvSpPr/>
          <p:nvPr/>
        </p:nvSpPr>
        <p:spPr>
          <a:xfrm>
            <a:off x="2297592" y="2880305"/>
            <a:ext cx="6808101" cy="1468443"/>
          </a:xfrm>
          <a:prstGeom prst="rect">
            <a:avLst/>
          </a:prstGeom>
          <a:ln w="0">
            <a:noFill/>
          </a:ln>
        </p:spPr>
        <p:txBody>
          <a:bodyPr wrap="none" lIns="91432" tIns="45718" rIns="91432" bIns="45718">
            <a:prstTxWarp prst="textPlain">
              <a:avLst/>
            </a:prstTxWarp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100" b="0" i="0" u="none" strike="noStrike" kern="1200" cap="none" spc="-400" normalizeH="0" baseline="0" noProof="0" dirty="0">
                <a:ln w="3175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OBRIGADO</a:t>
            </a:r>
          </a:p>
        </p:txBody>
      </p:sp>
    </p:spTree>
    <p:extLst>
      <p:ext uri="{BB962C8B-B14F-4D97-AF65-F5344CB8AC3E}">
        <p14:creationId xmlns:p14="http://schemas.microsoft.com/office/powerpoint/2010/main" val="2709593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D31C5B8-7A02-4ACD-8D35-3442DFD2FB58}"/>
              </a:ext>
            </a:extLst>
          </p:cNvPr>
          <p:cNvSpPr/>
          <p:nvPr/>
        </p:nvSpPr>
        <p:spPr>
          <a:xfrm>
            <a:off x="585651" y="1945576"/>
            <a:ext cx="6256233" cy="216080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200000"/>
              </a:lnSpc>
            </a:pPr>
            <a:r>
              <a:rPr lang="pt-BR" b="1" dirty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 "/>
                <a:ea typeface="Calibri Light" charset="0"/>
                <a:cs typeface="Calibri Light" charset="0"/>
              </a:rPr>
              <a:t>Lívio Mário Fornazieri</a:t>
            </a:r>
          </a:p>
          <a:p>
            <a:pPr lvl="0">
              <a:lnSpc>
                <a:spcPct val="200000"/>
              </a:lnSpc>
            </a:pPr>
            <a:r>
              <a:rPr lang="pt-BR" b="1" dirty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 "/>
                <a:ea typeface="Calibri Light" charset="0"/>
                <a:cs typeface="Calibri Light" charset="0"/>
              </a:rPr>
              <a:t>Auditor de Controle Externo</a:t>
            </a:r>
          </a:p>
          <a:p>
            <a:pPr lvl="0">
              <a:lnSpc>
                <a:spcPct val="200000"/>
              </a:lnSpc>
            </a:pPr>
            <a:r>
              <a:rPr lang="pt-BR" b="1" dirty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 "/>
                <a:ea typeface="Calibri Light" charset="0"/>
                <a:cs typeface="Calibri Light" charset="0"/>
              </a:rPr>
              <a:t>Coordenador do Núcleo de Boas Práticas – TCMSP</a:t>
            </a:r>
          </a:p>
          <a:p>
            <a:pPr lvl="0">
              <a:lnSpc>
                <a:spcPct val="200000"/>
              </a:lnSpc>
            </a:pPr>
            <a:r>
              <a:rPr lang="pt-BR" b="1" dirty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 "/>
                <a:ea typeface="Calibri Light" charset="0"/>
                <a:cs typeface="Calibri Light" charset="0"/>
              </a:rPr>
              <a:t>livio.fornazieri@tcm.sp.gov.br</a:t>
            </a:r>
          </a:p>
          <a:p>
            <a:pPr lvl="0">
              <a:lnSpc>
                <a:spcPct val="200000"/>
              </a:lnSpc>
            </a:pPr>
            <a:endParaRPr lang="pt-BR" b="1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 "/>
              <a:ea typeface="Calibri Light" charset="0"/>
              <a:cs typeface="Calibri Light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0" y="6457890"/>
            <a:ext cx="12192001" cy="400110"/>
            <a:chOff x="0" y="6457890"/>
            <a:chExt cx="12192001" cy="40011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DFA9742-011A-44F0-834A-AA4FC40588FB}"/>
                </a:ext>
              </a:extLst>
            </p:cNvPr>
            <p:cNvSpPr/>
            <p:nvPr/>
          </p:nvSpPr>
          <p:spPr>
            <a:xfrm>
              <a:off x="0" y="6466114"/>
              <a:ext cx="12192000" cy="3918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9C529E1-50D8-4FBE-AD5B-3994C9F92AFE}"/>
                </a:ext>
              </a:extLst>
            </p:cNvPr>
            <p:cNvSpPr txBox="1"/>
            <p:nvPr/>
          </p:nvSpPr>
          <p:spPr>
            <a:xfrm>
              <a:off x="0" y="6457890"/>
              <a:ext cx="12192001" cy="400110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www.irbcontas.org.br</a:t>
              </a:r>
            </a:p>
          </p:txBody>
        </p:sp>
      </p:grpSp>
      <p:sp>
        <p:nvSpPr>
          <p:cNvPr id="23" name="Rectangle 10">
            <a:extLst>
              <a:ext uri="{FF2B5EF4-FFF2-40B4-BE49-F238E27FC236}">
                <a16:creationId xmlns:a16="http://schemas.microsoft.com/office/drawing/2014/main" id="{61276E4B-28C6-46C6-832E-595DA18C1132}"/>
              </a:ext>
            </a:extLst>
          </p:cNvPr>
          <p:cNvSpPr/>
          <p:nvPr/>
        </p:nvSpPr>
        <p:spPr>
          <a:xfrm rot="8096108">
            <a:off x="7779949" y="2248527"/>
            <a:ext cx="5559491" cy="893101"/>
          </a:xfrm>
          <a:custGeom>
            <a:avLst/>
            <a:gdLst/>
            <a:ahLst/>
            <a:cxnLst/>
            <a:rect l="l" t="t" r="r" b="b"/>
            <a:pathLst>
              <a:path w="5559491" h="893101">
                <a:moveTo>
                  <a:pt x="5559491" y="717602"/>
                </a:moveTo>
                <a:lnTo>
                  <a:pt x="5555443" y="782"/>
                </a:lnTo>
                <a:cubicBezTo>
                  <a:pt x="5533540" y="560"/>
                  <a:pt x="5511636" y="338"/>
                  <a:pt x="5489732" y="115"/>
                </a:cubicBezTo>
                <a:lnTo>
                  <a:pt x="5559491" y="0"/>
                </a:lnTo>
                <a:close/>
                <a:moveTo>
                  <a:pt x="0" y="893101"/>
                </a:moveTo>
                <a:lnTo>
                  <a:pt x="893535" y="7704"/>
                </a:lnTo>
                <a:lnTo>
                  <a:pt x="4300838" y="2078"/>
                </a:lnTo>
                <a:cubicBezTo>
                  <a:pt x="4422645" y="24008"/>
                  <a:pt x="4524692" y="105382"/>
                  <a:pt x="4601249" y="434951"/>
                </a:cubicBezTo>
                <a:lnTo>
                  <a:pt x="4608127" y="887553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Rectangle 5">
            <a:extLst>
              <a:ext uri="{FF2B5EF4-FFF2-40B4-BE49-F238E27FC236}">
                <a16:creationId xmlns:a16="http://schemas.microsoft.com/office/drawing/2014/main" id="{202578CD-1523-4C4A-B128-18526D7F3822}"/>
              </a:ext>
            </a:extLst>
          </p:cNvPr>
          <p:cNvSpPr/>
          <p:nvPr/>
        </p:nvSpPr>
        <p:spPr>
          <a:xfrm rot="2676696">
            <a:off x="3384999" y="1192230"/>
            <a:ext cx="7102255" cy="1506692"/>
          </a:xfrm>
          <a:custGeom>
            <a:avLst/>
            <a:gdLst>
              <a:gd name="connsiteX0" fmla="*/ 0 w 7073766"/>
              <a:gd name="connsiteY0" fmla="*/ 0 h 886408"/>
              <a:gd name="connsiteX1" fmla="*/ 7073766 w 7073766"/>
              <a:gd name="connsiteY1" fmla="*/ 0 h 886408"/>
              <a:gd name="connsiteX2" fmla="*/ 7073766 w 7073766"/>
              <a:gd name="connsiteY2" fmla="*/ 886408 h 886408"/>
              <a:gd name="connsiteX3" fmla="*/ 0 w 7073766"/>
              <a:gd name="connsiteY3" fmla="*/ 886408 h 886408"/>
              <a:gd name="connsiteX4" fmla="*/ 0 w 7073766"/>
              <a:gd name="connsiteY4" fmla="*/ 0 h 886408"/>
              <a:gd name="connsiteX0" fmla="*/ 0 w 7073766"/>
              <a:gd name="connsiteY0" fmla="*/ 0 h 886408"/>
              <a:gd name="connsiteX1" fmla="*/ 7073766 w 7073766"/>
              <a:gd name="connsiteY1" fmla="*/ 0 h 886408"/>
              <a:gd name="connsiteX2" fmla="*/ 7065881 w 7073766"/>
              <a:gd name="connsiteY2" fmla="*/ 525158 h 886408"/>
              <a:gd name="connsiteX3" fmla="*/ 7073766 w 7073766"/>
              <a:gd name="connsiteY3" fmla="*/ 886408 h 886408"/>
              <a:gd name="connsiteX4" fmla="*/ 0 w 7073766"/>
              <a:gd name="connsiteY4" fmla="*/ 886408 h 886408"/>
              <a:gd name="connsiteX5" fmla="*/ 0 w 7073766"/>
              <a:gd name="connsiteY5" fmla="*/ 0 h 886408"/>
              <a:gd name="connsiteX0" fmla="*/ 0 w 7095482"/>
              <a:gd name="connsiteY0" fmla="*/ 283562 h 1169970"/>
              <a:gd name="connsiteX1" fmla="*/ 7095482 w 7095482"/>
              <a:gd name="connsiteY1" fmla="*/ 0 h 1169970"/>
              <a:gd name="connsiteX2" fmla="*/ 7065881 w 7095482"/>
              <a:gd name="connsiteY2" fmla="*/ 808720 h 1169970"/>
              <a:gd name="connsiteX3" fmla="*/ 7073766 w 7095482"/>
              <a:gd name="connsiteY3" fmla="*/ 1169970 h 1169970"/>
              <a:gd name="connsiteX4" fmla="*/ 0 w 7095482"/>
              <a:gd name="connsiteY4" fmla="*/ 1169970 h 1169970"/>
              <a:gd name="connsiteX5" fmla="*/ 0 w 7095482"/>
              <a:gd name="connsiteY5" fmla="*/ 283562 h 1169970"/>
              <a:gd name="connsiteX0" fmla="*/ 0 w 7095482"/>
              <a:gd name="connsiteY0" fmla="*/ 283562 h 1169970"/>
              <a:gd name="connsiteX1" fmla="*/ 6642271 w 7095482"/>
              <a:gd name="connsiteY1" fmla="*/ 33895 h 1169970"/>
              <a:gd name="connsiteX2" fmla="*/ 7095482 w 7095482"/>
              <a:gd name="connsiteY2" fmla="*/ 0 h 1169970"/>
              <a:gd name="connsiteX3" fmla="*/ 7065881 w 7095482"/>
              <a:gd name="connsiteY3" fmla="*/ 808720 h 1169970"/>
              <a:gd name="connsiteX4" fmla="*/ 7073766 w 7095482"/>
              <a:gd name="connsiteY4" fmla="*/ 1169970 h 1169970"/>
              <a:gd name="connsiteX5" fmla="*/ 0 w 7095482"/>
              <a:gd name="connsiteY5" fmla="*/ 1169970 h 1169970"/>
              <a:gd name="connsiteX6" fmla="*/ 0 w 7095482"/>
              <a:gd name="connsiteY6" fmla="*/ 283562 h 1169970"/>
              <a:gd name="connsiteX0" fmla="*/ 0 w 7095482"/>
              <a:gd name="connsiteY0" fmla="*/ 283562 h 1169970"/>
              <a:gd name="connsiteX1" fmla="*/ 6693352 w 7095482"/>
              <a:gd name="connsiteY1" fmla="*/ 284961 h 1169970"/>
              <a:gd name="connsiteX2" fmla="*/ 7095482 w 7095482"/>
              <a:gd name="connsiteY2" fmla="*/ 0 h 1169970"/>
              <a:gd name="connsiteX3" fmla="*/ 7065881 w 7095482"/>
              <a:gd name="connsiteY3" fmla="*/ 808720 h 1169970"/>
              <a:gd name="connsiteX4" fmla="*/ 7073766 w 7095482"/>
              <a:gd name="connsiteY4" fmla="*/ 1169970 h 1169970"/>
              <a:gd name="connsiteX5" fmla="*/ 0 w 7095482"/>
              <a:gd name="connsiteY5" fmla="*/ 1169970 h 1169970"/>
              <a:gd name="connsiteX6" fmla="*/ 0 w 7095482"/>
              <a:gd name="connsiteY6" fmla="*/ 283562 h 1169970"/>
              <a:gd name="connsiteX0" fmla="*/ 0 w 7095482"/>
              <a:gd name="connsiteY0" fmla="*/ 283562 h 1169970"/>
              <a:gd name="connsiteX1" fmla="*/ 6693352 w 7095482"/>
              <a:gd name="connsiteY1" fmla="*/ 284961 h 1169970"/>
              <a:gd name="connsiteX2" fmla="*/ 7095482 w 7095482"/>
              <a:gd name="connsiteY2" fmla="*/ 0 h 1169970"/>
              <a:gd name="connsiteX3" fmla="*/ 7065881 w 7095482"/>
              <a:gd name="connsiteY3" fmla="*/ 808720 h 1169970"/>
              <a:gd name="connsiteX4" fmla="*/ 7073766 w 7095482"/>
              <a:gd name="connsiteY4" fmla="*/ 1169970 h 1169970"/>
              <a:gd name="connsiteX5" fmla="*/ 0 w 7095482"/>
              <a:gd name="connsiteY5" fmla="*/ 1169970 h 1169970"/>
              <a:gd name="connsiteX6" fmla="*/ 0 w 7095482"/>
              <a:gd name="connsiteY6" fmla="*/ 283562 h 1169970"/>
              <a:gd name="connsiteX0" fmla="*/ 0 w 7102255"/>
              <a:gd name="connsiteY0" fmla="*/ 620284 h 1506692"/>
              <a:gd name="connsiteX1" fmla="*/ 6693352 w 7102255"/>
              <a:gd name="connsiteY1" fmla="*/ 621683 h 1506692"/>
              <a:gd name="connsiteX2" fmla="*/ 7102255 w 7102255"/>
              <a:gd name="connsiteY2" fmla="*/ 0 h 1506692"/>
              <a:gd name="connsiteX3" fmla="*/ 7065881 w 7102255"/>
              <a:gd name="connsiteY3" fmla="*/ 1145442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0 w 7102255"/>
              <a:gd name="connsiteY0" fmla="*/ 620284 h 1506692"/>
              <a:gd name="connsiteX1" fmla="*/ 6693352 w 7102255"/>
              <a:gd name="connsiteY1" fmla="*/ 621683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0 w 7102255"/>
              <a:gd name="connsiteY0" fmla="*/ 620284 h 1506692"/>
              <a:gd name="connsiteX1" fmla="*/ 6657370 w 7102255"/>
              <a:gd name="connsiteY1" fmla="*/ 630419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0 w 7102255"/>
              <a:gd name="connsiteY0" fmla="*/ 620284 h 1506692"/>
              <a:gd name="connsiteX1" fmla="*/ 6657370 w 7102255"/>
              <a:gd name="connsiteY1" fmla="*/ 630419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0 w 7102255"/>
              <a:gd name="connsiteY0" fmla="*/ 620284 h 1506692"/>
              <a:gd name="connsiteX1" fmla="*/ 6657370 w 7102255"/>
              <a:gd name="connsiteY1" fmla="*/ 630419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0 w 7102255"/>
              <a:gd name="connsiteY0" fmla="*/ 620284 h 1506692"/>
              <a:gd name="connsiteX1" fmla="*/ 6657370 w 7102255"/>
              <a:gd name="connsiteY1" fmla="*/ 630419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0 w 7102255"/>
              <a:gd name="connsiteY0" fmla="*/ 620284 h 1506692"/>
              <a:gd name="connsiteX1" fmla="*/ 6657370 w 7102255"/>
              <a:gd name="connsiteY1" fmla="*/ 630419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0 w 7102255"/>
              <a:gd name="connsiteY0" fmla="*/ 620284 h 1506692"/>
              <a:gd name="connsiteX1" fmla="*/ 6671022 w 7102255"/>
              <a:gd name="connsiteY1" fmla="*/ 603570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0 w 7102255"/>
              <a:gd name="connsiteY0" fmla="*/ 620284 h 1506692"/>
              <a:gd name="connsiteX1" fmla="*/ 6671022 w 7102255"/>
              <a:gd name="connsiteY1" fmla="*/ 603570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0 w 7102255"/>
              <a:gd name="connsiteY0" fmla="*/ 620284 h 1506692"/>
              <a:gd name="connsiteX1" fmla="*/ 6671204 w 7102255"/>
              <a:gd name="connsiteY1" fmla="*/ 576630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0 w 7102255"/>
              <a:gd name="connsiteY0" fmla="*/ 620284 h 1506692"/>
              <a:gd name="connsiteX1" fmla="*/ 6671204 w 7102255"/>
              <a:gd name="connsiteY1" fmla="*/ 576630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0 w 7102255"/>
              <a:gd name="connsiteY0" fmla="*/ 620284 h 1506692"/>
              <a:gd name="connsiteX1" fmla="*/ 6671204 w 7102255"/>
              <a:gd name="connsiteY1" fmla="*/ 576630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0 w 7102255"/>
              <a:gd name="connsiteY0" fmla="*/ 620284 h 1506692"/>
              <a:gd name="connsiteX1" fmla="*/ 6644993 w 7102255"/>
              <a:gd name="connsiteY1" fmla="*/ 550061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0 w 7102255"/>
              <a:gd name="connsiteY6" fmla="*/ 620284 h 1506692"/>
              <a:gd name="connsiteX0" fmla="*/ 883710 w 7102255"/>
              <a:gd name="connsiteY0" fmla="*/ 615498 h 1506692"/>
              <a:gd name="connsiteX1" fmla="*/ 6644993 w 7102255"/>
              <a:gd name="connsiteY1" fmla="*/ 550061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883710 w 7102255"/>
              <a:gd name="connsiteY6" fmla="*/ 615498 h 1506692"/>
              <a:gd name="connsiteX0" fmla="*/ 905335 w 7102255"/>
              <a:gd name="connsiteY0" fmla="*/ 604868 h 1506692"/>
              <a:gd name="connsiteX1" fmla="*/ 6644993 w 7102255"/>
              <a:gd name="connsiteY1" fmla="*/ 550061 h 1506692"/>
              <a:gd name="connsiteX2" fmla="*/ 7102255 w 7102255"/>
              <a:gd name="connsiteY2" fmla="*/ 0 h 1506692"/>
              <a:gd name="connsiteX3" fmla="*/ 7079260 w 7102255"/>
              <a:gd name="connsiteY3" fmla="*/ 1159003 h 1506692"/>
              <a:gd name="connsiteX4" fmla="*/ 7073766 w 7102255"/>
              <a:gd name="connsiteY4" fmla="*/ 1506692 h 1506692"/>
              <a:gd name="connsiteX5" fmla="*/ 0 w 7102255"/>
              <a:gd name="connsiteY5" fmla="*/ 1506692 h 1506692"/>
              <a:gd name="connsiteX6" fmla="*/ 905335 w 7102255"/>
              <a:gd name="connsiteY6" fmla="*/ 604868 h 150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02255" h="1506692">
                <a:moveTo>
                  <a:pt x="905335" y="604868"/>
                </a:moveTo>
                <a:lnTo>
                  <a:pt x="6644993" y="550061"/>
                </a:lnTo>
                <a:cubicBezTo>
                  <a:pt x="7183291" y="428217"/>
                  <a:pt x="7061559" y="234818"/>
                  <a:pt x="7102255" y="0"/>
                </a:cubicBezTo>
                <a:lnTo>
                  <a:pt x="7079260" y="1159003"/>
                </a:lnTo>
                <a:cubicBezTo>
                  <a:pt x="7077429" y="1274899"/>
                  <a:pt x="7075597" y="1390796"/>
                  <a:pt x="7073766" y="1506692"/>
                </a:cubicBezTo>
                <a:lnTo>
                  <a:pt x="0" y="1506692"/>
                </a:lnTo>
                <a:lnTo>
                  <a:pt x="905335" y="604868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1" name="Espaço Reservado para Imagem 20" descr="Uma imagem contendo no interior, verde, navio, pessoas&#10;&#10;Descrição gerada automaticamente">
            <a:extLst>
              <a:ext uri="{FF2B5EF4-FFF2-40B4-BE49-F238E27FC236}">
                <a16:creationId xmlns:a16="http://schemas.microsoft.com/office/drawing/2014/main" id="{774F46FF-9085-08D9-A5FD-2D4E8CF669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7" b="-758"/>
          <a:stretch/>
        </p:blipFill>
        <p:spPr>
          <a:xfrm>
            <a:off x="4982547" y="0"/>
            <a:ext cx="7230941" cy="3787512"/>
          </a:xfr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9F729731-860D-3F48-F181-6B37AF7249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12" y="570853"/>
            <a:ext cx="2929393" cy="1027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27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8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3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4E664D8E-4797-440F-8EEE-CE13A636D986}"/>
              </a:ext>
            </a:extLst>
          </p:cNvPr>
          <p:cNvSpPr/>
          <p:nvPr/>
        </p:nvSpPr>
        <p:spPr>
          <a:xfrm rot="13464306">
            <a:off x="11691888" y="4570199"/>
            <a:ext cx="997963" cy="1015672"/>
          </a:xfrm>
          <a:custGeom>
            <a:avLst/>
            <a:gdLst/>
            <a:ahLst/>
            <a:cxnLst/>
            <a:rect l="l" t="t" r="r" b="b"/>
            <a:pathLst>
              <a:path w="997963" h="1015672">
                <a:moveTo>
                  <a:pt x="997963" y="1015672"/>
                </a:moveTo>
                <a:lnTo>
                  <a:pt x="994797" y="1015672"/>
                </a:lnTo>
                <a:lnTo>
                  <a:pt x="0" y="0"/>
                </a:lnTo>
                <a:lnTo>
                  <a:pt x="333731" y="0"/>
                </a:lnTo>
                <a:cubicBezTo>
                  <a:pt x="454491" y="7894"/>
                  <a:pt x="556351" y="38198"/>
                  <a:pt x="632789" y="141107"/>
                </a:cubicBezTo>
                <a:lnTo>
                  <a:pt x="668249" y="679039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5">
            <a:extLst>
              <a:ext uri="{FF2B5EF4-FFF2-40B4-BE49-F238E27FC236}">
                <a16:creationId xmlns:a16="http://schemas.microsoft.com/office/drawing/2014/main" id="{BD102B13-C61B-4D8C-86EF-60F8367DDD1E}"/>
              </a:ext>
            </a:extLst>
          </p:cNvPr>
          <p:cNvSpPr/>
          <p:nvPr/>
        </p:nvSpPr>
        <p:spPr>
          <a:xfrm rot="8064854">
            <a:off x="11264360" y="3630509"/>
            <a:ext cx="1827713" cy="1789677"/>
          </a:xfrm>
          <a:custGeom>
            <a:avLst/>
            <a:gdLst/>
            <a:ahLst/>
            <a:cxnLst/>
            <a:rect l="l" t="t" r="r" b="b"/>
            <a:pathLst>
              <a:path w="1827713" h="1789677">
                <a:moveTo>
                  <a:pt x="0" y="1770903"/>
                </a:moveTo>
                <a:lnTo>
                  <a:pt x="1125115" y="668562"/>
                </a:lnTo>
                <a:lnTo>
                  <a:pt x="1663041" y="633016"/>
                </a:lnTo>
                <a:cubicBezTo>
                  <a:pt x="1850938" y="493404"/>
                  <a:pt x="1796716" y="269061"/>
                  <a:pt x="1810922" y="0"/>
                </a:cubicBezTo>
                <a:cubicBezTo>
                  <a:pt x="1810396" y="449332"/>
                  <a:pt x="1828227" y="941953"/>
                  <a:pt x="1827702" y="1391286"/>
                </a:cubicBezTo>
                <a:cubicBezTo>
                  <a:pt x="1827062" y="1524082"/>
                  <a:pt x="1826423" y="1656880"/>
                  <a:pt x="1825783" y="178967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8DB7892-0CFA-4D2B-AD5B-B284B682E406}"/>
              </a:ext>
            </a:extLst>
          </p:cNvPr>
          <p:cNvSpPr/>
          <p:nvPr/>
        </p:nvSpPr>
        <p:spPr>
          <a:xfrm rot="8671462">
            <a:off x="-868005" y="714605"/>
            <a:ext cx="5919861" cy="1104658"/>
          </a:xfrm>
          <a:custGeom>
            <a:avLst/>
            <a:gdLst>
              <a:gd name="connsiteX0" fmla="*/ 0 w 5919861"/>
              <a:gd name="connsiteY0" fmla="*/ 0 h 1083889"/>
              <a:gd name="connsiteX1" fmla="*/ 5919861 w 5919861"/>
              <a:gd name="connsiteY1" fmla="*/ 0 h 1083889"/>
              <a:gd name="connsiteX2" fmla="*/ 5919861 w 5919861"/>
              <a:gd name="connsiteY2" fmla="*/ 1083889 h 1083889"/>
              <a:gd name="connsiteX3" fmla="*/ 0 w 5919861"/>
              <a:gd name="connsiteY3" fmla="*/ 1083889 h 1083889"/>
              <a:gd name="connsiteX4" fmla="*/ 0 w 5919861"/>
              <a:gd name="connsiteY4" fmla="*/ 0 h 1083889"/>
              <a:gd name="connsiteX0" fmla="*/ 0 w 5919861"/>
              <a:gd name="connsiteY0" fmla="*/ 0 h 1085590"/>
              <a:gd name="connsiteX1" fmla="*/ 5919861 w 5919861"/>
              <a:gd name="connsiteY1" fmla="*/ 0 h 1085590"/>
              <a:gd name="connsiteX2" fmla="*/ 5919861 w 5919861"/>
              <a:gd name="connsiteY2" fmla="*/ 1083889 h 1085590"/>
              <a:gd name="connsiteX3" fmla="*/ 1495909 w 5919861"/>
              <a:gd name="connsiteY3" fmla="*/ 1085590 h 1085590"/>
              <a:gd name="connsiteX4" fmla="*/ 0 w 5919861"/>
              <a:gd name="connsiteY4" fmla="*/ 0 h 1085590"/>
              <a:gd name="connsiteX0" fmla="*/ 0 w 5919861"/>
              <a:gd name="connsiteY0" fmla="*/ 0 h 1088889"/>
              <a:gd name="connsiteX1" fmla="*/ 5919861 w 5919861"/>
              <a:gd name="connsiteY1" fmla="*/ 0 h 1088889"/>
              <a:gd name="connsiteX2" fmla="*/ 5919861 w 5919861"/>
              <a:gd name="connsiteY2" fmla="*/ 1083889 h 1088889"/>
              <a:gd name="connsiteX3" fmla="*/ 1516950 w 5919861"/>
              <a:gd name="connsiteY3" fmla="*/ 1088889 h 1088889"/>
              <a:gd name="connsiteX4" fmla="*/ 0 w 5919861"/>
              <a:gd name="connsiteY4" fmla="*/ 0 h 1088889"/>
              <a:gd name="connsiteX0" fmla="*/ 0 w 5919861"/>
              <a:gd name="connsiteY0" fmla="*/ 0 h 1089959"/>
              <a:gd name="connsiteX1" fmla="*/ 5919861 w 5919861"/>
              <a:gd name="connsiteY1" fmla="*/ 0 h 1089959"/>
              <a:gd name="connsiteX2" fmla="*/ 5919861 w 5919861"/>
              <a:gd name="connsiteY2" fmla="*/ 1083889 h 1089959"/>
              <a:gd name="connsiteX3" fmla="*/ 1551276 w 5919861"/>
              <a:gd name="connsiteY3" fmla="*/ 1089959 h 1089959"/>
              <a:gd name="connsiteX4" fmla="*/ 0 w 5919861"/>
              <a:gd name="connsiteY4" fmla="*/ 0 h 1089959"/>
              <a:gd name="connsiteX0" fmla="*/ 0 w 5919861"/>
              <a:gd name="connsiteY0" fmla="*/ 0 h 1089959"/>
              <a:gd name="connsiteX1" fmla="*/ 5919861 w 5919861"/>
              <a:gd name="connsiteY1" fmla="*/ 0 h 1089959"/>
              <a:gd name="connsiteX2" fmla="*/ 5182427 w 5919861"/>
              <a:gd name="connsiteY2" fmla="*/ 1084687 h 1089959"/>
              <a:gd name="connsiteX3" fmla="*/ 1551276 w 5919861"/>
              <a:gd name="connsiteY3" fmla="*/ 1089959 h 1089959"/>
              <a:gd name="connsiteX4" fmla="*/ 0 w 5919861"/>
              <a:gd name="connsiteY4" fmla="*/ 0 h 1089959"/>
              <a:gd name="connsiteX0" fmla="*/ 0 w 5919861"/>
              <a:gd name="connsiteY0" fmla="*/ 0 h 1104658"/>
              <a:gd name="connsiteX1" fmla="*/ 5919861 w 5919861"/>
              <a:gd name="connsiteY1" fmla="*/ 0 h 1104658"/>
              <a:gd name="connsiteX2" fmla="*/ 5144802 w 5919861"/>
              <a:gd name="connsiteY2" fmla="*/ 1104658 h 1104658"/>
              <a:gd name="connsiteX3" fmla="*/ 1551276 w 5919861"/>
              <a:gd name="connsiteY3" fmla="*/ 1089959 h 1104658"/>
              <a:gd name="connsiteX4" fmla="*/ 0 w 5919861"/>
              <a:gd name="connsiteY4" fmla="*/ 0 h 1104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19861" h="1104658">
                <a:moveTo>
                  <a:pt x="0" y="0"/>
                </a:moveTo>
                <a:lnTo>
                  <a:pt x="5919861" y="0"/>
                </a:lnTo>
                <a:lnTo>
                  <a:pt x="5144802" y="1104658"/>
                </a:lnTo>
                <a:lnTo>
                  <a:pt x="1551276" y="108995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  <a:lumOff val="2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lumOff val="2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lumOff val="2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F629C6-5687-4F0F-B64E-A5E4E92C7ACB}"/>
              </a:ext>
            </a:extLst>
          </p:cNvPr>
          <p:cNvSpPr/>
          <p:nvPr/>
        </p:nvSpPr>
        <p:spPr>
          <a:xfrm>
            <a:off x="2870200" y="189353"/>
            <a:ext cx="9157333" cy="925894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/>
                <a:uLnTx/>
                <a:uFillTx/>
                <a:latin typeface="Calibri "/>
                <a:ea typeface="Calibri Light" charset="0"/>
                <a:cs typeface="Calibri Light" charset="0"/>
              </a:rPr>
              <a:t>TAREFAS DO PROJETO EXECUTADAS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7718439" y="2693247"/>
            <a:ext cx="1658358" cy="2042345"/>
            <a:chOff x="6588139" y="2693247"/>
            <a:chExt cx="1658358" cy="2042345"/>
          </a:xfrm>
        </p:grpSpPr>
        <p:sp>
          <p:nvSpPr>
            <p:cNvPr id="10" name="Arrow: Pentagon 9">
              <a:extLst>
                <a:ext uri="{FF2B5EF4-FFF2-40B4-BE49-F238E27FC236}">
                  <a16:creationId xmlns:a16="http://schemas.microsoft.com/office/drawing/2014/main" id="{9F73747F-EFB5-4144-9912-AE98C9CB3565}"/>
                </a:ext>
              </a:extLst>
            </p:cNvPr>
            <p:cNvSpPr/>
            <p:nvPr/>
          </p:nvSpPr>
          <p:spPr>
            <a:xfrm rot="5400000">
              <a:off x="6396145" y="2885241"/>
              <a:ext cx="2042345" cy="1658358"/>
            </a:xfrm>
            <a:prstGeom prst="homePlate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Picture 14" descr="Gráfico de barras com tendência ascendente com preenchimento sólido">
              <a:extLst>
                <a:ext uri="{FF2B5EF4-FFF2-40B4-BE49-F238E27FC236}">
                  <a16:creationId xmlns:a16="http://schemas.microsoft.com/office/drawing/2014/main" id="{2F09EFE2-4370-493F-A296-5F312E5107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34965" y="3022596"/>
              <a:ext cx="764705" cy="764705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angle"/>
            </a:sp3d>
          </p:spPr>
        </p:pic>
      </p:grpSp>
      <p:grpSp>
        <p:nvGrpSpPr>
          <p:cNvPr id="31" name="Group 30"/>
          <p:cNvGrpSpPr/>
          <p:nvPr/>
        </p:nvGrpSpPr>
        <p:grpSpPr>
          <a:xfrm>
            <a:off x="4539414" y="2677579"/>
            <a:ext cx="1658358" cy="2042345"/>
            <a:chOff x="3980614" y="2677579"/>
            <a:chExt cx="1658358" cy="2042345"/>
          </a:xfrm>
        </p:grpSpPr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8CD12E0A-A2EF-4968-9DEE-17C94BD235EC}"/>
                </a:ext>
              </a:extLst>
            </p:cNvPr>
            <p:cNvSpPr/>
            <p:nvPr/>
          </p:nvSpPr>
          <p:spPr>
            <a:xfrm rot="5400000">
              <a:off x="3788620" y="2869573"/>
              <a:ext cx="2042345" cy="1658358"/>
            </a:xfrm>
            <a:prstGeom prst="homePlate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" name="Picture 15" descr="Área de Transferência Marcada com preenchimento sólido">
              <a:extLst>
                <a:ext uri="{FF2B5EF4-FFF2-40B4-BE49-F238E27FC236}">
                  <a16:creationId xmlns:a16="http://schemas.microsoft.com/office/drawing/2014/main" id="{C3CFE8A0-FDD4-4950-BBC9-C8952D30F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34301" y="3115459"/>
              <a:ext cx="741224" cy="741224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angle"/>
            </a:sp3d>
          </p:spPr>
        </p:pic>
      </p:grpSp>
      <p:grpSp>
        <p:nvGrpSpPr>
          <p:cNvPr id="38" name="Group 37"/>
          <p:cNvGrpSpPr/>
          <p:nvPr/>
        </p:nvGrpSpPr>
        <p:grpSpPr>
          <a:xfrm>
            <a:off x="1370390" y="2677580"/>
            <a:ext cx="1658358" cy="2042345"/>
            <a:chOff x="1370390" y="2677580"/>
            <a:chExt cx="1658358" cy="2042345"/>
          </a:xfrm>
        </p:grpSpPr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E29AD363-E041-42ED-A5DB-AC7AD9255ED4}"/>
                </a:ext>
              </a:extLst>
            </p:cNvPr>
            <p:cNvSpPr/>
            <p:nvPr/>
          </p:nvSpPr>
          <p:spPr>
            <a:xfrm rot="5400000">
              <a:off x="1178396" y="2869574"/>
              <a:ext cx="2042345" cy="1658358"/>
            </a:xfrm>
            <a:prstGeom prst="homePlate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7A82727-6A70-4A44-BA6D-914739590F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8486" y="3022596"/>
              <a:ext cx="812807" cy="812807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angle"/>
            </a:sp3d>
          </p:spPr>
        </p:pic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97E45D18-8584-4534-A8F2-EEE9F3756CB7}"/>
              </a:ext>
            </a:extLst>
          </p:cNvPr>
          <p:cNvSpPr/>
          <p:nvPr/>
        </p:nvSpPr>
        <p:spPr>
          <a:xfrm>
            <a:off x="1052036" y="2034509"/>
            <a:ext cx="2265706" cy="461665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"/>
                <a:ea typeface="Calibri Bold" charset="0"/>
                <a:cs typeface="Calibri Light" charset="0"/>
              </a:rPr>
              <a:t>Tarefa 1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"/>
              <a:ea typeface="Calibri Bold" charset="0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079149B-0E8B-4EB0-BD61-2C9F066796EB}"/>
              </a:ext>
            </a:extLst>
          </p:cNvPr>
          <p:cNvSpPr txBox="1"/>
          <p:nvPr/>
        </p:nvSpPr>
        <p:spPr>
          <a:xfrm>
            <a:off x="876186" y="4985655"/>
            <a:ext cx="2646766" cy="10464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/>
                <a:ea typeface="Calibri Light" charset="0"/>
                <a:cs typeface="+mn-cs"/>
              </a:rPr>
              <a:t>Reunião de Lançamento e Revisão das Práticas de Auditoria  de Contratações</a:t>
            </a:r>
            <a:endParaRPr kumimoji="0" lang="pt-BR" sz="28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 Light" panose="020F0302020204030204"/>
              <a:ea typeface="Calibri Light" charset="0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C702A06-DC87-44D1-9913-240A5E95F5EF}"/>
              </a:ext>
            </a:extLst>
          </p:cNvPr>
          <p:cNvSpPr/>
          <p:nvPr/>
        </p:nvSpPr>
        <p:spPr>
          <a:xfrm>
            <a:off x="4230860" y="2027504"/>
            <a:ext cx="2265706" cy="461665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"/>
                <a:ea typeface="Calibri Bold" charset="0"/>
                <a:cs typeface="+mn-cs"/>
              </a:rPr>
              <a:t>Tarefa 2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3EE16BD-C66F-4AF5-9C6F-D1B0A37EB10F}"/>
              </a:ext>
            </a:extLst>
          </p:cNvPr>
          <p:cNvSpPr/>
          <p:nvPr/>
        </p:nvSpPr>
        <p:spPr>
          <a:xfrm>
            <a:off x="7422384" y="2039046"/>
            <a:ext cx="2265706" cy="461665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"/>
                <a:ea typeface="Calibri Bold" charset="0"/>
                <a:cs typeface="Calibri Light" charset="0"/>
              </a:rPr>
              <a:t>Tarefa 3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"/>
              <a:ea typeface="Calibri Bold" charset="0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B3FB67F-BC80-43E8-B4F7-9C102A0CFB71}"/>
              </a:ext>
            </a:extLst>
          </p:cNvPr>
          <p:cNvSpPr txBox="1"/>
          <p:nvPr/>
        </p:nvSpPr>
        <p:spPr>
          <a:xfrm>
            <a:off x="4387540" y="4985655"/>
            <a:ext cx="1952346" cy="10464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/>
                <a:ea typeface="Calibri Light" charset="0"/>
                <a:cs typeface="+mn-cs"/>
              </a:rPr>
              <a:t>Avaliação das Necessidades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/>
                <a:ea typeface="Calibri Light" charset="0"/>
                <a:cs typeface="+mn-cs"/>
              </a:rPr>
              <a:t>do IRB</a:t>
            </a:r>
            <a:endParaRPr kumimoji="0" lang="pt-BR" sz="28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 Light" panose="020F0302020204030204"/>
              <a:ea typeface="Calibri Light" charset="0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5F45292-854F-45F1-8049-CA75AA8EBB51}"/>
              </a:ext>
            </a:extLst>
          </p:cNvPr>
          <p:cNvSpPr txBox="1"/>
          <p:nvPr/>
        </p:nvSpPr>
        <p:spPr>
          <a:xfrm>
            <a:off x="7204474" y="4985655"/>
            <a:ext cx="2701526" cy="10464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/>
                <a:ea typeface="Calibri Light" charset="0"/>
                <a:cs typeface="+mn-cs"/>
              </a:rPr>
              <a:t>Plano de Modernização da Auditoria de Contratações</a:t>
            </a:r>
            <a:endParaRPr kumimoji="0" lang="pt-BR" sz="28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 Light" panose="020F0302020204030204"/>
              <a:ea typeface="Calibri Light" charset="0"/>
              <a:cs typeface="+mn-cs"/>
            </a:endParaRPr>
          </a:p>
        </p:txBody>
      </p:sp>
      <p:sp>
        <p:nvSpPr>
          <p:cNvPr id="39" name="Arrow: Pentagon 31">
            <a:extLst>
              <a:ext uri="{FF2B5EF4-FFF2-40B4-BE49-F238E27FC236}">
                <a16:creationId xmlns:a16="http://schemas.microsoft.com/office/drawing/2014/main" id="{D5D8A425-1202-4EC9-952B-699581E1BAF4}"/>
              </a:ext>
            </a:extLst>
          </p:cNvPr>
          <p:cNvSpPr/>
          <p:nvPr/>
        </p:nvSpPr>
        <p:spPr>
          <a:xfrm rot="5400000">
            <a:off x="7323653" y="2775888"/>
            <a:ext cx="2430578" cy="1973598"/>
          </a:xfrm>
          <a:prstGeom prst="homePlate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Arrow: Pentagon 31">
            <a:extLst>
              <a:ext uri="{FF2B5EF4-FFF2-40B4-BE49-F238E27FC236}">
                <a16:creationId xmlns:a16="http://schemas.microsoft.com/office/drawing/2014/main" id="{D5D8A425-1202-4EC9-952B-699581E1BAF4}"/>
              </a:ext>
            </a:extLst>
          </p:cNvPr>
          <p:cNvSpPr/>
          <p:nvPr/>
        </p:nvSpPr>
        <p:spPr>
          <a:xfrm rot="5400000">
            <a:off x="4148653" y="2775888"/>
            <a:ext cx="2430578" cy="1973598"/>
          </a:xfrm>
          <a:prstGeom prst="homePlate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Arrow: Pentagon 31">
            <a:extLst>
              <a:ext uri="{FF2B5EF4-FFF2-40B4-BE49-F238E27FC236}">
                <a16:creationId xmlns:a16="http://schemas.microsoft.com/office/drawing/2014/main" id="{D5D8A425-1202-4EC9-952B-699581E1BAF4}"/>
              </a:ext>
            </a:extLst>
          </p:cNvPr>
          <p:cNvSpPr/>
          <p:nvPr/>
        </p:nvSpPr>
        <p:spPr>
          <a:xfrm rot="5400000">
            <a:off x="973653" y="2775888"/>
            <a:ext cx="2430578" cy="1973598"/>
          </a:xfrm>
          <a:prstGeom prst="homePlate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651FA2C-8741-42C6-A9AC-2F04676D03F0}"/>
              </a:ext>
            </a:extLst>
          </p:cNvPr>
          <p:cNvSpPr/>
          <p:nvPr/>
        </p:nvSpPr>
        <p:spPr>
          <a:xfrm>
            <a:off x="0" y="6466114"/>
            <a:ext cx="12192000" cy="3918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2D2B7F3-B0CA-4B59-4AC6-E394BC0C2D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11" y="247582"/>
            <a:ext cx="2601605" cy="91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75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decel="5000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300"/>
                            </p:stCondLst>
                            <p:childTnLst>
                              <p:par>
                                <p:cTn id="20" presetID="2" presetClass="entr" presetSubtype="4" decel="4533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45333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decel="45333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4" grpId="0" animBg="1"/>
      <p:bldP spid="6" grpId="0"/>
      <p:bldP spid="18" grpId="0"/>
      <p:bldP spid="19" grpId="0"/>
      <p:bldP spid="24" grpId="0"/>
      <p:bldP spid="25" grpId="0"/>
      <p:bldP spid="27" grpId="0"/>
      <p:bldP spid="28" grpId="0"/>
      <p:bldP spid="39" grpId="0" animBg="1"/>
      <p:bldP spid="40" grpId="0" animBg="1"/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Imagem 5" descr="Uma imagem contendo no interior, verde, navio, pessoas&#10;&#10;Descrição gerada automaticamente">
            <a:extLst>
              <a:ext uri="{FF2B5EF4-FFF2-40B4-BE49-F238E27FC236}">
                <a16:creationId xmlns:a16="http://schemas.microsoft.com/office/drawing/2014/main" id="{E8B2B27F-D4EC-296D-C063-4DBCDF077E5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2" t="-106"/>
          <a:stretch/>
        </p:blipFill>
        <p:spPr>
          <a:xfrm>
            <a:off x="6439664" y="0"/>
            <a:ext cx="5752336" cy="6858000"/>
          </a:xfr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7A44507-DC83-417D-87C4-AE2BE056BEFA}"/>
              </a:ext>
            </a:extLst>
          </p:cNvPr>
          <p:cNvCxnSpPr>
            <a:cxnSpLocks/>
          </p:cNvCxnSpPr>
          <p:nvPr/>
        </p:nvCxnSpPr>
        <p:spPr>
          <a:xfrm flipV="1">
            <a:off x="5475258" y="3436242"/>
            <a:ext cx="3013968" cy="33170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255D6826-B891-4F15-A18F-60B56E7805A5}"/>
              </a:ext>
            </a:extLst>
          </p:cNvPr>
          <p:cNvSpPr/>
          <p:nvPr/>
        </p:nvSpPr>
        <p:spPr>
          <a:xfrm>
            <a:off x="171312" y="2400697"/>
            <a:ext cx="8520106" cy="264236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 "/>
                <a:ea typeface="Calibri Light" charset="0"/>
                <a:cs typeface="Calibri Light" charset="0"/>
              </a:rPr>
              <a:t>OPORTUNIDADES DE MELHORIA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 "/>
                <a:ea typeface="Calibri Light" charset="0"/>
                <a:cs typeface="Calibri Light" charset="0"/>
              </a:rPr>
              <a:t>E RECOMEDAÇÕES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E684B14-FD89-4509-9CFD-774D0237D156}"/>
              </a:ext>
            </a:extLst>
          </p:cNvPr>
          <p:cNvCxnSpPr>
            <a:cxnSpLocks/>
          </p:cNvCxnSpPr>
          <p:nvPr/>
        </p:nvCxnSpPr>
        <p:spPr>
          <a:xfrm>
            <a:off x="4713409" y="-111967"/>
            <a:ext cx="3774259" cy="354096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FE06411A-A1A9-4794-84CD-45A213DA1A11}"/>
              </a:ext>
            </a:extLst>
          </p:cNvPr>
          <p:cNvSpPr/>
          <p:nvPr/>
        </p:nvSpPr>
        <p:spPr>
          <a:xfrm rot="13390848">
            <a:off x="5013140" y="937892"/>
            <a:ext cx="4981070" cy="886409"/>
          </a:xfrm>
          <a:custGeom>
            <a:avLst/>
            <a:gdLst/>
            <a:ahLst/>
            <a:cxnLst/>
            <a:rect l="l" t="t" r="r" b="b"/>
            <a:pathLst>
              <a:path w="4981070" h="886409">
                <a:moveTo>
                  <a:pt x="4981070" y="0"/>
                </a:moveTo>
                <a:lnTo>
                  <a:pt x="4036507" y="886408"/>
                </a:lnTo>
                <a:lnTo>
                  <a:pt x="536024" y="886409"/>
                </a:lnTo>
                <a:lnTo>
                  <a:pt x="563909" y="885660"/>
                </a:lnTo>
                <a:cubicBezTo>
                  <a:pt x="328962" y="845711"/>
                  <a:pt x="133667" y="1001671"/>
                  <a:pt x="10112" y="463762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651FA2C-8741-42C6-A9AC-2F04676D03F0}"/>
              </a:ext>
            </a:extLst>
          </p:cNvPr>
          <p:cNvSpPr/>
          <p:nvPr/>
        </p:nvSpPr>
        <p:spPr>
          <a:xfrm>
            <a:off x="0" y="6466114"/>
            <a:ext cx="12192000" cy="3918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6C31C92-5107-4B96-B7A9-50362CDE34A0}"/>
              </a:ext>
            </a:extLst>
          </p:cNvPr>
          <p:cNvSpPr txBox="1"/>
          <p:nvPr/>
        </p:nvSpPr>
        <p:spPr>
          <a:xfrm>
            <a:off x="1" y="6457890"/>
            <a:ext cx="12192000" cy="400110"/>
          </a:xfrm>
          <a:prstGeom prst="rect">
            <a:avLst/>
          </a:prstGeom>
          <a:solidFill>
            <a:srgbClr val="C0504D"/>
          </a:solidFill>
        </p:spPr>
        <p:txBody>
          <a:bodyPr wrap="square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www.irbcontas.org.br</a:t>
            </a:r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1DAABDD3-91EB-46C6-8CB9-4FF0F3C145FB}"/>
              </a:ext>
            </a:extLst>
          </p:cNvPr>
          <p:cNvSpPr/>
          <p:nvPr/>
        </p:nvSpPr>
        <p:spPr>
          <a:xfrm rot="18779919">
            <a:off x="5129768" y="4130714"/>
            <a:ext cx="5571463" cy="1561907"/>
          </a:xfrm>
          <a:custGeom>
            <a:avLst/>
            <a:gdLst/>
            <a:ahLst/>
            <a:cxnLst/>
            <a:rect l="l" t="t" r="r" b="b"/>
            <a:pathLst>
              <a:path w="5571463" h="1561907">
                <a:moveTo>
                  <a:pt x="5523360" y="0"/>
                </a:moveTo>
                <a:cubicBezTo>
                  <a:pt x="5521852" y="392146"/>
                  <a:pt x="5572938" y="822072"/>
                  <a:pt x="5571431" y="1214219"/>
                </a:cubicBezTo>
                <a:cubicBezTo>
                  <a:pt x="5569600" y="1330115"/>
                  <a:pt x="5567768" y="1446011"/>
                  <a:pt x="5565937" y="1561907"/>
                </a:cubicBezTo>
                <a:lnTo>
                  <a:pt x="852733" y="1561907"/>
                </a:lnTo>
                <a:lnTo>
                  <a:pt x="0" y="647420"/>
                </a:lnTo>
                <a:lnTo>
                  <a:pt x="5099702" y="552453"/>
                </a:lnTo>
                <a:cubicBezTo>
                  <a:pt x="5638000" y="430609"/>
                  <a:pt x="5482664" y="234819"/>
                  <a:pt x="552336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E0C5476-3D70-C003-FABD-9D6F52446B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11" y="247582"/>
            <a:ext cx="2601605" cy="91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486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F2ED0848-A6D6-4688-81A2-4E35127748DC}"/>
              </a:ext>
            </a:extLst>
          </p:cNvPr>
          <p:cNvGrpSpPr/>
          <p:nvPr/>
        </p:nvGrpSpPr>
        <p:grpSpPr>
          <a:xfrm>
            <a:off x="0" y="446324"/>
            <a:ext cx="812800" cy="415852"/>
            <a:chOff x="-1812" y="245184"/>
            <a:chExt cx="1429787" cy="731520"/>
          </a:xfrm>
          <a:solidFill>
            <a:srgbClr val="C0504D"/>
          </a:solidFill>
        </p:grpSpPr>
        <p:sp>
          <p:nvSpPr>
            <p:cNvPr id="50" name="Arrow: Pentagon 49">
              <a:extLst>
                <a:ext uri="{FF2B5EF4-FFF2-40B4-BE49-F238E27FC236}">
                  <a16:creationId xmlns:a16="http://schemas.microsoft.com/office/drawing/2014/main" id="{51F74A17-91BF-4325-B97F-82AE449E9AEB}"/>
                </a:ext>
              </a:extLst>
            </p:cNvPr>
            <p:cNvSpPr/>
            <p:nvPr/>
          </p:nvSpPr>
          <p:spPr>
            <a:xfrm>
              <a:off x="-1812" y="245184"/>
              <a:ext cx="1072340" cy="731520"/>
            </a:xfrm>
            <a:prstGeom prst="homePlate">
              <a:avLst>
                <a:gd name="adj" fmla="val 37574"/>
              </a:avLst>
            </a:prstGeom>
            <a:grpFill/>
            <a:ln w="44450" cap="rnd" cmpd="thinThick">
              <a:solidFill>
                <a:srgbClr val="C0504D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Arrow: Chevron 51">
              <a:extLst>
                <a:ext uri="{FF2B5EF4-FFF2-40B4-BE49-F238E27FC236}">
                  <a16:creationId xmlns:a16="http://schemas.microsoft.com/office/drawing/2014/main" id="{1F0904E1-CC1D-4F2F-A2D3-ED5AA3D6CE6B}"/>
                </a:ext>
              </a:extLst>
            </p:cNvPr>
            <p:cNvSpPr/>
            <p:nvPr/>
          </p:nvSpPr>
          <p:spPr>
            <a:xfrm rot="10800000" flipH="1">
              <a:off x="1038954" y="265197"/>
              <a:ext cx="389021" cy="697327"/>
            </a:xfrm>
            <a:prstGeom prst="chevron">
              <a:avLst>
                <a:gd name="adj" fmla="val 65238"/>
              </a:avLst>
            </a:prstGeom>
            <a:grpFill/>
            <a:ln w="44450" cap="rnd" cmpd="thinThick">
              <a:solidFill>
                <a:srgbClr val="C0504D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extBox 52">
            <a:extLst>
              <a:ext uri="{FF2B5EF4-FFF2-40B4-BE49-F238E27FC236}">
                <a16:creationId xmlns:a16="http://schemas.microsoft.com/office/drawing/2014/main" id="{77859BEA-52E2-22E9-DB92-0979F10E4B80}"/>
              </a:ext>
            </a:extLst>
          </p:cNvPr>
          <p:cNvSpPr txBox="1"/>
          <p:nvPr/>
        </p:nvSpPr>
        <p:spPr>
          <a:xfrm>
            <a:off x="3515116" y="1499303"/>
            <a:ext cx="7925324" cy="20768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91430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Visão Geral</a:t>
            </a:r>
          </a:p>
          <a:p>
            <a:pPr marL="457200" marR="0" lvl="0" indent="-457200" algn="l" defTabSz="91430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Avaliação das Necessidades de Auditoria em Contratações</a:t>
            </a:r>
          </a:p>
          <a:p>
            <a:pPr marL="457200" marR="0" lvl="0" indent="-457200" algn="l" defTabSz="91430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Recomendações / Roteiro de Modernização</a:t>
            </a:r>
          </a:p>
        </p:txBody>
      </p:sp>
      <p:sp>
        <p:nvSpPr>
          <p:cNvPr id="41" name="TextBox 52">
            <a:extLst>
              <a:ext uri="{FF2B5EF4-FFF2-40B4-BE49-F238E27FC236}">
                <a16:creationId xmlns:a16="http://schemas.microsoft.com/office/drawing/2014/main" id="{0428C2AC-A0F0-4B5B-8539-B51519F574BB}"/>
              </a:ext>
            </a:extLst>
          </p:cNvPr>
          <p:cNvSpPr txBox="1"/>
          <p:nvPr/>
        </p:nvSpPr>
        <p:spPr>
          <a:xfrm>
            <a:off x="882004" y="-19858"/>
            <a:ext cx="11083017" cy="10858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Sumário</a:t>
            </a:r>
            <a:r>
              <a:rPr kumimoji="0" lang="en" sz="4800" b="1" i="0" u="none" strike="noStrike" kern="1200" cap="none" spc="0" normalizeH="0" baseline="0" noProof="0" dirty="0">
                <a:ln w="0"/>
                <a:solidFill>
                  <a:srgbClr val="C0504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Segoe UI Light" panose="020B0502040204020203" pitchFamily="34" charset="0"/>
              </a:rPr>
              <a:t> do Relatório</a:t>
            </a:r>
            <a:endParaRPr kumimoji="0" lang="pt-BR" sz="4400" b="1" i="0" u="none" strike="noStrike" kern="1200" cap="none" spc="0" normalizeH="0" baseline="0" noProof="0" dirty="0">
              <a:ln w="0"/>
              <a:solidFill>
                <a:srgbClr val="C0504D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Tahoma" panose="020B0604030504040204" pitchFamily="34" charset="0"/>
              <a:cs typeface="Segoe UI Light" panose="020B0502040204020203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4C95434-77E6-4449-B4BD-20ED6F7C09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885" y="1737850"/>
            <a:ext cx="3597096" cy="3597096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F7C81C3F-CA5E-F7F7-C47C-AB1B8CBE29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2865" y="1523054"/>
            <a:ext cx="2738020" cy="430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400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lowchart: Data 48"/>
          <p:cNvSpPr/>
          <p:nvPr/>
        </p:nvSpPr>
        <p:spPr>
          <a:xfrm flipH="1">
            <a:off x="1226310" y="1191331"/>
            <a:ext cx="3999289" cy="4667047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138 h 10138"/>
              <a:gd name="connsiteX1" fmla="*/ 2034 w 10000"/>
              <a:gd name="connsiteY1" fmla="*/ 0 h 10138"/>
              <a:gd name="connsiteX2" fmla="*/ 10000 w 10000"/>
              <a:gd name="connsiteY2" fmla="*/ 138 h 10138"/>
              <a:gd name="connsiteX3" fmla="*/ 8000 w 10000"/>
              <a:gd name="connsiteY3" fmla="*/ 10138 h 10138"/>
              <a:gd name="connsiteX4" fmla="*/ 0 w 10000"/>
              <a:gd name="connsiteY4" fmla="*/ 10138 h 10138"/>
              <a:gd name="connsiteX0" fmla="*/ 0 w 10000"/>
              <a:gd name="connsiteY0" fmla="*/ 35311 h 35311"/>
              <a:gd name="connsiteX1" fmla="*/ 9798 w 10000"/>
              <a:gd name="connsiteY1" fmla="*/ 0 h 35311"/>
              <a:gd name="connsiteX2" fmla="*/ 10000 w 10000"/>
              <a:gd name="connsiteY2" fmla="*/ 25311 h 35311"/>
              <a:gd name="connsiteX3" fmla="*/ 8000 w 10000"/>
              <a:gd name="connsiteY3" fmla="*/ 35311 h 35311"/>
              <a:gd name="connsiteX4" fmla="*/ 0 w 10000"/>
              <a:gd name="connsiteY4" fmla="*/ 35311 h 35311"/>
              <a:gd name="connsiteX0" fmla="*/ 0 w 14756"/>
              <a:gd name="connsiteY0" fmla="*/ 35311 h 35311"/>
              <a:gd name="connsiteX1" fmla="*/ 9798 w 14756"/>
              <a:gd name="connsiteY1" fmla="*/ 0 h 35311"/>
              <a:gd name="connsiteX2" fmla="*/ 14756 w 14756"/>
              <a:gd name="connsiteY2" fmla="*/ 7640 h 35311"/>
              <a:gd name="connsiteX3" fmla="*/ 8000 w 14756"/>
              <a:gd name="connsiteY3" fmla="*/ 35311 h 35311"/>
              <a:gd name="connsiteX4" fmla="*/ 0 w 14756"/>
              <a:gd name="connsiteY4" fmla="*/ 35311 h 35311"/>
              <a:gd name="connsiteX0" fmla="*/ 0 w 14756"/>
              <a:gd name="connsiteY0" fmla="*/ 35311 h 35311"/>
              <a:gd name="connsiteX1" fmla="*/ 9798 w 14756"/>
              <a:gd name="connsiteY1" fmla="*/ 0 h 35311"/>
              <a:gd name="connsiteX2" fmla="*/ 14756 w 14756"/>
              <a:gd name="connsiteY2" fmla="*/ 7640 h 35311"/>
              <a:gd name="connsiteX3" fmla="*/ 8000 w 14756"/>
              <a:gd name="connsiteY3" fmla="*/ 35311 h 35311"/>
              <a:gd name="connsiteX4" fmla="*/ 0 w 14756"/>
              <a:gd name="connsiteY4" fmla="*/ 35311 h 35311"/>
              <a:gd name="connsiteX0" fmla="*/ 0 w 14756"/>
              <a:gd name="connsiteY0" fmla="*/ 35311 h 35311"/>
              <a:gd name="connsiteX1" fmla="*/ 9798 w 14756"/>
              <a:gd name="connsiteY1" fmla="*/ 0 h 35311"/>
              <a:gd name="connsiteX2" fmla="*/ 14756 w 14756"/>
              <a:gd name="connsiteY2" fmla="*/ 7640 h 35311"/>
              <a:gd name="connsiteX3" fmla="*/ 8000 w 14756"/>
              <a:gd name="connsiteY3" fmla="*/ 35311 h 35311"/>
              <a:gd name="connsiteX4" fmla="*/ 0 w 14756"/>
              <a:gd name="connsiteY4" fmla="*/ 35311 h 35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56" h="35311">
                <a:moveTo>
                  <a:pt x="0" y="35311"/>
                </a:moveTo>
                <a:lnTo>
                  <a:pt x="9798" y="0"/>
                </a:lnTo>
                <a:cubicBezTo>
                  <a:pt x="12223" y="3853"/>
                  <a:pt x="11275" y="953"/>
                  <a:pt x="14756" y="7640"/>
                </a:cubicBezTo>
                <a:lnTo>
                  <a:pt x="8000" y="35311"/>
                </a:lnTo>
                <a:lnTo>
                  <a:pt x="0" y="35311"/>
                </a:lnTo>
                <a:close/>
              </a:path>
            </a:pathLst>
          </a:custGeom>
          <a:solidFill>
            <a:srgbClr val="0C3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00" y="2235199"/>
            <a:ext cx="12115800" cy="2324101"/>
          </a:xfrm>
        </p:spPr>
      </p:pic>
      <p:sp>
        <p:nvSpPr>
          <p:cNvPr id="43" name="TextBox 42"/>
          <p:cNvSpPr txBox="1"/>
          <p:nvPr/>
        </p:nvSpPr>
        <p:spPr>
          <a:xfrm>
            <a:off x="2383652" y="2545292"/>
            <a:ext cx="9315009" cy="1477328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Auditoria de Projetos ou Contratos Concluídos</a:t>
            </a:r>
            <a:endParaRPr kumimoji="0" lang="pt-BR" sz="60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3954" y="1193313"/>
            <a:ext cx="5847116" cy="5664535"/>
            <a:chOff x="-3954" y="1193311"/>
            <a:chExt cx="5847116" cy="5664534"/>
          </a:xfrm>
        </p:grpSpPr>
        <p:sp>
          <p:nvSpPr>
            <p:cNvPr id="50" name="Flowchart: Data 49"/>
            <p:cNvSpPr/>
            <p:nvPr/>
          </p:nvSpPr>
          <p:spPr>
            <a:xfrm>
              <a:off x="3073334" y="4092766"/>
              <a:ext cx="2769828" cy="1771446"/>
            </a:xfrm>
            <a:prstGeom prst="flowChartInputOutput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1270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ight Triangle 18"/>
            <p:cNvSpPr/>
            <p:nvPr/>
          </p:nvSpPr>
          <p:spPr>
            <a:xfrm rot="10800000" flipH="1">
              <a:off x="-3954" y="1193311"/>
              <a:ext cx="2584227" cy="5664534"/>
            </a:xfrm>
            <a:custGeom>
              <a:avLst/>
              <a:gdLst>
                <a:gd name="connsiteX0" fmla="*/ 0 w 2474499"/>
                <a:gd name="connsiteY0" fmla="*/ 5664534 h 5664534"/>
                <a:gd name="connsiteX1" fmla="*/ 0 w 2474499"/>
                <a:gd name="connsiteY1" fmla="*/ 0 h 5664534"/>
                <a:gd name="connsiteX2" fmla="*/ 2474499 w 2474499"/>
                <a:gd name="connsiteY2" fmla="*/ 5664534 h 5664534"/>
                <a:gd name="connsiteX3" fmla="*/ 0 w 2474499"/>
                <a:gd name="connsiteY3" fmla="*/ 5664534 h 5664534"/>
                <a:gd name="connsiteX0" fmla="*/ 73152 w 2547651"/>
                <a:gd name="connsiteY0" fmla="*/ 5664534 h 5664534"/>
                <a:gd name="connsiteX1" fmla="*/ 0 w 2547651"/>
                <a:gd name="connsiteY1" fmla="*/ 0 h 5664534"/>
                <a:gd name="connsiteX2" fmla="*/ 2547651 w 2547651"/>
                <a:gd name="connsiteY2" fmla="*/ 5664534 h 5664534"/>
                <a:gd name="connsiteX3" fmla="*/ 73152 w 2547651"/>
                <a:gd name="connsiteY3" fmla="*/ 5664534 h 5664534"/>
                <a:gd name="connsiteX0" fmla="*/ 109728 w 2584227"/>
                <a:gd name="connsiteY0" fmla="*/ 5664534 h 5664534"/>
                <a:gd name="connsiteX1" fmla="*/ 0 w 2584227"/>
                <a:gd name="connsiteY1" fmla="*/ 0 h 5664534"/>
                <a:gd name="connsiteX2" fmla="*/ 2584227 w 2584227"/>
                <a:gd name="connsiteY2" fmla="*/ 5664534 h 5664534"/>
                <a:gd name="connsiteX3" fmla="*/ 109728 w 2584227"/>
                <a:gd name="connsiteY3" fmla="*/ 5664534 h 566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84227" h="5664534">
                  <a:moveTo>
                    <a:pt x="109728" y="5664534"/>
                  </a:moveTo>
                  <a:lnTo>
                    <a:pt x="0" y="0"/>
                  </a:lnTo>
                  <a:lnTo>
                    <a:pt x="2584227" y="5664534"/>
                  </a:lnTo>
                  <a:lnTo>
                    <a:pt x="109728" y="566453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65100" dist="177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ight Triangle 17"/>
            <p:cNvSpPr/>
            <p:nvPr/>
          </p:nvSpPr>
          <p:spPr>
            <a:xfrm rot="10800000" flipH="1">
              <a:off x="-1325" y="1193311"/>
              <a:ext cx="2474499" cy="5664534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" name="Flowchart: Data 2"/>
          <p:cNvSpPr/>
          <p:nvPr/>
        </p:nvSpPr>
        <p:spPr>
          <a:xfrm>
            <a:off x="-22035" y="-27383"/>
            <a:ext cx="1911096" cy="1224136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81 h 10081"/>
              <a:gd name="connsiteX1" fmla="*/ 38 w 10000"/>
              <a:gd name="connsiteY1" fmla="*/ 0 h 10081"/>
              <a:gd name="connsiteX2" fmla="*/ 10000 w 10000"/>
              <a:gd name="connsiteY2" fmla="*/ 81 h 10081"/>
              <a:gd name="connsiteX3" fmla="*/ 8000 w 10000"/>
              <a:gd name="connsiteY3" fmla="*/ 10081 h 10081"/>
              <a:gd name="connsiteX4" fmla="*/ 0 w 10000"/>
              <a:gd name="connsiteY4" fmla="*/ 10081 h 10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81">
                <a:moveTo>
                  <a:pt x="0" y="10081"/>
                </a:moveTo>
                <a:cubicBezTo>
                  <a:pt x="13" y="6721"/>
                  <a:pt x="25" y="3360"/>
                  <a:pt x="38" y="0"/>
                </a:cubicBezTo>
                <a:lnTo>
                  <a:pt x="10000" y="81"/>
                </a:lnTo>
                <a:lnTo>
                  <a:pt x="8000" y="10081"/>
                </a:lnTo>
                <a:lnTo>
                  <a:pt x="0" y="10081"/>
                </a:lnTo>
                <a:close/>
              </a:path>
            </a:pathLst>
          </a:custGeom>
          <a:solidFill>
            <a:srgbClr val="0C3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50B8387-CB3A-5104-B056-505CAC5070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508" y="5368945"/>
            <a:ext cx="2791991" cy="97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78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7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7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3" grpId="0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Personalizada 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365D"/>
      </a:accent1>
      <a:accent2>
        <a:srgbClr val="C0504D"/>
      </a:accent2>
      <a:accent3>
        <a:srgbClr val="17365D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red_ribbon_wip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71616"/>
      </a:accent1>
      <a:accent2>
        <a:srgbClr val="FF0000"/>
      </a:accent2>
      <a:accent3>
        <a:srgbClr val="AD1B1B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design_your_words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006699"/>
      </a:accent1>
      <a:accent2>
        <a:srgbClr val="55B4C3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3_Office Theme">
  <a:themeElements>
    <a:clrScheme name="project_management">
      <a:dk1>
        <a:sysClr val="windowText" lastClr="000000"/>
      </a:dk1>
      <a:lt1>
        <a:srgbClr val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video template">
      <a:dk1>
        <a:sysClr val="windowText" lastClr="000000"/>
      </a:dk1>
      <a:lt1>
        <a:srgbClr val="FFFFFF"/>
      </a:lt1>
      <a:dk2>
        <a:srgbClr val="44546A"/>
      </a:dk2>
      <a:lt2>
        <a:srgbClr val="E7E6E6"/>
      </a:lt2>
      <a:accent1>
        <a:srgbClr val="00ADF1"/>
      </a:accent1>
      <a:accent2>
        <a:srgbClr val="EB191C"/>
      </a:accent2>
      <a:accent3>
        <a:srgbClr val="FFCA09"/>
      </a:accent3>
      <a:accent4>
        <a:srgbClr val="8DC73D"/>
      </a:accent4>
      <a:accent5>
        <a:srgbClr val="7030A0"/>
      </a:accent5>
      <a:accent6>
        <a:srgbClr val="626262"/>
      </a:accent6>
      <a:hlink>
        <a:srgbClr val="3F3F3F"/>
      </a:hlink>
      <a:folHlink>
        <a:srgbClr val="7F7F7F"/>
      </a:folHlink>
    </a:clrScheme>
    <a:fontScheme name="Custom 3">
      <a:majorFont>
        <a:latin typeface="Impact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7_Office Theme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Office Theme">
  <a:themeElements>
    <a:clrScheme name="S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6EB616"/>
      </a:accent3>
      <a:accent4>
        <a:srgbClr val="737373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86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E1A0A996-23BC-4962-89C8-4D7C7BF50935}">
  <we:reference id="wa200003891" version="1.0.0.1" store="pt-BR" storeType="OMEX"/>
  <we:alternateReferences>
    <we:reference id="wa200003891" version="1.0.0.1" store="WA200003891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3161</TotalTime>
  <Words>1806</Words>
  <Application>Microsoft Office PowerPoint</Application>
  <PresentationFormat>Widescreen</PresentationFormat>
  <Paragraphs>293</Paragraphs>
  <Slides>54</Slides>
  <Notes>8</Notes>
  <HiddenSlides>0</HiddenSlides>
  <MMClips>2</MMClips>
  <ScaleCrop>false</ScaleCrop>
  <HeadingPairs>
    <vt:vector size="6" baseType="variant">
      <vt:variant>
        <vt:lpstr>Fontes usadas</vt:lpstr>
      </vt:variant>
      <vt:variant>
        <vt:i4>18</vt:i4>
      </vt:variant>
      <vt:variant>
        <vt:lpstr>Tema</vt:lpstr>
      </vt:variant>
      <vt:variant>
        <vt:i4>9</vt:i4>
      </vt:variant>
      <vt:variant>
        <vt:lpstr>Títulos de slides</vt:lpstr>
      </vt:variant>
      <vt:variant>
        <vt:i4>54</vt:i4>
      </vt:variant>
    </vt:vector>
  </HeadingPairs>
  <TitlesOfParts>
    <vt:vector size="81" baseType="lpstr">
      <vt:lpstr>Aptos</vt:lpstr>
      <vt:lpstr>Aptos Display</vt:lpstr>
      <vt:lpstr>Arial</vt:lpstr>
      <vt:lpstr>Calibri</vt:lpstr>
      <vt:lpstr>Calibri </vt:lpstr>
      <vt:lpstr>Calibri Bold</vt:lpstr>
      <vt:lpstr>Calibri Light</vt:lpstr>
      <vt:lpstr>Calibri Light </vt:lpstr>
      <vt:lpstr>Franklin Gothic Book</vt:lpstr>
      <vt:lpstr>Franklin Gothic Heavy</vt:lpstr>
      <vt:lpstr>Impact</vt:lpstr>
      <vt:lpstr>Segoe UI Historic</vt:lpstr>
      <vt:lpstr>Segoe UI Light</vt:lpstr>
      <vt:lpstr>Segoe UI Semibold</vt:lpstr>
      <vt:lpstr>Tahoma</vt:lpstr>
      <vt:lpstr>Times New Roman</vt:lpstr>
      <vt:lpstr>Trebuchet MS</vt:lpstr>
      <vt:lpstr>Tw Cen MT</vt:lpstr>
      <vt:lpstr>Office Theme</vt:lpstr>
      <vt:lpstr>1_Office Theme</vt:lpstr>
      <vt:lpstr>5_Office Theme</vt:lpstr>
      <vt:lpstr>2_Office Theme</vt:lpstr>
      <vt:lpstr>3_Office Theme</vt:lpstr>
      <vt:lpstr>4_Office Theme</vt:lpstr>
      <vt:lpstr>6_Office Theme</vt:lpstr>
      <vt:lpstr>7_Office Theme</vt:lpstr>
      <vt:lpstr>8_Office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Estrutura do MMD</dc:title>
  <dc:creator>Luiz Genedio Mendes Jorge</dc:creator>
  <cp:lastModifiedBy>Livio Mario Fornazieri</cp:lastModifiedBy>
  <cp:revision>76</cp:revision>
  <dcterms:created xsi:type="dcterms:W3CDTF">2023-04-05T20:14:23Z</dcterms:created>
  <dcterms:modified xsi:type="dcterms:W3CDTF">2024-04-01T18:10:35Z</dcterms:modified>
</cp:coreProperties>
</file>