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1181" r:id="rId5"/>
    <p:sldId id="1211" r:id="rId6"/>
    <p:sldId id="1212" r:id="rId7"/>
    <p:sldId id="892" r:id="rId8"/>
    <p:sldId id="912" r:id="rId9"/>
    <p:sldId id="895" r:id="rId10"/>
    <p:sldId id="911" r:id="rId11"/>
    <p:sldId id="910" r:id="rId12"/>
    <p:sldId id="901" r:id="rId13"/>
    <p:sldId id="1215" r:id="rId14"/>
    <p:sldId id="1214" r:id="rId15"/>
    <p:sldId id="1182" r:id="rId16"/>
    <p:sldId id="1205" r:id="rId17"/>
    <p:sldId id="1206" r:id="rId18"/>
    <p:sldId id="1207" r:id="rId19"/>
    <p:sldId id="1184" r:id="rId20"/>
    <p:sldId id="1185" r:id="rId21"/>
    <p:sldId id="1187" r:id="rId22"/>
    <p:sldId id="1218" r:id="rId23"/>
    <p:sldId id="1217" r:id="rId24"/>
    <p:sldId id="1188" r:id="rId25"/>
    <p:sldId id="1189" r:id="rId26"/>
    <p:sldId id="1210" r:id="rId27"/>
    <p:sldId id="1209" r:id="rId28"/>
    <p:sldId id="920" r:id="rId29"/>
    <p:sldId id="261" r:id="rId30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2AED10-9E9E-63E3-0F45-DF5E72894A6F}" name="Usuário Convidado" initials="UC" userId="Usuário Convidado" providerId="Windows Live"/>
  <p188:author id="{983D6747-42AA-6D11-977B-AF256E1A9529}" name="Ítalo Pinheiro" initials="ÍP" userId="9a27b3a6f31b58ab" providerId="Windows Live"/>
  <p188:author id="{F86D9F6D-05B4-B906-3E81-8EFAAD100114}" name="Tânia Lopes Pimenta Chioato" initials="TL" userId="S::tanialp@tcu.gov.br::8f4b7ccb-fe36-4c28-a092-033bcb16549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2118"/>
    <a:srgbClr val="7F6B50"/>
    <a:srgbClr val="D07515"/>
    <a:srgbClr val="CDE0CC"/>
    <a:srgbClr val="713B02"/>
    <a:srgbClr val="E0C802"/>
    <a:srgbClr val="6D7D66"/>
    <a:srgbClr val="D094C9"/>
    <a:srgbClr val="6699FF"/>
    <a:srgbClr val="525E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60DB02-36EA-4815-9AA7-B65F37FADC0F}" v="1006" dt="2024-03-28T14:08:52.4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13"/>
    <p:restoredTop sz="85302" autoAdjust="0"/>
  </p:normalViewPr>
  <p:slideViewPr>
    <p:cSldViewPr snapToGrid="0">
      <p:cViewPr varScale="1">
        <p:scale>
          <a:sx n="94" d="100"/>
          <a:sy n="94" d="100"/>
        </p:scale>
        <p:origin x="72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Ítalo Pinheiro" userId="9a27b3a6f31b58ab" providerId="LiveId" clId="{4760DB02-36EA-4815-9AA7-B65F37FADC0F}"/>
    <pc:docChg chg="undo custSel addSld delSld modSld sldOrd">
      <pc:chgData name="Ítalo Pinheiro" userId="9a27b3a6f31b58ab" providerId="LiveId" clId="{4760DB02-36EA-4815-9AA7-B65F37FADC0F}" dt="2024-03-28T14:08:54.971" v="2723" actId="47"/>
      <pc:docMkLst>
        <pc:docMk/>
      </pc:docMkLst>
      <pc:sldChg chg="modSp del mod">
        <pc:chgData name="Ítalo Pinheiro" userId="9a27b3a6f31b58ab" providerId="LiveId" clId="{4760DB02-36EA-4815-9AA7-B65F37FADC0F}" dt="2024-03-20T18:24:32.939" v="176" actId="47"/>
        <pc:sldMkLst>
          <pc:docMk/>
          <pc:sldMk cId="1652133998" sldId="256"/>
        </pc:sldMkLst>
        <pc:spChg chg="mod">
          <ac:chgData name="Ítalo Pinheiro" userId="9a27b3a6f31b58ab" providerId="LiveId" clId="{4760DB02-36EA-4815-9AA7-B65F37FADC0F}" dt="2024-03-20T18:24:16.096" v="174" actId="20577"/>
          <ac:spMkLst>
            <pc:docMk/>
            <pc:sldMk cId="1652133998" sldId="256"/>
            <ac:spMk id="7" creationId="{00000000-0000-0000-0000-000000000000}"/>
          </ac:spMkLst>
        </pc:spChg>
      </pc:sldChg>
      <pc:sldChg chg="add del modTransition setBg">
        <pc:chgData name="Ítalo Pinheiro" userId="9a27b3a6f31b58ab" providerId="LiveId" clId="{4760DB02-36EA-4815-9AA7-B65F37FADC0F}" dt="2024-03-28T14:08:54.971" v="2723" actId="47"/>
        <pc:sldMkLst>
          <pc:docMk/>
          <pc:sldMk cId="3204084599" sldId="256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654255301" sldId="257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828446387" sldId="258"/>
        </pc:sldMkLst>
      </pc:sldChg>
      <pc:sldChg chg="modSp mod">
        <pc:chgData name="Ítalo Pinheiro" userId="9a27b3a6f31b58ab" providerId="LiveId" clId="{4760DB02-36EA-4815-9AA7-B65F37FADC0F}" dt="2024-03-19T18:24:34.037" v="160" actId="20577"/>
        <pc:sldMkLst>
          <pc:docMk/>
          <pc:sldMk cId="132884364" sldId="261"/>
        </pc:sldMkLst>
        <pc:spChg chg="mod">
          <ac:chgData name="Ítalo Pinheiro" userId="9a27b3a6f31b58ab" providerId="LiveId" clId="{4760DB02-36EA-4815-9AA7-B65F37FADC0F}" dt="2024-03-19T18:24:03.488" v="40" actId="20577"/>
          <ac:spMkLst>
            <pc:docMk/>
            <pc:sldMk cId="132884364" sldId="261"/>
            <ac:spMk id="2" creationId="{00000000-0000-0000-0000-000000000000}"/>
          </ac:spMkLst>
        </pc:spChg>
        <pc:spChg chg="mod">
          <ac:chgData name="Ítalo Pinheiro" userId="9a27b3a6f31b58ab" providerId="LiveId" clId="{4760DB02-36EA-4815-9AA7-B65F37FADC0F}" dt="2024-03-19T18:24:34.037" v="160" actId="20577"/>
          <ac:spMkLst>
            <pc:docMk/>
            <pc:sldMk cId="132884364" sldId="261"/>
            <ac:spMk id="3" creationId="{00000000-0000-0000-0000-000000000000}"/>
          </ac:spMkLst>
        </pc:spChg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1527004159" sldId="263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402558947" sldId="265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1315647518" sldId="268"/>
        </pc:sldMkLst>
      </pc:sldChg>
      <pc:sldChg chg="del">
        <pc:chgData name="Ítalo Pinheiro" userId="9a27b3a6f31b58ab" providerId="LiveId" clId="{4760DB02-36EA-4815-9AA7-B65F37FADC0F}" dt="2024-03-19T18:22:48.669" v="4" actId="47"/>
        <pc:sldMkLst>
          <pc:docMk/>
          <pc:sldMk cId="4105042751" sldId="269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174300130" sldId="270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688369018" sldId="271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778465369" sldId="272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869633065" sldId="273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436803547" sldId="274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568080816" sldId="275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702823566" sldId="277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841558220" sldId="279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06191177" sldId="355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626547645" sldId="356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748192793" sldId="361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842180105" sldId="363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703281940" sldId="364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940166831" sldId="365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734669754" sldId="366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020848729" sldId="367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152905016" sldId="369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801989048" sldId="372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509254757" sldId="373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900090065" sldId="375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3602372121" sldId="381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167927982" sldId="382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518498109" sldId="385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090319264" sldId="386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4103047006" sldId="387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041858135" sldId="388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535683348" sldId="389"/>
        </pc:sldMkLst>
      </pc:sldChg>
      <pc:sldChg chg="del">
        <pc:chgData name="Ítalo Pinheiro" userId="9a27b3a6f31b58ab" providerId="LiveId" clId="{4760DB02-36EA-4815-9AA7-B65F37FADC0F}" dt="2024-03-19T18:22:48.669" v="4" actId="47"/>
        <pc:sldMkLst>
          <pc:docMk/>
          <pc:sldMk cId="522026482" sldId="391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302054869" sldId="392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3085349351" sldId="395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1912081734" sldId="401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612039396" sldId="407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291082234" sldId="408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534425339" sldId="413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3146856990" sldId="414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2751663452" sldId="552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2372125658" sldId="554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282591702" sldId="555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3269895890" sldId="558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4121522323" sldId="559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1874251075" sldId="561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585151982" sldId="562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882108131" sldId="563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3395408512" sldId="565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30764329" sldId="568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2162994558" sldId="569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552089426" sldId="571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435396027" sldId="575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577437123" sldId="576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260851314" sldId="578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80447971" sldId="581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4101305436" sldId="582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339141999" sldId="583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89051980" sldId="584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3282747906" sldId="586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773313717" sldId="588"/>
        </pc:sldMkLst>
      </pc:sldChg>
      <pc:sldChg chg="del">
        <pc:chgData name="Ítalo Pinheiro" userId="9a27b3a6f31b58ab" providerId="LiveId" clId="{4760DB02-36EA-4815-9AA7-B65F37FADC0F}" dt="2024-03-19T18:22:48.669" v="4" actId="47"/>
        <pc:sldMkLst>
          <pc:docMk/>
          <pc:sldMk cId="2623851093" sldId="591"/>
        </pc:sldMkLst>
      </pc:sldChg>
      <pc:sldChg chg="del">
        <pc:chgData name="Ítalo Pinheiro" userId="9a27b3a6f31b58ab" providerId="LiveId" clId="{4760DB02-36EA-4815-9AA7-B65F37FADC0F}" dt="2024-03-19T18:22:48.669" v="4" actId="47"/>
        <pc:sldMkLst>
          <pc:docMk/>
          <pc:sldMk cId="3569296517" sldId="592"/>
        </pc:sldMkLst>
      </pc:sldChg>
      <pc:sldChg chg="del">
        <pc:chgData name="Ítalo Pinheiro" userId="9a27b3a6f31b58ab" providerId="LiveId" clId="{4760DB02-36EA-4815-9AA7-B65F37FADC0F}" dt="2024-03-19T18:22:48.669" v="4" actId="47"/>
        <pc:sldMkLst>
          <pc:docMk/>
          <pc:sldMk cId="4031771001" sldId="593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271226227" sldId="594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976611125" sldId="595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766731098" sldId="596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571919421" sldId="597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00698534" sldId="598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503858951" sldId="600"/>
        </pc:sldMkLst>
      </pc:sldChg>
      <pc:sldChg chg="del">
        <pc:chgData name="Ítalo Pinheiro" userId="9a27b3a6f31b58ab" providerId="LiveId" clId="{4760DB02-36EA-4815-9AA7-B65F37FADC0F}" dt="2024-03-19T18:22:48.669" v="4" actId="47"/>
        <pc:sldMkLst>
          <pc:docMk/>
          <pc:sldMk cId="2753067408" sldId="601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251498699" sldId="602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160880189" sldId="604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4023027793" sldId="605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3672455125" sldId="606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2178184414" sldId="607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294132326" sldId="608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2753337565" sldId="609"/>
        </pc:sldMkLst>
      </pc:sldChg>
      <pc:sldChg chg="del">
        <pc:chgData name="Ítalo Pinheiro" userId="9a27b3a6f31b58ab" providerId="LiveId" clId="{4760DB02-36EA-4815-9AA7-B65F37FADC0F}" dt="2024-03-19T18:23:01.061" v="5" actId="47"/>
        <pc:sldMkLst>
          <pc:docMk/>
          <pc:sldMk cId="1875554530" sldId="610"/>
        </pc:sldMkLst>
      </pc:sldChg>
      <pc:sldChg chg="del">
        <pc:chgData name="Ítalo Pinheiro" userId="9a27b3a6f31b58ab" providerId="LiveId" clId="{4760DB02-36EA-4815-9AA7-B65F37FADC0F}" dt="2024-03-19T18:23:02.117" v="6" actId="47"/>
        <pc:sldMkLst>
          <pc:docMk/>
          <pc:sldMk cId="2550941958" sldId="611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4276080413" sldId="616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953702062" sldId="617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2052297338" sldId="620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2989511413" sldId="621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184299357" sldId="622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4060532020" sldId="624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3699854030" sldId="628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3540467702" sldId="630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292499963" sldId="631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987819677" sldId="632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2075556256" sldId="633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1660479212" sldId="638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3565254391" sldId="639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2265342827" sldId="640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3915600562" sldId="641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879716682" sldId="642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3917739613" sldId="643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1207499358" sldId="644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1667597743" sldId="645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1274686110" sldId="646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1071294717" sldId="648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1685377694" sldId="649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1925787759" sldId="652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2622825142" sldId="653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3563135148" sldId="654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2623709659" sldId="658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2795696539" sldId="659"/>
        </pc:sldMkLst>
      </pc:sldChg>
      <pc:sldChg chg="del">
        <pc:chgData name="Ítalo Pinheiro" userId="9a27b3a6f31b58ab" providerId="LiveId" clId="{4760DB02-36EA-4815-9AA7-B65F37FADC0F}" dt="2024-03-19T18:22:48.669" v="4" actId="47"/>
        <pc:sldMkLst>
          <pc:docMk/>
          <pc:sldMk cId="2648486045" sldId="660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156197567" sldId="662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4165320412" sldId="663"/>
        </pc:sldMkLst>
      </pc:sldChg>
      <pc:sldChg chg="del">
        <pc:chgData name="Ítalo Pinheiro" userId="9a27b3a6f31b58ab" providerId="LiveId" clId="{4760DB02-36EA-4815-9AA7-B65F37FADC0F}" dt="2024-03-19T18:22:48.669" v="4" actId="47"/>
        <pc:sldMkLst>
          <pc:docMk/>
          <pc:sldMk cId="2470719697" sldId="668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1915107764" sldId="669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294894641" sldId="670"/>
        </pc:sldMkLst>
      </pc:sldChg>
      <pc:sldChg chg="del">
        <pc:chgData name="Ítalo Pinheiro" userId="9a27b3a6f31b58ab" providerId="LiveId" clId="{4760DB02-36EA-4815-9AA7-B65F37FADC0F}" dt="2024-03-19T18:22:48.669" v="4" actId="47"/>
        <pc:sldMkLst>
          <pc:docMk/>
          <pc:sldMk cId="1238266141" sldId="671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074278809" sldId="672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2317396906" sldId="674"/>
        </pc:sldMkLst>
      </pc:sldChg>
      <pc:sldChg chg="del">
        <pc:chgData name="Ítalo Pinheiro" userId="9a27b3a6f31b58ab" providerId="LiveId" clId="{4760DB02-36EA-4815-9AA7-B65F37FADC0F}" dt="2024-03-19T18:22:48.669" v="4" actId="47"/>
        <pc:sldMkLst>
          <pc:docMk/>
          <pc:sldMk cId="252001079" sldId="677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759998400" sldId="678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4262177982" sldId="679"/>
        </pc:sldMkLst>
      </pc:sldChg>
      <pc:sldChg chg="del">
        <pc:chgData name="Ítalo Pinheiro" userId="9a27b3a6f31b58ab" providerId="LiveId" clId="{4760DB02-36EA-4815-9AA7-B65F37FADC0F}" dt="2024-03-19T18:22:48.669" v="4" actId="47"/>
        <pc:sldMkLst>
          <pc:docMk/>
          <pc:sldMk cId="2179589969" sldId="681"/>
        </pc:sldMkLst>
      </pc:sldChg>
      <pc:sldChg chg="del">
        <pc:chgData name="Ítalo Pinheiro" userId="9a27b3a6f31b58ab" providerId="LiveId" clId="{4760DB02-36EA-4815-9AA7-B65F37FADC0F}" dt="2024-03-19T18:23:04.122" v="8" actId="47"/>
        <pc:sldMkLst>
          <pc:docMk/>
          <pc:sldMk cId="4277381857" sldId="682"/>
        </pc:sldMkLst>
      </pc:sldChg>
      <pc:sldChg chg="del">
        <pc:chgData name="Ítalo Pinheiro" userId="9a27b3a6f31b58ab" providerId="LiveId" clId="{4760DB02-36EA-4815-9AA7-B65F37FADC0F}" dt="2024-03-19T18:23:05.169" v="9" actId="47"/>
        <pc:sldMkLst>
          <pc:docMk/>
          <pc:sldMk cId="24515742" sldId="683"/>
        </pc:sldMkLst>
      </pc:sldChg>
      <pc:sldChg chg="del">
        <pc:chgData name="Ítalo Pinheiro" userId="9a27b3a6f31b58ab" providerId="LiveId" clId="{4760DB02-36EA-4815-9AA7-B65F37FADC0F}" dt="2024-03-19T18:23:05.787" v="10" actId="47"/>
        <pc:sldMkLst>
          <pc:docMk/>
          <pc:sldMk cId="3337813704" sldId="684"/>
        </pc:sldMkLst>
      </pc:sldChg>
      <pc:sldChg chg="del">
        <pc:chgData name="Ítalo Pinheiro" userId="9a27b3a6f31b58ab" providerId="LiveId" clId="{4760DB02-36EA-4815-9AA7-B65F37FADC0F}" dt="2024-03-19T18:23:06.691" v="11" actId="47"/>
        <pc:sldMkLst>
          <pc:docMk/>
          <pc:sldMk cId="1992917030" sldId="685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2085096874" sldId="686"/>
        </pc:sldMkLst>
      </pc:sldChg>
      <pc:sldChg chg="del">
        <pc:chgData name="Ítalo Pinheiro" userId="9a27b3a6f31b58ab" providerId="LiveId" clId="{4760DB02-36EA-4815-9AA7-B65F37FADC0F}" dt="2024-03-19T18:23:03.347" v="7" actId="47"/>
        <pc:sldMkLst>
          <pc:docMk/>
          <pc:sldMk cId="42089016" sldId="688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3494063743" sldId="699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1992854870" sldId="702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2622772537" sldId="703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1011262546" sldId="704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2050284869" sldId="707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651272837" sldId="726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169303190" sldId="727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3022207731" sldId="728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4004127822" sldId="736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565134400" sldId="741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734289860" sldId="742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66530093" sldId="743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569286593" sldId="744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881387142" sldId="746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536913017" sldId="747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87860433" sldId="748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519445215" sldId="750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4208704916" sldId="751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1985044320" sldId="761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715460310" sldId="762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2819585408" sldId="765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387090216" sldId="766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1958559087" sldId="767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1397386588" sldId="768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2895496998" sldId="769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631173427" sldId="771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439315647" sldId="783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3436319393" sldId="788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842097679" sldId="790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3666585805" sldId="791"/>
        </pc:sldMkLst>
      </pc:sldChg>
      <pc:sldChg chg="del">
        <pc:chgData name="Ítalo Pinheiro" userId="9a27b3a6f31b58ab" providerId="LiveId" clId="{4760DB02-36EA-4815-9AA7-B65F37FADC0F}" dt="2024-03-20T18:24:20.240" v="175" actId="47"/>
        <pc:sldMkLst>
          <pc:docMk/>
          <pc:sldMk cId="238820712" sldId="793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2607114038" sldId="853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3677784833" sldId="854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1372945296" sldId="865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365908946" sldId="869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3899560994" sldId="870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160230963" sldId="871"/>
        </pc:sldMkLst>
      </pc:sldChg>
      <pc:sldChg chg="add ord">
        <pc:chgData name="Ítalo Pinheiro" userId="9a27b3a6f31b58ab" providerId="LiveId" clId="{4760DB02-36EA-4815-9AA7-B65F37FADC0F}" dt="2024-03-23T13:31:49.016" v="925"/>
        <pc:sldMkLst>
          <pc:docMk/>
          <pc:sldMk cId="1574947949" sldId="892"/>
        </pc:sldMkLst>
      </pc:sldChg>
      <pc:sldChg chg="add ord">
        <pc:chgData name="Ítalo Pinheiro" userId="9a27b3a6f31b58ab" providerId="LiveId" clId="{4760DB02-36EA-4815-9AA7-B65F37FADC0F}" dt="2024-03-23T13:31:49.016" v="925"/>
        <pc:sldMkLst>
          <pc:docMk/>
          <pc:sldMk cId="2236656977" sldId="895"/>
        </pc:sldMkLst>
      </pc:sldChg>
      <pc:sldChg chg="addSp modSp add mod ord">
        <pc:chgData name="Ítalo Pinheiro" userId="9a27b3a6f31b58ab" providerId="LiveId" clId="{4760DB02-36EA-4815-9AA7-B65F37FADC0F}" dt="2024-03-23T13:27:38.875" v="848"/>
        <pc:sldMkLst>
          <pc:docMk/>
          <pc:sldMk cId="3740185173" sldId="901"/>
        </pc:sldMkLst>
        <pc:spChg chg="add mod">
          <ac:chgData name="Ítalo Pinheiro" userId="9a27b3a6f31b58ab" providerId="LiveId" clId="{4760DB02-36EA-4815-9AA7-B65F37FADC0F}" dt="2024-03-23T13:22:07.724" v="840" actId="208"/>
          <ac:spMkLst>
            <pc:docMk/>
            <pc:sldMk cId="3740185173" sldId="901"/>
            <ac:spMk id="2" creationId="{02573781-42D7-81D3-8D12-03AD874691FA}"/>
          </ac:spMkLst>
        </pc:spChg>
      </pc:sldChg>
      <pc:sldChg chg="add del ord setBg">
        <pc:chgData name="Ítalo Pinheiro" userId="9a27b3a6f31b58ab" providerId="LiveId" clId="{4760DB02-36EA-4815-9AA7-B65F37FADC0F}" dt="2024-03-23T13:57:00.420" v="1078"/>
        <pc:sldMkLst>
          <pc:docMk/>
          <pc:sldMk cId="3228101660" sldId="910"/>
        </pc:sldMkLst>
      </pc:sldChg>
      <pc:sldChg chg="add ord">
        <pc:chgData name="Ítalo Pinheiro" userId="9a27b3a6f31b58ab" providerId="LiveId" clId="{4760DB02-36EA-4815-9AA7-B65F37FADC0F}" dt="2024-03-23T13:31:49.016" v="925"/>
        <pc:sldMkLst>
          <pc:docMk/>
          <pc:sldMk cId="2340830814" sldId="911"/>
        </pc:sldMkLst>
      </pc:sldChg>
      <pc:sldChg chg="add ord">
        <pc:chgData name="Ítalo Pinheiro" userId="9a27b3a6f31b58ab" providerId="LiveId" clId="{4760DB02-36EA-4815-9AA7-B65F37FADC0F}" dt="2024-03-23T13:31:49.016" v="925"/>
        <pc:sldMkLst>
          <pc:docMk/>
          <pc:sldMk cId="821881626" sldId="912"/>
        </pc:sldMkLst>
      </pc:sldChg>
      <pc:sldChg chg="add ord">
        <pc:chgData name="Ítalo Pinheiro" userId="9a27b3a6f31b58ab" providerId="LiveId" clId="{4760DB02-36EA-4815-9AA7-B65F37FADC0F}" dt="2024-03-23T13:56:21.214" v="1069"/>
        <pc:sldMkLst>
          <pc:docMk/>
          <pc:sldMk cId="2935997150" sldId="920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644504555" sldId="1020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106466246" sldId="1021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389995097" sldId="1022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632340792" sldId="1023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398388940" sldId="1024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417751596" sldId="1025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433205000" sldId="1026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061624852" sldId="1027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522907729" sldId="1028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936002514" sldId="1029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791156648" sldId="1030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415818969" sldId="1031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743099756" sldId="1032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3903523169" sldId="1033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336861500" sldId="1034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211586229" sldId="1036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1137000638" sldId="1037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1462840097" sldId="1038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619042235" sldId="1040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741209906" sldId="1041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387554370" sldId="1042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852961205" sldId="1043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2157823506" sldId="1044"/>
        </pc:sldMkLst>
      </pc:sldChg>
      <pc:sldChg chg="del">
        <pc:chgData name="Ítalo Pinheiro" userId="9a27b3a6f31b58ab" providerId="LiveId" clId="{4760DB02-36EA-4815-9AA7-B65F37FADC0F}" dt="2024-03-19T18:21:09.594" v="0" actId="47"/>
        <pc:sldMkLst>
          <pc:docMk/>
          <pc:sldMk cId="574873574" sldId="1045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653362681" sldId="1047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2227159357" sldId="1048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2534288757" sldId="1049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2270198462" sldId="1050"/>
        </pc:sldMkLst>
      </pc:sldChg>
      <pc:sldChg chg="del">
        <pc:chgData name="Ítalo Pinheiro" userId="9a27b3a6f31b58ab" providerId="LiveId" clId="{4760DB02-36EA-4815-9AA7-B65F37FADC0F}" dt="2024-03-19T18:21:17.753" v="1" actId="47"/>
        <pc:sldMkLst>
          <pc:docMk/>
          <pc:sldMk cId="3352058622" sldId="1051"/>
        </pc:sldMkLst>
      </pc:sldChg>
      <pc:sldChg chg="del">
        <pc:chgData name="Ítalo Pinheiro" userId="9a27b3a6f31b58ab" providerId="LiveId" clId="{4760DB02-36EA-4815-9AA7-B65F37FADC0F}" dt="2024-03-19T18:21:25.309" v="2" actId="47"/>
        <pc:sldMkLst>
          <pc:docMk/>
          <pc:sldMk cId="3246653857" sldId="1052"/>
        </pc:sldMkLst>
      </pc:sldChg>
      <pc:sldChg chg="del">
        <pc:chgData name="Ítalo Pinheiro" userId="9a27b3a6f31b58ab" providerId="LiveId" clId="{4760DB02-36EA-4815-9AA7-B65F37FADC0F}" dt="2024-03-19T18:23:27.853" v="33" actId="47"/>
        <pc:sldMkLst>
          <pc:docMk/>
          <pc:sldMk cId="39286953" sldId="1053"/>
        </pc:sldMkLst>
      </pc:sldChg>
      <pc:sldChg chg="del">
        <pc:chgData name="Ítalo Pinheiro" userId="9a27b3a6f31b58ab" providerId="LiveId" clId="{4760DB02-36EA-4815-9AA7-B65F37FADC0F}" dt="2024-03-19T18:23:28.760" v="34" actId="47"/>
        <pc:sldMkLst>
          <pc:docMk/>
          <pc:sldMk cId="4269880503" sldId="1054"/>
        </pc:sldMkLst>
      </pc:sldChg>
      <pc:sldChg chg="del">
        <pc:chgData name="Ítalo Pinheiro" userId="9a27b3a6f31b58ab" providerId="LiveId" clId="{4760DB02-36EA-4815-9AA7-B65F37FADC0F}" dt="2024-03-19T18:22:48.669" v="4" actId="47"/>
        <pc:sldMkLst>
          <pc:docMk/>
          <pc:sldMk cId="3642524334" sldId="1103"/>
        </pc:sldMkLst>
      </pc:sldChg>
      <pc:sldChg chg="del">
        <pc:chgData name="Ítalo Pinheiro" userId="9a27b3a6f31b58ab" providerId="LiveId" clId="{4760DB02-36EA-4815-9AA7-B65F37FADC0F}" dt="2024-03-19T18:23:11.394" v="13" actId="47"/>
        <pc:sldMkLst>
          <pc:docMk/>
          <pc:sldMk cId="2438657549" sldId="1104"/>
        </pc:sldMkLst>
      </pc:sldChg>
      <pc:sldChg chg="del">
        <pc:chgData name="Ítalo Pinheiro" userId="9a27b3a6f31b58ab" providerId="LiveId" clId="{4760DB02-36EA-4815-9AA7-B65F37FADC0F}" dt="2024-03-19T18:22:48.669" v="4" actId="47"/>
        <pc:sldMkLst>
          <pc:docMk/>
          <pc:sldMk cId="4250368080" sldId="1105"/>
        </pc:sldMkLst>
      </pc:sldChg>
      <pc:sldChg chg="del">
        <pc:chgData name="Ítalo Pinheiro" userId="9a27b3a6f31b58ab" providerId="LiveId" clId="{4760DB02-36EA-4815-9AA7-B65F37FADC0F}" dt="2024-03-19T18:22:48.669" v="4" actId="47"/>
        <pc:sldMkLst>
          <pc:docMk/>
          <pc:sldMk cId="2751073864" sldId="1106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2621961893" sldId="1107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3520847518" sldId="1108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2566219663" sldId="1109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1129249071" sldId="1110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144217789" sldId="1111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150320900" sldId="1112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4292011711" sldId="1113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4185741994" sldId="1114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243166867" sldId="1115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3523853348" sldId="1116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3497017408" sldId="1117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1336205419" sldId="1118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1228829628" sldId="1119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2753623538" sldId="1120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2311362122" sldId="1121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486107998" sldId="1122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4237464845" sldId="1123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788226450" sldId="1124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2274501270" sldId="1125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1195538506" sldId="1126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954571329" sldId="1127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432943444" sldId="1128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599012743" sldId="1129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1232251915" sldId="1130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2231835178" sldId="1131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476587970" sldId="1132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2505037332" sldId="1133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1349686887" sldId="1134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1389438423" sldId="1135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2949756978" sldId="1136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247344816" sldId="1137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4243685059" sldId="1138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796858427" sldId="1139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3273750618" sldId="1140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3075993978" sldId="1141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1979819705" sldId="1142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2358695226" sldId="1143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2060294983" sldId="1144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126869272" sldId="1145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713174497" sldId="1146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2466311257" sldId="1147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2150937653" sldId="1148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4076388078" sldId="1149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3796414848" sldId="1150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1778859206" sldId="1151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3630343371" sldId="1152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3893187979" sldId="1153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3621374979" sldId="1154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2625709236" sldId="1155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3924537800" sldId="1156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1286754687" sldId="1157"/>
        </pc:sldMkLst>
      </pc:sldChg>
      <pc:sldChg chg="del">
        <pc:chgData name="Ítalo Pinheiro" userId="9a27b3a6f31b58ab" providerId="LiveId" clId="{4760DB02-36EA-4815-9AA7-B65F37FADC0F}" dt="2024-03-19T18:21:38.899" v="3" actId="47"/>
        <pc:sldMkLst>
          <pc:docMk/>
          <pc:sldMk cId="1717008034" sldId="1158"/>
        </pc:sldMkLst>
      </pc:sldChg>
      <pc:sldChg chg="del">
        <pc:chgData name="Ítalo Pinheiro" userId="9a27b3a6f31b58ab" providerId="LiveId" clId="{4760DB02-36EA-4815-9AA7-B65F37FADC0F}" dt="2024-03-19T18:23:14.152" v="14" actId="47"/>
        <pc:sldMkLst>
          <pc:docMk/>
          <pc:sldMk cId="2048024393" sldId="1159"/>
        </pc:sldMkLst>
      </pc:sldChg>
      <pc:sldChg chg="del">
        <pc:chgData name="Ítalo Pinheiro" userId="9a27b3a6f31b58ab" providerId="LiveId" clId="{4760DB02-36EA-4815-9AA7-B65F37FADC0F}" dt="2024-03-19T18:23:14.846" v="15" actId="47"/>
        <pc:sldMkLst>
          <pc:docMk/>
          <pc:sldMk cId="1762230411" sldId="1160"/>
        </pc:sldMkLst>
      </pc:sldChg>
      <pc:sldChg chg="del">
        <pc:chgData name="Ítalo Pinheiro" userId="9a27b3a6f31b58ab" providerId="LiveId" clId="{4760DB02-36EA-4815-9AA7-B65F37FADC0F}" dt="2024-03-19T18:23:15.243" v="16" actId="47"/>
        <pc:sldMkLst>
          <pc:docMk/>
          <pc:sldMk cId="4232255877" sldId="1161"/>
        </pc:sldMkLst>
      </pc:sldChg>
      <pc:sldChg chg="del">
        <pc:chgData name="Ítalo Pinheiro" userId="9a27b3a6f31b58ab" providerId="LiveId" clId="{4760DB02-36EA-4815-9AA7-B65F37FADC0F}" dt="2024-03-19T18:23:15.548" v="17" actId="47"/>
        <pc:sldMkLst>
          <pc:docMk/>
          <pc:sldMk cId="3470722336" sldId="1162"/>
        </pc:sldMkLst>
      </pc:sldChg>
      <pc:sldChg chg="del">
        <pc:chgData name="Ítalo Pinheiro" userId="9a27b3a6f31b58ab" providerId="LiveId" clId="{4760DB02-36EA-4815-9AA7-B65F37FADC0F}" dt="2024-03-19T18:23:16.732" v="18" actId="47"/>
        <pc:sldMkLst>
          <pc:docMk/>
          <pc:sldMk cId="3114576109" sldId="1163"/>
        </pc:sldMkLst>
      </pc:sldChg>
      <pc:sldChg chg="del">
        <pc:chgData name="Ítalo Pinheiro" userId="9a27b3a6f31b58ab" providerId="LiveId" clId="{4760DB02-36EA-4815-9AA7-B65F37FADC0F}" dt="2024-03-19T18:23:17.639" v="19" actId="47"/>
        <pc:sldMkLst>
          <pc:docMk/>
          <pc:sldMk cId="2547450318" sldId="1164"/>
        </pc:sldMkLst>
      </pc:sldChg>
      <pc:sldChg chg="del">
        <pc:chgData name="Ítalo Pinheiro" userId="9a27b3a6f31b58ab" providerId="LiveId" clId="{4760DB02-36EA-4815-9AA7-B65F37FADC0F}" dt="2024-03-19T18:23:18.526" v="20" actId="47"/>
        <pc:sldMkLst>
          <pc:docMk/>
          <pc:sldMk cId="1598206541" sldId="1165"/>
        </pc:sldMkLst>
      </pc:sldChg>
      <pc:sldChg chg="del">
        <pc:chgData name="Ítalo Pinheiro" userId="9a27b3a6f31b58ab" providerId="LiveId" clId="{4760DB02-36EA-4815-9AA7-B65F37FADC0F}" dt="2024-03-19T18:23:19.286" v="21" actId="47"/>
        <pc:sldMkLst>
          <pc:docMk/>
          <pc:sldMk cId="4212339512" sldId="1166"/>
        </pc:sldMkLst>
      </pc:sldChg>
      <pc:sldChg chg="del">
        <pc:chgData name="Ítalo Pinheiro" userId="9a27b3a6f31b58ab" providerId="LiveId" clId="{4760DB02-36EA-4815-9AA7-B65F37FADC0F}" dt="2024-03-19T18:23:20.100" v="22" actId="47"/>
        <pc:sldMkLst>
          <pc:docMk/>
          <pc:sldMk cId="308431319" sldId="1167"/>
        </pc:sldMkLst>
      </pc:sldChg>
      <pc:sldChg chg="del">
        <pc:chgData name="Ítalo Pinheiro" userId="9a27b3a6f31b58ab" providerId="LiveId" clId="{4760DB02-36EA-4815-9AA7-B65F37FADC0F}" dt="2024-03-19T18:23:20.917" v="23" actId="47"/>
        <pc:sldMkLst>
          <pc:docMk/>
          <pc:sldMk cId="3786498025" sldId="1168"/>
        </pc:sldMkLst>
      </pc:sldChg>
      <pc:sldChg chg="del">
        <pc:chgData name="Ítalo Pinheiro" userId="9a27b3a6f31b58ab" providerId="LiveId" clId="{4760DB02-36EA-4815-9AA7-B65F37FADC0F}" dt="2024-03-19T18:23:21.647" v="24" actId="47"/>
        <pc:sldMkLst>
          <pc:docMk/>
          <pc:sldMk cId="3727274918" sldId="1169"/>
        </pc:sldMkLst>
      </pc:sldChg>
      <pc:sldChg chg="del">
        <pc:chgData name="Ítalo Pinheiro" userId="9a27b3a6f31b58ab" providerId="LiveId" clId="{4760DB02-36EA-4815-9AA7-B65F37FADC0F}" dt="2024-03-19T18:23:22.279" v="25" actId="47"/>
        <pc:sldMkLst>
          <pc:docMk/>
          <pc:sldMk cId="3038628086" sldId="1170"/>
        </pc:sldMkLst>
      </pc:sldChg>
      <pc:sldChg chg="del">
        <pc:chgData name="Ítalo Pinheiro" userId="9a27b3a6f31b58ab" providerId="LiveId" clId="{4760DB02-36EA-4815-9AA7-B65F37FADC0F}" dt="2024-03-19T18:23:22.944" v="26" actId="47"/>
        <pc:sldMkLst>
          <pc:docMk/>
          <pc:sldMk cId="1937656675" sldId="1171"/>
        </pc:sldMkLst>
      </pc:sldChg>
      <pc:sldChg chg="del">
        <pc:chgData name="Ítalo Pinheiro" userId="9a27b3a6f31b58ab" providerId="LiveId" clId="{4760DB02-36EA-4815-9AA7-B65F37FADC0F}" dt="2024-03-19T18:23:23.520" v="27" actId="47"/>
        <pc:sldMkLst>
          <pc:docMk/>
          <pc:sldMk cId="1943502312" sldId="1172"/>
        </pc:sldMkLst>
      </pc:sldChg>
      <pc:sldChg chg="del">
        <pc:chgData name="Ítalo Pinheiro" userId="9a27b3a6f31b58ab" providerId="LiveId" clId="{4760DB02-36EA-4815-9AA7-B65F37FADC0F}" dt="2024-03-19T18:23:24.187" v="28" actId="47"/>
        <pc:sldMkLst>
          <pc:docMk/>
          <pc:sldMk cId="295898721" sldId="1173"/>
        </pc:sldMkLst>
      </pc:sldChg>
      <pc:sldChg chg="del">
        <pc:chgData name="Ítalo Pinheiro" userId="9a27b3a6f31b58ab" providerId="LiveId" clId="{4760DB02-36EA-4815-9AA7-B65F37FADC0F}" dt="2024-03-19T18:23:24.749" v="29" actId="47"/>
        <pc:sldMkLst>
          <pc:docMk/>
          <pc:sldMk cId="2129728500" sldId="1174"/>
        </pc:sldMkLst>
      </pc:sldChg>
      <pc:sldChg chg="del">
        <pc:chgData name="Ítalo Pinheiro" userId="9a27b3a6f31b58ab" providerId="LiveId" clId="{4760DB02-36EA-4815-9AA7-B65F37FADC0F}" dt="2024-03-19T18:23:25.417" v="30" actId="47"/>
        <pc:sldMkLst>
          <pc:docMk/>
          <pc:sldMk cId="2602115041" sldId="1175"/>
        </pc:sldMkLst>
      </pc:sldChg>
      <pc:sldChg chg="del">
        <pc:chgData name="Ítalo Pinheiro" userId="9a27b3a6f31b58ab" providerId="LiveId" clId="{4760DB02-36EA-4815-9AA7-B65F37FADC0F}" dt="2024-03-19T18:23:26.306" v="31" actId="47"/>
        <pc:sldMkLst>
          <pc:docMk/>
          <pc:sldMk cId="1017864303" sldId="1176"/>
        </pc:sldMkLst>
      </pc:sldChg>
      <pc:sldChg chg="del">
        <pc:chgData name="Ítalo Pinheiro" userId="9a27b3a6f31b58ab" providerId="LiveId" clId="{4760DB02-36EA-4815-9AA7-B65F37FADC0F}" dt="2024-03-19T18:23:27.257" v="32" actId="47"/>
        <pc:sldMkLst>
          <pc:docMk/>
          <pc:sldMk cId="156570770" sldId="1177"/>
        </pc:sldMkLst>
      </pc:sldChg>
      <pc:sldChg chg="del">
        <pc:chgData name="Ítalo Pinheiro" userId="9a27b3a6f31b58ab" providerId="LiveId" clId="{4760DB02-36EA-4815-9AA7-B65F37FADC0F}" dt="2024-03-19T18:23:29.629" v="35" actId="47"/>
        <pc:sldMkLst>
          <pc:docMk/>
          <pc:sldMk cId="3014828093" sldId="1178"/>
        </pc:sldMkLst>
      </pc:sldChg>
      <pc:sldChg chg="del">
        <pc:chgData name="Ítalo Pinheiro" userId="9a27b3a6f31b58ab" providerId="LiveId" clId="{4760DB02-36EA-4815-9AA7-B65F37FADC0F}" dt="2024-03-19T18:23:30.768" v="36" actId="47"/>
        <pc:sldMkLst>
          <pc:docMk/>
          <pc:sldMk cId="1699175341" sldId="1179"/>
        </pc:sldMkLst>
      </pc:sldChg>
      <pc:sldChg chg="del">
        <pc:chgData name="Ítalo Pinheiro" userId="9a27b3a6f31b58ab" providerId="LiveId" clId="{4760DB02-36EA-4815-9AA7-B65F37FADC0F}" dt="2024-03-19T18:23:32.335" v="37" actId="47"/>
        <pc:sldMkLst>
          <pc:docMk/>
          <pc:sldMk cId="2903187316" sldId="1180"/>
        </pc:sldMkLst>
      </pc:sldChg>
      <pc:sldChg chg="modSp mod modNotesTx">
        <pc:chgData name="Ítalo Pinheiro" userId="9a27b3a6f31b58ab" providerId="LiveId" clId="{4760DB02-36EA-4815-9AA7-B65F37FADC0F}" dt="2024-03-20T18:25:37.217" v="257" actId="6549"/>
        <pc:sldMkLst>
          <pc:docMk/>
          <pc:sldMk cId="2339891778" sldId="1181"/>
        </pc:sldMkLst>
        <pc:spChg chg="mod">
          <ac:chgData name="Ítalo Pinheiro" userId="9a27b3a6f31b58ab" providerId="LiveId" clId="{4760DB02-36EA-4815-9AA7-B65F37FADC0F}" dt="2024-03-20T18:25:00.677" v="209" actId="404"/>
          <ac:spMkLst>
            <pc:docMk/>
            <pc:sldMk cId="2339891778" sldId="1181"/>
            <ac:spMk id="2" creationId="{7AE82706-71AA-26CB-182C-F01971687DCC}"/>
          </ac:spMkLst>
        </pc:spChg>
        <pc:spChg chg="mod">
          <ac:chgData name="Ítalo Pinheiro" userId="9a27b3a6f31b58ab" providerId="LiveId" clId="{4760DB02-36EA-4815-9AA7-B65F37FADC0F}" dt="2024-03-20T18:25:17.905" v="253" actId="20577"/>
          <ac:spMkLst>
            <pc:docMk/>
            <pc:sldMk cId="2339891778" sldId="1181"/>
            <ac:spMk id="3" creationId="{014DA298-207A-93AE-CDD4-8141F72F8829}"/>
          </ac:spMkLst>
        </pc:spChg>
      </pc:sldChg>
      <pc:sldChg chg="addSp delSp modSp mod ord modAnim modNotesTx">
        <pc:chgData name="Ítalo Pinheiro" userId="9a27b3a6f31b58ab" providerId="LiveId" clId="{4760DB02-36EA-4815-9AA7-B65F37FADC0F}" dt="2024-03-28T13:31:44.473" v="2268" actId="20577"/>
        <pc:sldMkLst>
          <pc:docMk/>
          <pc:sldMk cId="3265536421" sldId="1182"/>
        </pc:sldMkLst>
        <pc:graphicFrameChg chg="mod">
          <ac:chgData name="Ítalo Pinheiro" userId="9a27b3a6f31b58ab" providerId="LiveId" clId="{4760DB02-36EA-4815-9AA7-B65F37FADC0F}" dt="2024-03-28T13:31:44.473" v="2268" actId="20577"/>
          <ac:graphicFrameMkLst>
            <pc:docMk/>
            <pc:sldMk cId="3265536421" sldId="1182"/>
            <ac:graphicFrameMk id="4" creationId="{086B6C9A-8661-5180-448E-F78555A77F48}"/>
          </ac:graphicFrameMkLst>
        </pc:graphicFrameChg>
        <pc:picChg chg="add mod">
          <ac:chgData name="Ítalo Pinheiro" userId="9a27b3a6f31b58ab" providerId="LiveId" clId="{4760DB02-36EA-4815-9AA7-B65F37FADC0F}" dt="2024-03-28T13:30:48.325" v="2232" actId="1076"/>
          <ac:picMkLst>
            <pc:docMk/>
            <pc:sldMk cId="3265536421" sldId="1182"/>
            <ac:picMk id="3" creationId="{CF39F4E7-80F6-8B7A-FDC1-80E84C5840CD}"/>
          </ac:picMkLst>
        </pc:picChg>
        <pc:picChg chg="del">
          <ac:chgData name="Ítalo Pinheiro" userId="9a27b3a6f31b58ab" providerId="LiveId" clId="{4760DB02-36EA-4815-9AA7-B65F37FADC0F}" dt="2024-03-28T13:30:32.205" v="2227" actId="478"/>
          <ac:picMkLst>
            <pc:docMk/>
            <pc:sldMk cId="3265536421" sldId="1182"/>
            <ac:picMk id="5" creationId="{4CB453E4-C4BA-D016-2944-6520759F2C98}"/>
          </ac:picMkLst>
        </pc:picChg>
      </pc:sldChg>
      <pc:sldChg chg="addSp delSp modSp del mod delAnim modAnim modNotesTx">
        <pc:chgData name="Ítalo Pinheiro" userId="9a27b3a6f31b58ab" providerId="LiveId" clId="{4760DB02-36EA-4815-9AA7-B65F37FADC0F}" dt="2024-03-28T13:31:08.396" v="2235" actId="47"/>
        <pc:sldMkLst>
          <pc:docMk/>
          <pc:sldMk cId="3008744359" sldId="1183"/>
        </pc:sldMkLst>
        <pc:spChg chg="add mod">
          <ac:chgData name="Ítalo Pinheiro" userId="9a27b3a6f31b58ab" providerId="LiveId" clId="{4760DB02-36EA-4815-9AA7-B65F37FADC0F}" dt="2024-03-23T13:46:15.261" v="996" actId="208"/>
          <ac:spMkLst>
            <pc:docMk/>
            <pc:sldMk cId="3008744359" sldId="1183"/>
            <ac:spMk id="3" creationId="{FCFABCE6-7704-DCAF-73A4-1C73755CB556}"/>
          </ac:spMkLst>
        </pc:spChg>
        <pc:spChg chg="del">
          <ac:chgData name="Ítalo Pinheiro" userId="9a27b3a6f31b58ab" providerId="LiveId" clId="{4760DB02-36EA-4815-9AA7-B65F37FADC0F}" dt="2024-03-23T13:45:32.396" v="993" actId="478"/>
          <ac:spMkLst>
            <pc:docMk/>
            <pc:sldMk cId="3008744359" sldId="1183"/>
            <ac:spMk id="4" creationId="{830BCC0C-57CB-2B78-78AD-66688B9C6DCB}"/>
          </ac:spMkLst>
        </pc:spChg>
      </pc:sldChg>
      <pc:sldChg chg="modSp mod">
        <pc:chgData name="Ítalo Pinheiro" userId="9a27b3a6f31b58ab" providerId="LiveId" clId="{4760DB02-36EA-4815-9AA7-B65F37FADC0F}" dt="2024-03-23T13:41:51.057" v="938" actId="114"/>
        <pc:sldMkLst>
          <pc:docMk/>
          <pc:sldMk cId="3780497156" sldId="1184"/>
        </pc:sldMkLst>
        <pc:spChg chg="mod">
          <ac:chgData name="Ítalo Pinheiro" userId="9a27b3a6f31b58ab" providerId="LiveId" clId="{4760DB02-36EA-4815-9AA7-B65F37FADC0F}" dt="2024-03-23T13:41:51.057" v="938" actId="114"/>
          <ac:spMkLst>
            <pc:docMk/>
            <pc:sldMk cId="3780497156" sldId="1184"/>
            <ac:spMk id="8" creationId="{8BD2D113-90A3-64B8-11BD-1AEAA44EF4DE}"/>
          </ac:spMkLst>
        </pc:spChg>
      </pc:sldChg>
      <pc:sldChg chg="modSp mod">
        <pc:chgData name="Ítalo Pinheiro" userId="9a27b3a6f31b58ab" providerId="LiveId" clId="{4760DB02-36EA-4815-9AA7-B65F37FADC0F}" dt="2024-03-23T13:41:59.647" v="939" actId="114"/>
        <pc:sldMkLst>
          <pc:docMk/>
          <pc:sldMk cId="3460759909" sldId="1185"/>
        </pc:sldMkLst>
        <pc:spChg chg="mod">
          <ac:chgData name="Ítalo Pinheiro" userId="9a27b3a6f31b58ab" providerId="LiveId" clId="{4760DB02-36EA-4815-9AA7-B65F37FADC0F}" dt="2024-03-23T13:41:59.647" v="939" actId="114"/>
          <ac:spMkLst>
            <pc:docMk/>
            <pc:sldMk cId="3460759909" sldId="1185"/>
            <ac:spMk id="3" creationId="{712364FA-544B-3094-E843-03D886D841D3}"/>
          </ac:spMkLst>
        </pc:spChg>
      </pc:sldChg>
      <pc:sldChg chg="del mod modShow">
        <pc:chgData name="Ítalo Pinheiro" userId="9a27b3a6f31b58ab" providerId="LiveId" clId="{4760DB02-36EA-4815-9AA7-B65F37FADC0F}" dt="2024-03-28T14:01:00.683" v="2717" actId="47"/>
        <pc:sldMkLst>
          <pc:docMk/>
          <pc:sldMk cId="595277259" sldId="1186"/>
        </pc:sldMkLst>
      </pc:sldChg>
      <pc:sldChg chg="modSp mod modAnim">
        <pc:chgData name="Ítalo Pinheiro" userId="9a27b3a6f31b58ab" providerId="LiveId" clId="{4760DB02-36EA-4815-9AA7-B65F37FADC0F}" dt="2024-03-28T14:00:34.024" v="2716" actId="403"/>
        <pc:sldMkLst>
          <pc:docMk/>
          <pc:sldMk cId="42014114" sldId="1187"/>
        </pc:sldMkLst>
        <pc:spChg chg="mod">
          <ac:chgData name="Ítalo Pinheiro" userId="9a27b3a6f31b58ab" providerId="LiveId" clId="{4760DB02-36EA-4815-9AA7-B65F37FADC0F}" dt="2024-03-24T19:22:20.055" v="1846" actId="20577"/>
          <ac:spMkLst>
            <pc:docMk/>
            <pc:sldMk cId="42014114" sldId="1187"/>
            <ac:spMk id="2" creationId="{0FB792AF-A667-D617-E7BB-0726EB83F2CA}"/>
          </ac:spMkLst>
        </pc:spChg>
        <pc:graphicFrameChg chg="mod modGraphic">
          <ac:chgData name="Ítalo Pinheiro" userId="9a27b3a6f31b58ab" providerId="LiveId" clId="{4760DB02-36EA-4815-9AA7-B65F37FADC0F}" dt="2024-03-28T14:00:34.024" v="2716" actId="403"/>
          <ac:graphicFrameMkLst>
            <pc:docMk/>
            <pc:sldMk cId="42014114" sldId="1187"/>
            <ac:graphicFrameMk id="4" creationId="{04650EF1-DBD4-2175-5D54-A75E7B5A84D8}"/>
          </ac:graphicFrameMkLst>
        </pc:graphicFrameChg>
      </pc:sldChg>
      <pc:sldChg chg="modSp mod">
        <pc:chgData name="Ítalo Pinheiro" userId="9a27b3a6f31b58ab" providerId="LiveId" clId="{4760DB02-36EA-4815-9AA7-B65F37FADC0F}" dt="2024-03-24T19:11:12.487" v="1803" actId="6549"/>
        <pc:sldMkLst>
          <pc:docMk/>
          <pc:sldMk cId="2992686556" sldId="1188"/>
        </pc:sldMkLst>
        <pc:spChg chg="mod">
          <ac:chgData name="Ítalo Pinheiro" userId="9a27b3a6f31b58ab" providerId="LiveId" clId="{4760DB02-36EA-4815-9AA7-B65F37FADC0F}" dt="2024-03-24T19:11:12.487" v="1803" actId="6549"/>
          <ac:spMkLst>
            <pc:docMk/>
            <pc:sldMk cId="2992686556" sldId="1188"/>
            <ac:spMk id="2" creationId="{048B9BC6-3AE0-B959-1B03-5CAF37EFEDBB}"/>
          </ac:spMkLst>
        </pc:spChg>
      </pc:sldChg>
      <pc:sldChg chg="modSp mod modShow">
        <pc:chgData name="Ítalo Pinheiro" userId="9a27b3a6f31b58ab" providerId="LiveId" clId="{4760DB02-36EA-4815-9AA7-B65F37FADC0F}" dt="2024-03-24T19:10:59.608" v="1796" actId="729"/>
        <pc:sldMkLst>
          <pc:docMk/>
          <pc:sldMk cId="1127749755" sldId="1189"/>
        </pc:sldMkLst>
        <pc:spChg chg="mod">
          <ac:chgData name="Ítalo Pinheiro" userId="9a27b3a6f31b58ab" providerId="LiveId" clId="{4760DB02-36EA-4815-9AA7-B65F37FADC0F}" dt="2024-03-24T19:10:07.286" v="1795" actId="6549"/>
          <ac:spMkLst>
            <pc:docMk/>
            <pc:sldMk cId="1127749755" sldId="1189"/>
            <ac:spMk id="3" creationId="{A89E148B-8A86-E3D7-EA42-4A179F773E0C}"/>
          </ac:spMkLst>
        </pc:spChg>
      </pc:sldChg>
      <pc:sldChg chg="del">
        <pc:chgData name="Ítalo Pinheiro" userId="9a27b3a6f31b58ab" providerId="LiveId" clId="{4760DB02-36EA-4815-9AA7-B65F37FADC0F}" dt="2024-03-23T13:56:14.745" v="1065" actId="47"/>
        <pc:sldMkLst>
          <pc:docMk/>
          <pc:sldMk cId="914040641" sldId="1190"/>
        </pc:sldMkLst>
      </pc:sldChg>
      <pc:sldChg chg="del">
        <pc:chgData name="Ítalo Pinheiro" userId="9a27b3a6f31b58ab" providerId="LiveId" clId="{4760DB02-36EA-4815-9AA7-B65F37FADC0F}" dt="2024-03-19T18:23:07.462" v="12" actId="47"/>
        <pc:sldMkLst>
          <pc:docMk/>
          <pc:sldMk cId="334135309" sldId="1191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3417963686" sldId="1193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588643252" sldId="1194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084232349" sldId="1195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4119195029" sldId="1196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471241617" sldId="1197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591827574" sldId="1198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298324212" sldId="1199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55469953" sldId="1200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746840720" sldId="1201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611589501" sldId="1203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06207575" sldId="1204"/>
        </pc:sldMkLst>
      </pc:sldChg>
      <pc:sldChg chg="modNotesTx">
        <pc:chgData name="Ítalo Pinheiro" userId="9a27b3a6f31b58ab" providerId="LiveId" clId="{4760DB02-36EA-4815-9AA7-B65F37FADC0F}" dt="2024-03-24T19:06:50.492" v="1775" actId="20577"/>
        <pc:sldMkLst>
          <pc:docMk/>
          <pc:sldMk cId="1297186642" sldId="1205"/>
        </pc:sldMkLst>
      </pc:sldChg>
      <pc:sldChg chg="addSp delSp modSp mod modAnim">
        <pc:chgData name="Ítalo Pinheiro" userId="9a27b3a6f31b58ab" providerId="LiveId" clId="{4760DB02-36EA-4815-9AA7-B65F37FADC0F}" dt="2024-03-28T13:26:26.817" v="2226" actId="20577"/>
        <pc:sldMkLst>
          <pc:docMk/>
          <pc:sldMk cId="1273967562" sldId="1206"/>
        </pc:sldMkLst>
        <pc:spChg chg="mod">
          <ac:chgData name="Ítalo Pinheiro" userId="9a27b3a6f31b58ab" providerId="LiveId" clId="{4760DB02-36EA-4815-9AA7-B65F37FADC0F}" dt="2024-03-28T13:26:26.817" v="2226" actId="20577"/>
          <ac:spMkLst>
            <pc:docMk/>
            <pc:sldMk cId="1273967562" sldId="1206"/>
            <ac:spMk id="2" creationId="{997CAE04-D6DB-A3D1-D13F-E49CEF3F5A89}"/>
          </ac:spMkLst>
        </pc:spChg>
        <pc:graphicFrameChg chg="add del modGraphic">
          <ac:chgData name="Ítalo Pinheiro" userId="9a27b3a6f31b58ab" providerId="LiveId" clId="{4760DB02-36EA-4815-9AA7-B65F37FADC0F}" dt="2024-03-24T18:52:50.980" v="1174" actId="1032"/>
          <ac:graphicFrameMkLst>
            <pc:docMk/>
            <pc:sldMk cId="1273967562" sldId="1206"/>
            <ac:graphicFrameMk id="3" creationId="{2345C6D8-5886-923F-408A-369355191F35}"/>
          </ac:graphicFrameMkLst>
        </pc:graphicFrameChg>
        <pc:graphicFrameChg chg="mod">
          <ac:chgData name="Ítalo Pinheiro" userId="9a27b3a6f31b58ab" providerId="LiveId" clId="{4760DB02-36EA-4815-9AA7-B65F37FADC0F}" dt="2024-03-24T18:52:55.999" v="1175" actId="13782"/>
          <ac:graphicFrameMkLst>
            <pc:docMk/>
            <pc:sldMk cId="1273967562" sldId="1206"/>
            <ac:graphicFrameMk id="4" creationId="{12E93FEE-75CA-C00B-FFE0-A0165A95E032}"/>
          </ac:graphicFrameMkLst>
        </pc:graphicFrameChg>
      </pc:sldChg>
      <pc:sldChg chg="modSp mod">
        <pc:chgData name="Ítalo Pinheiro" userId="9a27b3a6f31b58ab" providerId="LiveId" clId="{4760DB02-36EA-4815-9AA7-B65F37FADC0F}" dt="2024-03-23T13:41:38.727" v="937" actId="114"/>
        <pc:sldMkLst>
          <pc:docMk/>
          <pc:sldMk cId="1575869034" sldId="1207"/>
        </pc:sldMkLst>
        <pc:spChg chg="mod">
          <ac:chgData name="Ítalo Pinheiro" userId="9a27b3a6f31b58ab" providerId="LiveId" clId="{4760DB02-36EA-4815-9AA7-B65F37FADC0F}" dt="2024-03-23T13:41:38.727" v="937" actId="114"/>
          <ac:spMkLst>
            <pc:docMk/>
            <pc:sldMk cId="1575869034" sldId="1207"/>
            <ac:spMk id="3" creationId="{DBB9FCC3-CC3D-7FAC-F229-E2816539E80B}"/>
          </ac:spMkLst>
        </pc:spChg>
      </pc:sldChg>
      <pc:sldChg chg="modSp del mod modShow modNotesTx">
        <pc:chgData name="Ítalo Pinheiro" userId="9a27b3a6f31b58ab" providerId="LiveId" clId="{4760DB02-36EA-4815-9AA7-B65F37FADC0F}" dt="2024-03-28T14:01:01.426" v="2718" actId="47"/>
        <pc:sldMkLst>
          <pc:docMk/>
          <pc:sldMk cId="440510324" sldId="1208"/>
        </pc:sldMkLst>
        <pc:spChg chg="mod">
          <ac:chgData name="Ítalo Pinheiro" userId="9a27b3a6f31b58ab" providerId="LiveId" clId="{4760DB02-36EA-4815-9AA7-B65F37FADC0F}" dt="2024-03-24T19:18:26.338" v="1822" actId="6549"/>
          <ac:spMkLst>
            <pc:docMk/>
            <pc:sldMk cId="440510324" sldId="1208"/>
            <ac:spMk id="2" creationId="{505F9936-5451-F32E-67F5-6311775B3AAF}"/>
          </ac:spMkLst>
        </pc:spChg>
        <pc:spChg chg="mod">
          <ac:chgData name="Ítalo Pinheiro" userId="9a27b3a6f31b58ab" providerId="LiveId" clId="{4760DB02-36EA-4815-9AA7-B65F37FADC0F}" dt="2024-03-24T19:08:27.342" v="1778" actId="20577"/>
          <ac:spMkLst>
            <pc:docMk/>
            <pc:sldMk cId="440510324" sldId="1208"/>
            <ac:spMk id="48" creationId="{779AA949-6FA9-58BF-7187-AB3B98C2122F}"/>
          </ac:spMkLst>
        </pc:spChg>
        <pc:spChg chg="mod">
          <ac:chgData name="Ítalo Pinheiro" userId="9a27b3a6f31b58ab" providerId="LiveId" clId="{4760DB02-36EA-4815-9AA7-B65F37FADC0F}" dt="2024-03-24T19:08:36.119" v="1792" actId="20577"/>
          <ac:spMkLst>
            <pc:docMk/>
            <pc:sldMk cId="440510324" sldId="1208"/>
            <ac:spMk id="49" creationId="{08994C35-0E7D-9458-A13F-A33DF1602FEE}"/>
          </ac:spMkLst>
        </pc:spChg>
      </pc:sldChg>
      <pc:sldChg chg="modSp mod">
        <pc:chgData name="Ítalo Pinheiro" userId="9a27b3a6f31b58ab" providerId="LiveId" clId="{4760DB02-36EA-4815-9AA7-B65F37FADC0F}" dt="2024-03-24T19:32:41.092" v="2213" actId="20577"/>
        <pc:sldMkLst>
          <pc:docMk/>
          <pc:sldMk cId="187594823" sldId="1209"/>
        </pc:sldMkLst>
        <pc:spChg chg="mod">
          <ac:chgData name="Ítalo Pinheiro" userId="9a27b3a6f31b58ab" providerId="LiveId" clId="{4760DB02-36EA-4815-9AA7-B65F37FADC0F}" dt="2024-03-24T19:32:41.092" v="2213" actId="20577"/>
          <ac:spMkLst>
            <pc:docMk/>
            <pc:sldMk cId="187594823" sldId="1209"/>
            <ac:spMk id="3" creationId="{C455FFFB-7A61-FE8F-9791-953DA897A9B0}"/>
          </ac:spMkLst>
        </pc:spChg>
      </pc:sldChg>
      <pc:sldChg chg="modSp mod">
        <pc:chgData name="Ítalo Pinheiro" userId="9a27b3a6f31b58ab" providerId="LiveId" clId="{4760DB02-36EA-4815-9AA7-B65F37FADC0F}" dt="2024-03-24T19:11:39.586" v="1804" actId="6549"/>
        <pc:sldMkLst>
          <pc:docMk/>
          <pc:sldMk cId="3247612462" sldId="1210"/>
        </pc:sldMkLst>
        <pc:spChg chg="mod">
          <ac:chgData name="Ítalo Pinheiro" userId="9a27b3a6f31b58ab" providerId="LiveId" clId="{4760DB02-36EA-4815-9AA7-B65F37FADC0F}" dt="2024-03-24T19:11:39.586" v="1804" actId="6549"/>
          <ac:spMkLst>
            <pc:docMk/>
            <pc:sldMk cId="3247612462" sldId="1210"/>
            <ac:spMk id="2" creationId="{048B9BC6-3AE0-B959-1B03-5CAF37EFEDBB}"/>
          </ac:spMkLst>
        </pc:spChg>
      </pc:sldChg>
      <pc:sldChg chg="addSp delSp modSp new mod ord modClrScheme modAnim chgLayout">
        <pc:chgData name="Ítalo Pinheiro" userId="9a27b3a6f31b58ab" providerId="LiveId" clId="{4760DB02-36EA-4815-9AA7-B65F37FADC0F}" dt="2024-03-20T18:42:58.652" v="556" actId="404"/>
        <pc:sldMkLst>
          <pc:docMk/>
          <pc:sldMk cId="3099408541" sldId="1211"/>
        </pc:sldMkLst>
        <pc:spChg chg="mod">
          <ac:chgData name="Ítalo Pinheiro" userId="9a27b3a6f31b58ab" providerId="LiveId" clId="{4760DB02-36EA-4815-9AA7-B65F37FADC0F}" dt="2024-03-20T18:36:14.784" v="289" actId="26606"/>
          <ac:spMkLst>
            <pc:docMk/>
            <pc:sldMk cId="3099408541" sldId="1211"/>
            <ac:spMk id="2" creationId="{CB6C25D2-9146-8948-8B4B-D0BCE489D2BF}"/>
          </ac:spMkLst>
        </pc:spChg>
        <pc:spChg chg="mod">
          <ac:chgData name="Ítalo Pinheiro" userId="9a27b3a6f31b58ab" providerId="LiveId" clId="{4760DB02-36EA-4815-9AA7-B65F37FADC0F}" dt="2024-03-20T18:42:58.652" v="556" actId="404"/>
          <ac:spMkLst>
            <pc:docMk/>
            <pc:sldMk cId="3099408541" sldId="1211"/>
            <ac:spMk id="3" creationId="{32C889FB-FA57-C466-E832-F4A4173544D9}"/>
          </ac:spMkLst>
        </pc:spChg>
        <pc:spChg chg="add del mod">
          <ac:chgData name="Ítalo Pinheiro" userId="9a27b3a6f31b58ab" providerId="LiveId" clId="{4760DB02-36EA-4815-9AA7-B65F37FADC0F}" dt="2024-03-20T18:36:21.668" v="290" actId="478"/>
          <ac:spMkLst>
            <pc:docMk/>
            <pc:sldMk cId="3099408541" sldId="1211"/>
            <ac:spMk id="6" creationId="{2E393EC3-F215-2CEF-909F-55C7E5E83903}"/>
          </ac:spMkLst>
        </pc:spChg>
        <pc:picChg chg="add mod">
          <ac:chgData name="Ítalo Pinheiro" userId="9a27b3a6f31b58ab" providerId="LiveId" clId="{4760DB02-36EA-4815-9AA7-B65F37FADC0F}" dt="2024-03-20T18:36:14.784" v="289" actId="26606"/>
          <ac:picMkLst>
            <pc:docMk/>
            <pc:sldMk cId="3099408541" sldId="1211"/>
            <ac:picMk id="5" creationId="{2884AF0E-2BAA-F124-905C-7A1280AF42CF}"/>
          </ac:picMkLst>
        </pc:picChg>
      </pc:sldChg>
      <pc:sldChg chg="addSp delSp modSp new mod ord modClrScheme chgLayout">
        <pc:chgData name="Ítalo Pinheiro" userId="9a27b3a6f31b58ab" providerId="LiveId" clId="{4760DB02-36EA-4815-9AA7-B65F37FADC0F}" dt="2024-03-23T13:23:39.925" v="845"/>
        <pc:sldMkLst>
          <pc:docMk/>
          <pc:sldMk cId="1886245002" sldId="1212"/>
        </pc:sldMkLst>
        <pc:spChg chg="mod">
          <ac:chgData name="Ítalo Pinheiro" userId="9a27b3a6f31b58ab" providerId="LiveId" clId="{4760DB02-36EA-4815-9AA7-B65F37FADC0F}" dt="2024-03-20T18:42:23.989" v="554" actId="26606"/>
          <ac:spMkLst>
            <pc:docMk/>
            <pc:sldMk cId="1886245002" sldId="1212"/>
            <ac:spMk id="2" creationId="{EF9A24E7-3A65-3CBF-0CAD-A9D2D755E8B8}"/>
          </ac:spMkLst>
        </pc:spChg>
        <pc:spChg chg="del mod">
          <ac:chgData name="Ítalo Pinheiro" userId="9a27b3a6f31b58ab" providerId="LiveId" clId="{4760DB02-36EA-4815-9AA7-B65F37FADC0F}" dt="2024-03-20T18:42:48.954" v="555" actId="12084"/>
          <ac:spMkLst>
            <pc:docMk/>
            <pc:sldMk cId="1886245002" sldId="1212"/>
            <ac:spMk id="3" creationId="{5ADB6344-79C6-FB4F-2ABB-B6D6432FC9CA}"/>
          </ac:spMkLst>
        </pc:spChg>
        <pc:graphicFrameChg chg="add mod">
          <ac:chgData name="Ítalo Pinheiro" userId="9a27b3a6f31b58ab" providerId="LiveId" clId="{4760DB02-36EA-4815-9AA7-B65F37FADC0F}" dt="2024-03-20T18:42:48.954" v="555" actId="12084"/>
          <ac:graphicFrameMkLst>
            <pc:docMk/>
            <pc:sldMk cId="1886245002" sldId="1212"/>
            <ac:graphicFrameMk id="6" creationId="{2ACDB1CD-B25D-65C7-39AA-6099FA50CE5D}"/>
          </ac:graphicFrameMkLst>
        </pc:graphicFrameChg>
        <pc:picChg chg="add mod">
          <ac:chgData name="Ítalo Pinheiro" userId="9a27b3a6f31b58ab" providerId="LiveId" clId="{4760DB02-36EA-4815-9AA7-B65F37FADC0F}" dt="2024-03-20T18:42:23.989" v="554" actId="26606"/>
          <ac:picMkLst>
            <pc:docMk/>
            <pc:sldMk cId="1886245002" sldId="1212"/>
            <ac:picMk id="5" creationId="{BEC9A532-498C-E6FC-99E1-0DFA179EFD0B}"/>
          </ac:picMkLst>
        </pc:picChg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3681855334" sldId="1212"/>
        </pc:sldMkLst>
      </pc:sldChg>
      <pc:sldChg chg="addSp delSp modSp new del mod">
        <pc:chgData name="Ítalo Pinheiro" userId="9a27b3a6f31b58ab" providerId="LiveId" clId="{4760DB02-36EA-4815-9AA7-B65F37FADC0F}" dt="2024-03-23T13:38:18.137" v="935" actId="47"/>
        <pc:sldMkLst>
          <pc:docMk/>
          <pc:sldMk cId="1357587603" sldId="1213"/>
        </pc:sldMkLst>
        <pc:spChg chg="mod">
          <ac:chgData name="Ítalo Pinheiro" userId="9a27b3a6f31b58ab" providerId="LiveId" clId="{4760DB02-36EA-4815-9AA7-B65F37FADC0F}" dt="2024-03-20T18:49:17.638" v="581" actId="20577"/>
          <ac:spMkLst>
            <pc:docMk/>
            <pc:sldMk cId="1357587603" sldId="1213"/>
            <ac:spMk id="2" creationId="{8383EF7C-1009-7167-EDB4-27E4E1654789}"/>
          </ac:spMkLst>
        </pc:spChg>
        <pc:spChg chg="del">
          <ac:chgData name="Ítalo Pinheiro" userId="9a27b3a6f31b58ab" providerId="LiveId" clId="{4760DB02-36EA-4815-9AA7-B65F37FADC0F}" dt="2024-03-20T18:53:23.349" v="582" actId="1032"/>
          <ac:spMkLst>
            <pc:docMk/>
            <pc:sldMk cId="1357587603" sldId="1213"/>
            <ac:spMk id="3" creationId="{06E16D8F-98AD-B3BA-8CC2-BC69696468CE}"/>
          </ac:spMkLst>
        </pc:spChg>
        <pc:graphicFrameChg chg="add mod modGraphic">
          <ac:chgData name="Ítalo Pinheiro" userId="9a27b3a6f31b58ab" providerId="LiveId" clId="{4760DB02-36EA-4815-9AA7-B65F37FADC0F}" dt="2024-03-20T18:54:32.254" v="780" actId="20577"/>
          <ac:graphicFrameMkLst>
            <pc:docMk/>
            <pc:sldMk cId="1357587603" sldId="1213"/>
            <ac:graphicFrameMk id="4" creationId="{14428C74-F80E-4C8C-2CD5-E87876AE7DC1}"/>
          </ac:graphicFrameMkLst>
        </pc:graphicFrameChg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295431042" sldId="1213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422449774" sldId="1214"/>
        </pc:sldMkLst>
      </pc:sldChg>
      <pc:sldChg chg="addSp delSp modSp new mod modAnim modNotesTx">
        <pc:chgData name="Ítalo Pinheiro" userId="9a27b3a6f31b58ab" providerId="LiveId" clId="{4760DB02-36EA-4815-9AA7-B65F37FADC0F}" dt="2024-03-24T19:15:39.283" v="1818"/>
        <pc:sldMkLst>
          <pc:docMk/>
          <pc:sldMk cId="1857431295" sldId="1214"/>
        </pc:sldMkLst>
        <pc:spChg chg="mod">
          <ac:chgData name="Ítalo Pinheiro" userId="9a27b3a6f31b58ab" providerId="LiveId" clId="{4760DB02-36EA-4815-9AA7-B65F37FADC0F}" dt="2024-03-23T13:16:48.576" v="819" actId="20577"/>
          <ac:spMkLst>
            <pc:docMk/>
            <pc:sldMk cId="1857431295" sldId="1214"/>
            <ac:spMk id="2" creationId="{4AF7450B-B549-B846-B88E-DE0C5EAC7F1E}"/>
          </ac:spMkLst>
        </pc:spChg>
        <pc:spChg chg="add del mod">
          <ac:chgData name="Ítalo Pinheiro" userId="9a27b3a6f31b58ab" providerId="LiveId" clId="{4760DB02-36EA-4815-9AA7-B65F37FADC0F}" dt="2024-03-24T19:02:43.268" v="1643" actId="478"/>
          <ac:spMkLst>
            <pc:docMk/>
            <pc:sldMk cId="1857431295" sldId="1214"/>
            <ac:spMk id="3" creationId="{8CB4932C-BC4B-AB55-E01E-D0ED86B3CE4F}"/>
          </ac:spMkLst>
        </pc:spChg>
        <pc:spChg chg="add del mod">
          <ac:chgData name="Ítalo Pinheiro" userId="9a27b3a6f31b58ab" providerId="LiveId" clId="{4760DB02-36EA-4815-9AA7-B65F37FADC0F}" dt="2024-03-24T18:51:22.888" v="1172" actId="478"/>
          <ac:spMkLst>
            <pc:docMk/>
            <pc:sldMk cId="1857431295" sldId="1214"/>
            <ac:spMk id="5" creationId="{6FBD063D-5EBF-B7E8-8E30-426D5A1A882E}"/>
          </ac:spMkLst>
        </pc:spChg>
        <pc:spChg chg="add del mod">
          <ac:chgData name="Ítalo Pinheiro" userId="9a27b3a6f31b58ab" providerId="LiveId" clId="{4760DB02-36EA-4815-9AA7-B65F37FADC0F}" dt="2024-03-24T19:02:52.247" v="1645"/>
          <ac:spMkLst>
            <pc:docMk/>
            <pc:sldMk cId="1857431295" sldId="1214"/>
            <ac:spMk id="8" creationId="{F1A832A3-53E7-BA50-0240-54558AEF4578}"/>
          </ac:spMkLst>
        </pc:spChg>
        <pc:graphicFrameChg chg="add del mod modGraphic">
          <ac:chgData name="Ítalo Pinheiro" userId="9a27b3a6f31b58ab" providerId="LiveId" clId="{4760DB02-36EA-4815-9AA7-B65F37FADC0F}" dt="2024-03-24T19:02:50.217" v="1644" actId="21"/>
          <ac:graphicFrameMkLst>
            <pc:docMk/>
            <pc:sldMk cId="1857431295" sldId="1214"/>
            <ac:graphicFrameMk id="6" creationId="{B8890D55-E39D-9F1F-F69E-7067FE49B0B7}"/>
          </ac:graphicFrameMkLst>
        </pc:graphicFrameChg>
        <pc:graphicFrameChg chg="add mod">
          <ac:chgData name="Ítalo Pinheiro" userId="9a27b3a6f31b58ab" providerId="LiveId" clId="{4760DB02-36EA-4815-9AA7-B65F37FADC0F}" dt="2024-03-24T19:05:12.700" v="1646" actId="16803"/>
          <ac:graphicFrameMkLst>
            <pc:docMk/>
            <pc:sldMk cId="1857431295" sldId="1214"/>
            <ac:graphicFrameMk id="9" creationId="{1913F4A4-7E41-2AA3-A6FE-0076606056F4}"/>
          </ac:graphicFrameMkLst>
        </pc:graphicFrameChg>
      </pc:sldChg>
      <pc:sldChg chg="addSp delSp modSp new mod modNotesTx">
        <pc:chgData name="Ítalo Pinheiro" userId="9a27b3a6f31b58ab" providerId="LiveId" clId="{4760DB02-36EA-4815-9AA7-B65F37FADC0F}" dt="2024-03-24T18:53:50.561" v="1177" actId="5793"/>
        <pc:sldMkLst>
          <pc:docMk/>
          <pc:sldMk cId="1949938621" sldId="1215"/>
        </pc:sldMkLst>
        <pc:spChg chg="mod">
          <ac:chgData name="Ítalo Pinheiro" userId="9a27b3a6f31b58ab" providerId="LiveId" clId="{4760DB02-36EA-4815-9AA7-B65F37FADC0F}" dt="2024-03-23T13:30:24.770" v="920" actId="20577"/>
          <ac:spMkLst>
            <pc:docMk/>
            <pc:sldMk cId="1949938621" sldId="1215"/>
            <ac:spMk id="2" creationId="{E9AA5623-0F33-45CA-F2ED-B187F6DA8D87}"/>
          </ac:spMkLst>
        </pc:spChg>
        <pc:spChg chg="del">
          <ac:chgData name="Ítalo Pinheiro" userId="9a27b3a6f31b58ab" providerId="LiveId" clId="{4760DB02-36EA-4815-9AA7-B65F37FADC0F}" dt="2024-03-23T13:29:35.712" v="893"/>
          <ac:spMkLst>
            <pc:docMk/>
            <pc:sldMk cId="1949938621" sldId="1215"/>
            <ac:spMk id="3" creationId="{257AD469-8B19-2B42-0ECA-5C4EBA994869}"/>
          </ac:spMkLst>
        </pc:spChg>
        <pc:spChg chg="add del mod">
          <ac:chgData name="Ítalo Pinheiro" userId="9a27b3a6f31b58ab" providerId="LiveId" clId="{4760DB02-36EA-4815-9AA7-B65F37FADC0F}" dt="2024-03-23T13:30:10.018" v="895"/>
          <ac:spMkLst>
            <pc:docMk/>
            <pc:sldMk cId="1949938621" sldId="1215"/>
            <ac:spMk id="4" creationId="{6B05A4BA-A88E-3B65-EC34-7EB81988E1D8}"/>
          </ac:spMkLst>
        </pc:spChg>
        <pc:picChg chg="add del mod">
          <ac:chgData name="Ítalo Pinheiro" userId="9a27b3a6f31b58ab" providerId="LiveId" clId="{4760DB02-36EA-4815-9AA7-B65F37FADC0F}" dt="2024-03-23T13:30:08.046" v="894" actId="478"/>
          <ac:picMkLst>
            <pc:docMk/>
            <pc:sldMk cId="1949938621" sldId="1215"/>
            <ac:picMk id="1026" creationId="{A4672713-9443-C8CC-4ECB-9231A8F811F9}"/>
          </ac:picMkLst>
        </pc:picChg>
        <pc:picChg chg="add mod">
          <ac:chgData name="Ítalo Pinheiro" userId="9a27b3a6f31b58ab" providerId="LiveId" clId="{4760DB02-36EA-4815-9AA7-B65F37FADC0F}" dt="2024-03-23T13:31:04.782" v="923" actId="14100"/>
          <ac:picMkLst>
            <pc:docMk/>
            <pc:sldMk cId="1949938621" sldId="1215"/>
            <ac:picMk id="1028" creationId="{9491344C-A391-3EAC-1111-69D3CC22F7C7}"/>
          </ac:picMkLst>
        </pc:picChg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051227089" sldId="1215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666433554" sldId="1216"/>
        </pc:sldMkLst>
      </pc:sldChg>
      <pc:sldChg chg="modSp new del mod modShow">
        <pc:chgData name="Ítalo Pinheiro" userId="9a27b3a6f31b58ab" providerId="LiveId" clId="{4760DB02-36EA-4815-9AA7-B65F37FADC0F}" dt="2024-03-28T14:01:02.565" v="2719" actId="47"/>
        <pc:sldMkLst>
          <pc:docMk/>
          <pc:sldMk cId="3365095662" sldId="1216"/>
        </pc:sldMkLst>
        <pc:spChg chg="mod">
          <ac:chgData name="Ítalo Pinheiro" userId="9a27b3a6f31b58ab" providerId="LiveId" clId="{4760DB02-36EA-4815-9AA7-B65F37FADC0F}" dt="2024-03-23T13:53:27.182" v="1062" actId="20577"/>
          <ac:spMkLst>
            <pc:docMk/>
            <pc:sldMk cId="3365095662" sldId="1216"/>
            <ac:spMk id="2" creationId="{FB7E892C-2230-88BF-6DE1-4CFB1F5558CC}"/>
          </ac:spMkLst>
        </pc:spChg>
        <pc:spChg chg="mod">
          <ac:chgData name="Ítalo Pinheiro" userId="9a27b3a6f31b58ab" providerId="LiveId" clId="{4760DB02-36EA-4815-9AA7-B65F37FADC0F}" dt="2024-03-23T13:52:33.105" v="1058" actId="6549"/>
          <ac:spMkLst>
            <pc:docMk/>
            <pc:sldMk cId="3365095662" sldId="1216"/>
            <ac:spMk id="3" creationId="{488B3F6C-5C4B-F013-3593-B21C783E81CD}"/>
          </ac:spMkLst>
        </pc:spChg>
      </pc:sldChg>
      <pc:sldChg chg="addSp delSp modSp new mod modAnim">
        <pc:chgData name="Ítalo Pinheiro" userId="9a27b3a6f31b58ab" providerId="LiveId" clId="{4760DB02-36EA-4815-9AA7-B65F37FADC0F}" dt="2024-03-24T19:30:50.251" v="2116"/>
        <pc:sldMkLst>
          <pc:docMk/>
          <pc:sldMk cId="1155203180" sldId="1217"/>
        </pc:sldMkLst>
        <pc:spChg chg="mod">
          <ac:chgData name="Ítalo Pinheiro" userId="9a27b3a6f31b58ab" providerId="LiveId" clId="{4760DB02-36EA-4815-9AA7-B65F37FADC0F}" dt="2024-03-24T19:23:50.876" v="1864" actId="20577"/>
          <ac:spMkLst>
            <pc:docMk/>
            <pc:sldMk cId="1155203180" sldId="1217"/>
            <ac:spMk id="2" creationId="{350F60C7-B4CB-CC35-076E-718F555851B3}"/>
          </ac:spMkLst>
        </pc:spChg>
        <pc:spChg chg="del">
          <ac:chgData name="Ítalo Pinheiro" userId="9a27b3a6f31b58ab" providerId="LiveId" clId="{4760DB02-36EA-4815-9AA7-B65F37FADC0F}" dt="2024-03-24T19:24:10.207" v="1865" actId="1032"/>
          <ac:spMkLst>
            <pc:docMk/>
            <pc:sldMk cId="1155203180" sldId="1217"/>
            <ac:spMk id="3" creationId="{3E30733B-0028-852A-A24C-631919DD5935}"/>
          </ac:spMkLst>
        </pc:spChg>
        <pc:graphicFrameChg chg="add mod modGraphic">
          <ac:chgData name="Ítalo Pinheiro" userId="9a27b3a6f31b58ab" providerId="LiveId" clId="{4760DB02-36EA-4815-9AA7-B65F37FADC0F}" dt="2024-03-24T19:30:43.021" v="2115" actId="207"/>
          <ac:graphicFrameMkLst>
            <pc:docMk/>
            <pc:sldMk cId="1155203180" sldId="1217"/>
            <ac:graphicFrameMk id="4" creationId="{4A5C0532-5D41-0C7B-4E96-23E54B71978D}"/>
          </ac:graphicFrameMkLst>
        </pc:graphicFrameChg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3633793176" sldId="1217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726632309" sldId="1218"/>
        </pc:sldMkLst>
      </pc:sldChg>
      <pc:sldChg chg="addSp delSp modSp new mod ord modClrScheme modAnim chgLayout">
        <pc:chgData name="Ítalo Pinheiro" userId="9a27b3a6f31b58ab" providerId="LiveId" clId="{4760DB02-36EA-4815-9AA7-B65F37FADC0F}" dt="2024-03-28T13:59:18.379" v="2707"/>
        <pc:sldMkLst>
          <pc:docMk/>
          <pc:sldMk cId="2685323351" sldId="1218"/>
        </pc:sldMkLst>
        <pc:spChg chg="mod ord">
          <ac:chgData name="Ítalo Pinheiro" userId="9a27b3a6f31b58ab" providerId="LiveId" clId="{4760DB02-36EA-4815-9AA7-B65F37FADC0F}" dt="2024-03-28T13:55:03.469" v="2345" actId="700"/>
          <ac:spMkLst>
            <pc:docMk/>
            <pc:sldMk cId="2685323351" sldId="1218"/>
            <ac:spMk id="2" creationId="{49FE0231-45B2-8584-D806-F333FA3B9E42}"/>
          </ac:spMkLst>
        </pc:spChg>
        <pc:spChg chg="del">
          <ac:chgData name="Ítalo Pinheiro" userId="9a27b3a6f31b58ab" providerId="LiveId" clId="{4760DB02-36EA-4815-9AA7-B65F37FADC0F}" dt="2024-03-28T13:53:47.661" v="2326" actId="931"/>
          <ac:spMkLst>
            <pc:docMk/>
            <pc:sldMk cId="2685323351" sldId="1218"/>
            <ac:spMk id="3" creationId="{70126E29-8D58-A313-717A-999A8914003C}"/>
          </ac:spMkLst>
        </pc:spChg>
        <pc:spChg chg="add del mod">
          <ac:chgData name="Ítalo Pinheiro" userId="9a27b3a6f31b58ab" providerId="LiveId" clId="{4760DB02-36EA-4815-9AA7-B65F37FADC0F}" dt="2024-03-28T13:54:04.475" v="2337" actId="478"/>
          <ac:spMkLst>
            <pc:docMk/>
            <pc:sldMk cId="2685323351" sldId="1218"/>
            <ac:spMk id="6" creationId="{B55B8215-86C4-6D6A-717E-E5B94315B0D2}"/>
          </ac:spMkLst>
        </pc:spChg>
        <pc:spChg chg="add del mod">
          <ac:chgData name="Ítalo Pinheiro" userId="9a27b3a6f31b58ab" providerId="LiveId" clId="{4760DB02-36EA-4815-9AA7-B65F37FADC0F}" dt="2024-03-28T13:54:34.430" v="2344" actId="478"/>
          <ac:spMkLst>
            <pc:docMk/>
            <pc:sldMk cId="2685323351" sldId="1218"/>
            <ac:spMk id="10" creationId="{B148365C-31CD-1FD8-5E55-107C39CD63A9}"/>
          </ac:spMkLst>
        </pc:spChg>
        <pc:spChg chg="add del mod ord">
          <ac:chgData name="Ítalo Pinheiro" userId="9a27b3a6f31b58ab" providerId="LiveId" clId="{4760DB02-36EA-4815-9AA7-B65F37FADC0F}" dt="2024-03-28T13:57:39.987" v="2704"/>
          <ac:spMkLst>
            <pc:docMk/>
            <pc:sldMk cId="2685323351" sldId="1218"/>
            <ac:spMk id="11" creationId="{0DE036C5-F56E-5DD5-8B83-302C27B3C2FC}"/>
          </ac:spMkLst>
        </pc:spChg>
        <pc:spChg chg="add mod ord">
          <ac:chgData name="Ítalo Pinheiro" userId="9a27b3a6f31b58ab" providerId="LiveId" clId="{4760DB02-36EA-4815-9AA7-B65F37FADC0F}" dt="2024-03-28T13:57:18.779" v="2701" actId="20577"/>
          <ac:spMkLst>
            <pc:docMk/>
            <pc:sldMk cId="2685323351" sldId="1218"/>
            <ac:spMk id="12" creationId="{2E21F629-F135-8D19-D1A3-8D03DF06BCB0}"/>
          </ac:spMkLst>
        </pc:spChg>
        <pc:picChg chg="add del mod">
          <ac:chgData name="Ítalo Pinheiro" userId="9a27b3a6f31b58ab" providerId="LiveId" clId="{4760DB02-36EA-4815-9AA7-B65F37FADC0F}" dt="2024-03-28T13:54:04.475" v="2337" actId="478"/>
          <ac:picMkLst>
            <pc:docMk/>
            <pc:sldMk cId="2685323351" sldId="1218"/>
            <ac:picMk id="5" creationId="{D1DA84E2-7D6E-9804-7BE5-3E19CA9CE426}"/>
          </ac:picMkLst>
        </pc:picChg>
        <pc:picChg chg="add del mod">
          <ac:chgData name="Ítalo Pinheiro" userId="9a27b3a6f31b58ab" providerId="LiveId" clId="{4760DB02-36EA-4815-9AA7-B65F37FADC0F}" dt="2024-03-28T13:57:37.750" v="2703" actId="21"/>
          <ac:picMkLst>
            <pc:docMk/>
            <pc:sldMk cId="2685323351" sldId="1218"/>
            <ac:picMk id="8" creationId="{7049EDFF-AFD1-E007-A9F3-6352EB37D53D}"/>
          </ac:picMkLst>
        </pc:picChg>
        <pc:picChg chg="add mod">
          <ac:chgData name="Ítalo Pinheiro" userId="9a27b3a6f31b58ab" providerId="LiveId" clId="{4760DB02-36EA-4815-9AA7-B65F37FADC0F}" dt="2024-03-28T13:57:50.199" v="2706" actId="14100"/>
          <ac:picMkLst>
            <pc:docMk/>
            <pc:sldMk cId="2685323351" sldId="1218"/>
            <ac:picMk id="13" creationId="{4330D2BA-CC40-FCC4-D387-EA692F23F6FA}"/>
          </ac:picMkLst>
        </pc:picChg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4286976138" sldId="1219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353604070" sldId="1220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391238404" sldId="1221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3790998812" sldId="1222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4053377724" sldId="1223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136022668" sldId="1224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4097116808" sldId="1225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867301093" sldId="1226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4283914438" sldId="1227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785199818" sldId="1228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3038494575" sldId="1229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4081969679" sldId="1230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416967913" sldId="1231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013584989" sldId="1232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863685511" sldId="1233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3720932478" sldId="1234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172932806" sldId="1235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975185712" sldId="1236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631802419" sldId="1237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940842197" sldId="1238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500580977" sldId="1239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71028949" sldId="1240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4236656447" sldId="1241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481089077" sldId="1242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4054195525" sldId="1243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3622930579" sldId="1245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3727208671" sldId="1246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630148709" sldId="1247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480134565" sldId="1248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696961894" sldId="1249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421007563" sldId="1250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629680904" sldId="1251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1361309077" sldId="1252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847616019" sldId="1253"/>
        </pc:sldMkLst>
      </pc:sldChg>
      <pc:sldChg chg="del">
        <pc:chgData name="Ítalo Pinheiro" userId="9a27b3a6f31b58ab" providerId="LiveId" clId="{4760DB02-36EA-4815-9AA7-B65F37FADC0F}" dt="2024-03-19T18:23:57.962" v="38" actId="47"/>
        <pc:sldMkLst>
          <pc:docMk/>
          <pc:sldMk cId="2256002634" sldId="1254"/>
        </pc:sldMkLst>
      </pc:sldChg>
      <pc:sldMasterChg chg="delSldLayout">
        <pc:chgData name="Ítalo Pinheiro" userId="9a27b3a6f31b58ab" providerId="LiveId" clId="{4760DB02-36EA-4815-9AA7-B65F37FADC0F}" dt="2024-03-19T18:23:57.962" v="38" actId="47"/>
        <pc:sldMasterMkLst>
          <pc:docMk/>
          <pc:sldMasterMk cId="2346251051" sldId="2147483648"/>
        </pc:sldMasterMkLst>
        <pc:sldLayoutChg chg="del">
          <pc:chgData name="Ítalo Pinheiro" userId="9a27b3a6f31b58ab" providerId="LiveId" clId="{4760DB02-36EA-4815-9AA7-B65F37FADC0F}" dt="2024-03-19T18:21:09.594" v="0" actId="47"/>
          <pc:sldLayoutMkLst>
            <pc:docMk/>
            <pc:sldMasterMk cId="2346251051" sldId="2147483648"/>
            <pc:sldLayoutMk cId="3083436776" sldId="2147483661"/>
          </pc:sldLayoutMkLst>
        </pc:sldLayoutChg>
        <pc:sldLayoutChg chg="del">
          <pc:chgData name="Ítalo Pinheiro" userId="9a27b3a6f31b58ab" providerId="LiveId" clId="{4760DB02-36EA-4815-9AA7-B65F37FADC0F}" dt="2024-03-19T18:23:57.962" v="38" actId="47"/>
          <pc:sldLayoutMkLst>
            <pc:docMk/>
            <pc:sldMasterMk cId="2346251051" sldId="2147483648"/>
            <pc:sldLayoutMk cId="362722136" sldId="2147483667"/>
          </pc:sldLayoutMkLst>
        </pc:sldLayoutChg>
        <pc:sldLayoutChg chg="del">
          <pc:chgData name="Ítalo Pinheiro" userId="9a27b3a6f31b58ab" providerId="LiveId" clId="{4760DB02-36EA-4815-9AA7-B65F37FADC0F}" dt="2024-03-19T18:23:57.962" v="38" actId="47"/>
          <pc:sldLayoutMkLst>
            <pc:docMk/>
            <pc:sldMasterMk cId="2346251051" sldId="2147483648"/>
            <pc:sldLayoutMk cId="1223623066" sldId="2147483668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D1775E-EA2D-4DA4-9D57-B79CF80B68D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t-BR"/>
        </a:p>
      </dgm:t>
    </dgm:pt>
    <dgm:pt modelId="{33AD9282-5110-4645-ABDC-8758A8455FE1}">
      <dgm:prSet/>
      <dgm:spPr/>
      <dgm:t>
        <a:bodyPr/>
        <a:lstStyle/>
        <a:p>
          <a:r>
            <a:rPr lang="pt-BR"/>
            <a:t>Maior enfoque na eficiência e inovação</a:t>
          </a:r>
        </a:p>
      </dgm:t>
    </dgm:pt>
    <dgm:pt modelId="{ECA44C55-AA36-4674-B38F-D48006F15726}" type="parTrans" cxnId="{A42D65A0-639D-4086-925C-A96A7199062A}">
      <dgm:prSet/>
      <dgm:spPr/>
      <dgm:t>
        <a:bodyPr/>
        <a:lstStyle/>
        <a:p>
          <a:endParaRPr lang="pt-BR"/>
        </a:p>
      </dgm:t>
    </dgm:pt>
    <dgm:pt modelId="{95B1203D-57F9-464C-AF7B-965F2EFB8ED1}" type="sibTrans" cxnId="{A42D65A0-639D-4086-925C-A96A7199062A}">
      <dgm:prSet/>
      <dgm:spPr/>
      <dgm:t>
        <a:bodyPr/>
        <a:lstStyle/>
        <a:p>
          <a:endParaRPr lang="pt-BR"/>
        </a:p>
      </dgm:t>
    </dgm:pt>
    <dgm:pt modelId="{58710881-5311-4476-BC14-48666A880695}">
      <dgm:prSet/>
      <dgm:spPr/>
      <dgm:t>
        <a:bodyPr/>
        <a:lstStyle/>
        <a:p>
          <a:r>
            <a:rPr lang="pt-BR"/>
            <a:t>Flexibilidade e julgamento baseado em risco</a:t>
          </a:r>
        </a:p>
      </dgm:t>
    </dgm:pt>
    <dgm:pt modelId="{AB769BBD-34F8-4E29-AC3F-093C1643F6F2}" type="parTrans" cxnId="{E70F0521-3432-42FC-8B10-782117B5473A}">
      <dgm:prSet/>
      <dgm:spPr/>
      <dgm:t>
        <a:bodyPr/>
        <a:lstStyle/>
        <a:p>
          <a:endParaRPr lang="pt-BR"/>
        </a:p>
      </dgm:t>
    </dgm:pt>
    <dgm:pt modelId="{4C9FEB24-5984-4358-B6BC-2628175081EA}" type="sibTrans" cxnId="{E70F0521-3432-42FC-8B10-782117B5473A}">
      <dgm:prSet/>
      <dgm:spPr/>
      <dgm:t>
        <a:bodyPr/>
        <a:lstStyle/>
        <a:p>
          <a:endParaRPr lang="pt-BR"/>
        </a:p>
      </dgm:t>
    </dgm:pt>
    <dgm:pt modelId="{574B54B0-9CF9-4EE0-AD17-908043E14659}">
      <dgm:prSet/>
      <dgm:spPr/>
      <dgm:t>
        <a:bodyPr/>
        <a:lstStyle/>
        <a:p>
          <a:r>
            <a:rPr lang="pt-BR"/>
            <a:t>Promoção da transparência e do Controle Social</a:t>
          </a:r>
        </a:p>
      </dgm:t>
    </dgm:pt>
    <dgm:pt modelId="{11A71F7D-5A71-4403-A29A-976D14509F02}" type="parTrans" cxnId="{44338633-0177-4A23-8821-A0E42435408D}">
      <dgm:prSet/>
      <dgm:spPr/>
      <dgm:t>
        <a:bodyPr/>
        <a:lstStyle/>
        <a:p>
          <a:endParaRPr lang="pt-BR"/>
        </a:p>
      </dgm:t>
    </dgm:pt>
    <dgm:pt modelId="{800DDB61-E853-4082-BA3D-AA554E8428FC}" type="sibTrans" cxnId="{44338633-0177-4A23-8821-A0E42435408D}">
      <dgm:prSet/>
      <dgm:spPr/>
      <dgm:t>
        <a:bodyPr/>
        <a:lstStyle/>
        <a:p>
          <a:endParaRPr lang="pt-BR"/>
        </a:p>
      </dgm:t>
    </dgm:pt>
    <dgm:pt modelId="{D5C6A443-CC51-4F54-BCB2-D07DB3E1005E}">
      <dgm:prSet/>
      <dgm:spPr/>
      <dgm:t>
        <a:bodyPr/>
        <a:lstStyle/>
        <a:p>
          <a:r>
            <a:rPr lang="pt-BR"/>
            <a:t>Enfretamento de Desafios e Adaptação Tecnológica</a:t>
          </a:r>
        </a:p>
      </dgm:t>
    </dgm:pt>
    <dgm:pt modelId="{5135B79F-C4B0-49CB-9514-ABB1F1326A7F}" type="parTrans" cxnId="{B44AB8E3-CE0D-4BB8-963A-7ADBC4F5EC3D}">
      <dgm:prSet/>
      <dgm:spPr/>
      <dgm:t>
        <a:bodyPr/>
        <a:lstStyle/>
        <a:p>
          <a:endParaRPr lang="pt-BR"/>
        </a:p>
      </dgm:t>
    </dgm:pt>
    <dgm:pt modelId="{4F9C8894-9B61-45E5-AE97-2AD0F3057104}" type="sibTrans" cxnId="{B44AB8E3-CE0D-4BB8-963A-7ADBC4F5EC3D}">
      <dgm:prSet/>
      <dgm:spPr/>
      <dgm:t>
        <a:bodyPr/>
        <a:lstStyle/>
        <a:p>
          <a:endParaRPr lang="pt-BR"/>
        </a:p>
      </dgm:t>
    </dgm:pt>
    <dgm:pt modelId="{F7B49721-32B5-4B84-9959-A7D793236129}">
      <dgm:prSet/>
      <dgm:spPr/>
      <dgm:t>
        <a:bodyPr/>
        <a:lstStyle/>
        <a:p>
          <a:r>
            <a:rPr lang="pt-BR"/>
            <a:t>Orientação e capacitação dos gestores</a:t>
          </a:r>
        </a:p>
      </dgm:t>
    </dgm:pt>
    <dgm:pt modelId="{B7B02C16-482E-4E37-B06C-8A91E676C345}" type="parTrans" cxnId="{BE6A7737-5DE8-400C-9F9B-F4EE0C6E9D2C}">
      <dgm:prSet/>
      <dgm:spPr/>
      <dgm:t>
        <a:bodyPr/>
        <a:lstStyle/>
        <a:p>
          <a:endParaRPr lang="pt-BR"/>
        </a:p>
      </dgm:t>
    </dgm:pt>
    <dgm:pt modelId="{5492F67E-BED1-46B0-BF36-F5268D5E213E}" type="sibTrans" cxnId="{BE6A7737-5DE8-400C-9F9B-F4EE0C6E9D2C}">
      <dgm:prSet/>
      <dgm:spPr/>
      <dgm:t>
        <a:bodyPr/>
        <a:lstStyle/>
        <a:p>
          <a:endParaRPr lang="pt-BR"/>
        </a:p>
      </dgm:t>
    </dgm:pt>
    <dgm:pt modelId="{833AF445-118D-4C46-8089-DADB6F3D6137}" type="pres">
      <dgm:prSet presAssocID="{E8D1775E-EA2D-4DA4-9D57-B79CF80B68DE}" presName="linear" presStyleCnt="0">
        <dgm:presLayoutVars>
          <dgm:animLvl val="lvl"/>
          <dgm:resizeHandles val="exact"/>
        </dgm:presLayoutVars>
      </dgm:prSet>
      <dgm:spPr/>
    </dgm:pt>
    <dgm:pt modelId="{4939A6DE-F7E1-40CD-8391-1F70CAF00B7D}" type="pres">
      <dgm:prSet presAssocID="{33AD9282-5110-4645-ABDC-8758A8455FE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BB811317-DF7A-4EFE-9E40-9E4B43C32C70}" type="pres">
      <dgm:prSet presAssocID="{95B1203D-57F9-464C-AF7B-965F2EFB8ED1}" presName="spacer" presStyleCnt="0"/>
      <dgm:spPr/>
    </dgm:pt>
    <dgm:pt modelId="{BC0FBD8B-AAB2-4CF2-819E-F909E83005CF}" type="pres">
      <dgm:prSet presAssocID="{58710881-5311-4476-BC14-48666A88069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A640843-BA3D-47EE-A5C8-284A2791A31F}" type="pres">
      <dgm:prSet presAssocID="{4C9FEB24-5984-4358-B6BC-2628175081EA}" presName="spacer" presStyleCnt="0"/>
      <dgm:spPr/>
    </dgm:pt>
    <dgm:pt modelId="{7BB99DC8-D23B-4584-993E-96413A2B47DC}" type="pres">
      <dgm:prSet presAssocID="{574B54B0-9CF9-4EE0-AD17-908043E1465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EA79C1B-DE2C-4407-8110-A615FE0A17CE}" type="pres">
      <dgm:prSet presAssocID="{800DDB61-E853-4082-BA3D-AA554E8428FC}" presName="spacer" presStyleCnt="0"/>
      <dgm:spPr/>
    </dgm:pt>
    <dgm:pt modelId="{4B856BD8-B208-408D-A35B-84C5813BF15C}" type="pres">
      <dgm:prSet presAssocID="{D5C6A443-CC51-4F54-BCB2-D07DB3E1005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00CF519-7223-451C-9AD3-1AC204187D53}" type="pres">
      <dgm:prSet presAssocID="{4F9C8894-9B61-45E5-AE97-2AD0F3057104}" presName="spacer" presStyleCnt="0"/>
      <dgm:spPr/>
    </dgm:pt>
    <dgm:pt modelId="{5A5E5B52-6C13-4D57-8A0E-C37C41510CD3}" type="pres">
      <dgm:prSet presAssocID="{F7B49721-32B5-4B84-9959-A7D79323612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5E8551D-BDB8-4143-BA30-157C48C76771}" type="presOf" srcId="{F7B49721-32B5-4B84-9959-A7D793236129}" destId="{5A5E5B52-6C13-4D57-8A0E-C37C41510CD3}" srcOrd="0" destOrd="0" presId="urn:microsoft.com/office/officeart/2005/8/layout/vList2"/>
    <dgm:cxn modelId="{E70F0521-3432-42FC-8B10-782117B5473A}" srcId="{E8D1775E-EA2D-4DA4-9D57-B79CF80B68DE}" destId="{58710881-5311-4476-BC14-48666A880695}" srcOrd="1" destOrd="0" parTransId="{AB769BBD-34F8-4E29-AC3F-093C1643F6F2}" sibTransId="{4C9FEB24-5984-4358-B6BC-2628175081EA}"/>
    <dgm:cxn modelId="{E08F892F-9BA4-4A57-AA18-0D061170C708}" type="presOf" srcId="{574B54B0-9CF9-4EE0-AD17-908043E14659}" destId="{7BB99DC8-D23B-4584-993E-96413A2B47DC}" srcOrd="0" destOrd="0" presId="urn:microsoft.com/office/officeart/2005/8/layout/vList2"/>
    <dgm:cxn modelId="{44338633-0177-4A23-8821-A0E42435408D}" srcId="{E8D1775E-EA2D-4DA4-9D57-B79CF80B68DE}" destId="{574B54B0-9CF9-4EE0-AD17-908043E14659}" srcOrd="2" destOrd="0" parTransId="{11A71F7D-5A71-4403-A29A-976D14509F02}" sibTransId="{800DDB61-E853-4082-BA3D-AA554E8428FC}"/>
    <dgm:cxn modelId="{BE6A7737-5DE8-400C-9F9B-F4EE0C6E9D2C}" srcId="{E8D1775E-EA2D-4DA4-9D57-B79CF80B68DE}" destId="{F7B49721-32B5-4B84-9959-A7D793236129}" srcOrd="4" destOrd="0" parTransId="{B7B02C16-482E-4E37-B06C-8A91E676C345}" sibTransId="{5492F67E-BED1-46B0-BF36-F5268D5E213E}"/>
    <dgm:cxn modelId="{EDAFBE82-D092-4EE3-8979-596E2B142425}" type="presOf" srcId="{D5C6A443-CC51-4F54-BCB2-D07DB3E1005E}" destId="{4B856BD8-B208-408D-A35B-84C5813BF15C}" srcOrd="0" destOrd="0" presId="urn:microsoft.com/office/officeart/2005/8/layout/vList2"/>
    <dgm:cxn modelId="{5B33A59A-40C3-4987-B540-1633DF6DFEC5}" type="presOf" srcId="{58710881-5311-4476-BC14-48666A880695}" destId="{BC0FBD8B-AAB2-4CF2-819E-F909E83005CF}" srcOrd="0" destOrd="0" presId="urn:microsoft.com/office/officeart/2005/8/layout/vList2"/>
    <dgm:cxn modelId="{A42D65A0-639D-4086-925C-A96A7199062A}" srcId="{E8D1775E-EA2D-4DA4-9D57-B79CF80B68DE}" destId="{33AD9282-5110-4645-ABDC-8758A8455FE1}" srcOrd="0" destOrd="0" parTransId="{ECA44C55-AA36-4674-B38F-D48006F15726}" sibTransId="{95B1203D-57F9-464C-AF7B-965F2EFB8ED1}"/>
    <dgm:cxn modelId="{2571EFB1-04BB-4CC5-9649-1E59DBF37619}" type="presOf" srcId="{33AD9282-5110-4645-ABDC-8758A8455FE1}" destId="{4939A6DE-F7E1-40CD-8391-1F70CAF00B7D}" srcOrd="0" destOrd="0" presId="urn:microsoft.com/office/officeart/2005/8/layout/vList2"/>
    <dgm:cxn modelId="{954CFDB4-9062-47A7-9A95-8A1858A2263C}" type="presOf" srcId="{E8D1775E-EA2D-4DA4-9D57-B79CF80B68DE}" destId="{833AF445-118D-4C46-8089-DADB6F3D6137}" srcOrd="0" destOrd="0" presId="urn:microsoft.com/office/officeart/2005/8/layout/vList2"/>
    <dgm:cxn modelId="{B44AB8E3-CE0D-4BB8-963A-7ADBC4F5EC3D}" srcId="{E8D1775E-EA2D-4DA4-9D57-B79CF80B68DE}" destId="{D5C6A443-CC51-4F54-BCB2-D07DB3E1005E}" srcOrd="3" destOrd="0" parTransId="{5135B79F-C4B0-49CB-9514-ABB1F1326A7F}" sibTransId="{4F9C8894-9B61-45E5-AE97-2AD0F3057104}"/>
    <dgm:cxn modelId="{B8F83E2F-66F1-46BC-8D95-AD20A61C029A}" type="presParOf" srcId="{833AF445-118D-4C46-8089-DADB6F3D6137}" destId="{4939A6DE-F7E1-40CD-8391-1F70CAF00B7D}" srcOrd="0" destOrd="0" presId="urn:microsoft.com/office/officeart/2005/8/layout/vList2"/>
    <dgm:cxn modelId="{E06BCD42-8673-430E-BB40-A134215F867C}" type="presParOf" srcId="{833AF445-118D-4C46-8089-DADB6F3D6137}" destId="{BB811317-DF7A-4EFE-9E40-9E4B43C32C70}" srcOrd="1" destOrd="0" presId="urn:microsoft.com/office/officeart/2005/8/layout/vList2"/>
    <dgm:cxn modelId="{5BFABBCF-0806-4DFB-8350-09C691C6EEC5}" type="presParOf" srcId="{833AF445-118D-4C46-8089-DADB6F3D6137}" destId="{BC0FBD8B-AAB2-4CF2-819E-F909E83005CF}" srcOrd="2" destOrd="0" presId="urn:microsoft.com/office/officeart/2005/8/layout/vList2"/>
    <dgm:cxn modelId="{02CF1AE3-655A-42EA-B7F8-054C719BECC7}" type="presParOf" srcId="{833AF445-118D-4C46-8089-DADB6F3D6137}" destId="{CA640843-BA3D-47EE-A5C8-284A2791A31F}" srcOrd="3" destOrd="0" presId="urn:microsoft.com/office/officeart/2005/8/layout/vList2"/>
    <dgm:cxn modelId="{DC42D187-9A7E-457A-AB19-D844EC1047BC}" type="presParOf" srcId="{833AF445-118D-4C46-8089-DADB6F3D6137}" destId="{7BB99DC8-D23B-4584-993E-96413A2B47DC}" srcOrd="4" destOrd="0" presId="urn:microsoft.com/office/officeart/2005/8/layout/vList2"/>
    <dgm:cxn modelId="{A7D2C633-B967-4F99-B6B0-DA3C18BB1493}" type="presParOf" srcId="{833AF445-118D-4C46-8089-DADB6F3D6137}" destId="{5EA79C1B-DE2C-4407-8110-A615FE0A17CE}" srcOrd="5" destOrd="0" presId="urn:microsoft.com/office/officeart/2005/8/layout/vList2"/>
    <dgm:cxn modelId="{23252112-B88B-4334-8E8D-E0E134F6674A}" type="presParOf" srcId="{833AF445-118D-4C46-8089-DADB6F3D6137}" destId="{4B856BD8-B208-408D-A35B-84C5813BF15C}" srcOrd="6" destOrd="0" presId="urn:microsoft.com/office/officeart/2005/8/layout/vList2"/>
    <dgm:cxn modelId="{C66007C5-F547-4CE0-ABC1-BE5B8998A54A}" type="presParOf" srcId="{833AF445-118D-4C46-8089-DADB6F3D6137}" destId="{400CF519-7223-451C-9AD3-1AC204187D53}" srcOrd="7" destOrd="0" presId="urn:microsoft.com/office/officeart/2005/8/layout/vList2"/>
    <dgm:cxn modelId="{278596E4-CBFC-4285-AB58-A081CA6A1539}" type="presParOf" srcId="{833AF445-118D-4C46-8089-DADB6F3D6137}" destId="{5A5E5B52-6C13-4D57-8A0E-C37C41510CD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B1FF14-36B5-4002-9A09-BECC44F5EC8D}" type="doc">
      <dgm:prSet loTypeId="urn:microsoft.com/office/officeart/2005/8/layout/cycle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5E7310D-4AAD-4BAF-93E0-EEAFBAF7FED8}">
      <dgm:prSet phldrT="[Texto]"/>
      <dgm:spPr/>
      <dgm:t>
        <a:bodyPr/>
        <a:lstStyle/>
        <a:p>
          <a:r>
            <a:rPr lang="pt-BR" dirty="0"/>
            <a:t>Art. 169</a:t>
          </a:r>
        </a:p>
      </dgm:t>
    </dgm:pt>
    <dgm:pt modelId="{51D7744D-790A-4896-8F67-FBA3509FA170}" type="parTrans" cxnId="{5FADEEC1-CC46-47B8-833D-5B9DAAA6316A}">
      <dgm:prSet/>
      <dgm:spPr/>
      <dgm:t>
        <a:bodyPr/>
        <a:lstStyle/>
        <a:p>
          <a:endParaRPr lang="pt-BR"/>
        </a:p>
      </dgm:t>
    </dgm:pt>
    <dgm:pt modelId="{70125EEC-57E4-458A-B604-E44E0A1AB70F}" type="sibTrans" cxnId="{5FADEEC1-CC46-47B8-833D-5B9DAAA6316A}">
      <dgm:prSet/>
      <dgm:spPr/>
      <dgm:t>
        <a:bodyPr/>
        <a:lstStyle/>
        <a:p>
          <a:endParaRPr lang="pt-BR"/>
        </a:p>
      </dgm:t>
    </dgm:pt>
    <dgm:pt modelId="{0DC6767B-37D0-45A5-BA88-ADB04B16B7F8}">
      <dgm:prSet phldrT="[Texto]"/>
      <dgm:spPr/>
      <dgm:t>
        <a:bodyPr/>
        <a:lstStyle/>
        <a:p>
          <a:r>
            <a:rPr lang="pt-BR" dirty="0"/>
            <a:t>Responsabilidade da Alta Administração</a:t>
          </a:r>
        </a:p>
      </dgm:t>
    </dgm:pt>
    <dgm:pt modelId="{B754EEC1-83EA-4BAC-B8B8-45F92C5FCF5D}" type="parTrans" cxnId="{A2491C88-8866-45C4-B9DD-25A4F19A6FBC}">
      <dgm:prSet/>
      <dgm:spPr/>
      <dgm:t>
        <a:bodyPr/>
        <a:lstStyle/>
        <a:p>
          <a:endParaRPr lang="pt-BR"/>
        </a:p>
      </dgm:t>
    </dgm:pt>
    <dgm:pt modelId="{A994260A-9B87-4E7A-8395-2069CB3A8233}" type="sibTrans" cxnId="{A2491C88-8866-45C4-B9DD-25A4F19A6FBC}">
      <dgm:prSet/>
      <dgm:spPr/>
      <dgm:t>
        <a:bodyPr/>
        <a:lstStyle/>
        <a:p>
          <a:endParaRPr lang="pt-BR"/>
        </a:p>
      </dgm:t>
    </dgm:pt>
    <dgm:pt modelId="{48EA23DB-99A0-4249-80D8-481714304EF1}">
      <dgm:prSet phldrT="[Texto]"/>
      <dgm:spPr/>
      <dgm:t>
        <a:bodyPr/>
        <a:lstStyle/>
        <a:p>
          <a:r>
            <a:rPr lang="pt-BR" dirty="0"/>
            <a:t>Art. 170</a:t>
          </a:r>
        </a:p>
      </dgm:t>
    </dgm:pt>
    <dgm:pt modelId="{916D7EDB-F1FC-4201-95B6-F0A7E497E0D9}" type="parTrans" cxnId="{C05B31BA-9441-4005-8F8B-A7B9E8341432}">
      <dgm:prSet/>
      <dgm:spPr/>
      <dgm:t>
        <a:bodyPr/>
        <a:lstStyle/>
        <a:p>
          <a:endParaRPr lang="pt-BR"/>
        </a:p>
      </dgm:t>
    </dgm:pt>
    <dgm:pt modelId="{B5D9D6A8-D11D-4E5D-8350-DACAAA6EA737}" type="sibTrans" cxnId="{C05B31BA-9441-4005-8F8B-A7B9E8341432}">
      <dgm:prSet/>
      <dgm:spPr/>
      <dgm:t>
        <a:bodyPr/>
        <a:lstStyle/>
        <a:p>
          <a:endParaRPr lang="pt-BR"/>
        </a:p>
      </dgm:t>
    </dgm:pt>
    <dgm:pt modelId="{15DBB511-436E-47FC-8113-50AD2D146F44}">
      <dgm:prSet phldrT="[Texto]"/>
      <dgm:spPr/>
      <dgm:t>
        <a:bodyPr/>
        <a:lstStyle/>
        <a:p>
          <a:r>
            <a:rPr lang="pt-BR" dirty="0"/>
            <a:t>Oportunidade, materialidade, relevância e risco</a:t>
          </a:r>
        </a:p>
      </dgm:t>
    </dgm:pt>
    <dgm:pt modelId="{789802EC-26A7-442F-9CC6-B214FF069E25}" type="parTrans" cxnId="{F4949884-2A2F-40FE-B62C-D3A93D72FEA0}">
      <dgm:prSet/>
      <dgm:spPr/>
      <dgm:t>
        <a:bodyPr/>
        <a:lstStyle/>
        <a:p>
          <a:endParaRPr lang="pt-BR"/>
        </a:p>
      </dgm:t>
    </dgm:pt>
    <dgm:pt modelId="{6091B6D9-59A1-438E-A412-2475E38FFB99}" type="sibTrans" cxnId="{F4949884-2A2F-40FE-B62C-D3A93D72FEA0}">
      <dgm:prSet/>
      <dgm:spPr/>
      <dgm:t>
        <a:bodyPr/>
        <a:lstStyle/>
        <a:p>
          <a:endParaRPr lang="pt-BR"/>
        </a:p>
      </dgm:t>
    </dgm:pt>
    <dgm:pt modelId="{DFC82F09-7380-400F-9095-037C590402E1}">
      <dgm:prSet phldrT="[Texto]"/>
      <dgm:spPr/>
      <dgm:t>
        <a:bodyPr/>
        <a:lstStyle/>
        <a:p>
          <a:r>
            <a:rPr lang="pt-BR" dirty="0"/>
            <a:t>Art. 173</a:t>
          </a:r>
        </a:p>
      </dgm:t>
    </dgm:pt>
    <dgm:pt modelId="{C626D7A7-35A3-422C-AD0A-4894E9EAE1AE}" type="parTrans" cxnId="{B680402A-BFD1-49C5-A94E-4FC574D70F78}">
      <dgm:prSet/>
      <dgm:spPr/>
      <dgm:t>
        <a:bodyPr/>
        <a:lstStyle/>
        <a:p>
          <a:endParaRPr lang="pt-BR"/>
        </a:p>
      </dgm:t>
    </dgm:pt>
    <dgm:pt modelId="{3E48125B-897C-446D-85DD-F8ADE8BF6F66}" type="sibTrans" cxnId="{B680402A-BFD1-49C5-A94E-4FC574D70F78}">
      <dgm:prSet/>
      <dgm:spPr/>
      <dgm:t>
        <a:bodyPr/>
        <a:lstStyle/>
        <a:p>
          <a:endParaRPr lang="pt-BR"/>
        </a:p>
      </dgm:t>
    </dgm:pt>
    <dgm:pt modelId="{F8C2886B-0E18-42BE-988A-91C441E10C8B}">
      <dgm:prSet phldrT="[Texto]"/>
      <dgm:spPr/>
      <dgm:t>
        <a:bodyPr/>
        <a:lstStyle/>
        <a:p>
          <a:r>
            <a:rPr lang="pt-BR" dirty="0"/>
            <a:t>Capacitação de servidores responsáveis pela aplicação da NLLC</a:t>
          </a:r>
        </a:p>
      </dgm:t>
    </dgm:pt>
    <dgm:pt modelId="{3DB1EBCD-DA73-4CAC-9E1E-92DE0EECC304}" type="parTrans" cxnId="{D4043003-CE08-4587-A0CB-15FF60741A09}">
      <dgm:prSet/>
      <dgm:spPr/>
      <dgm:t>
        <a:bodyPr/>
        <a:lstStyle/>
        <a:p>
          <a:endParaRPr lang="pt-BR"/>
        </a:p>
      </dgm:t>
    </dgm:pt>
    <dgm:pt modelId="{79A01083-77BE-48A7-9E74-48CBE3F4467E}" type="sibTrans" cxnId="{D4043003-CE08-4587-A0CB-15FF60741A09}">
      <dgm:prSet/>
      <dgm:spPr/>
      <dgm:t>
        <a:bodyPr/>
        <a:lstStyle/>
        <a:p>
          <a:endParaRPr lang="pt-BR"/>
        </a:p>
      </dgm:t>
    </dgm:pt>
    <dgm:pt modelId="{F9AB510F-6831-461B-B896-3F85864D9B29}">
      <dgm:prSet phldrT="[Texto]"/>
      <dgm:spPr/>
      <dgm:t>
        <a:bodyPr/>
        <a:lstStyle/>
        <a:p>
          <a:r>
            <a:rPr lang="pt-BR" dirty="0"/>
            <a:t>Art. 171</a:t>
          </a:r>
        </a:p>
      </dgm:t>
    </dgm:pt>
    <dgm:pt modelId="{8A2966C6-8CAA-4318-B2F6-D07C400B610B}" type="parTrans" cxnId="{EC1F92D2-4A35-4F36-A162-7FBE04896705}">
      <dgm:prSet/>
      <dgm:spPr/>
      <dgm:t>
        <a:bodyPr/>
        <a:lstStyle/>
        <a:p>
          <a:endParaRPr lang="pt-BR"/>
        </a:p>
      </dgm:t>
    </dgm:pt>
    <dgm:pt modelId="{4D03BBC3-8A6B-4CB9-BEF4-8A8341BAB5E5}" type="sibTrans" cxnId="{EC1F92D2-4A35-4F36-A162-7FBE04896705}">
      <dgm:prSet/>
      <dgm:spPr/>
      <dgm:t>
        <a:bodyPr/>
        <a:lstStyle/>
        <a:p>
          <a:endParaRPr lang="pt-BR"/>
        </a:p>
      </dgm:t>
    </dgm:pt>
    <dgm:pt modelId="{916F4023-939C-4EB5-AD75-E29B9B29174E}">
      <dgm:prSet phldrT="[Texto]"/>
      <dgm:spPr/>
      <dgm:t>
        <a:bodyPr/>
        <a:lstStyle/>
        <a:p>
          <a:r>
            <a:rPr lang="pt-BR" dirty="0"/>
            <a:t>Manifestação dos gestores sobre as propostas</a:t>
          </a:r>
        </a:p>
      </dgm:t>
    </dgm:pt>
    <dgm:pt modelId="{D9A06789-FA8A-4F5D-9B16-A7B39E274287}" type="parTrans" cxnId="{09EF32D4-85A5-455E-B844-6468A87C9DE3}">
      <dgm:prSet/>
      <dgm:spPr/>
      <dgm:t>
        <a:bodyPr/>
        <a:lstStyle/>
        <a:p>
          <a:endParaRPr lang="pt-BR"/>
        </a:p>
      </dgm:t>
    </dgm:pt>
    <dgm:pt modelId="{A667A5C2-07DE-4723-A5B6-68BE7864AE86}" type="sibTrans" cxnId="{09EF32D4-85A5-455E-B844-6468A87C9DE3}">
      <dgm:prSet/>
      <dgm:spPr/>
      <dgm:t>
        <a:bodyPr/>
        <a:lstStyle/>
        <a:p>
          <a:endParaRPr lang="pt-BR"/>
        </a:p>
      </dgm:t>
    </dgm:pt>
    <dgm:pt modelId="{940066A5-6F47-4DC9-961E-459D01B4ECD0}">
      <dgm:prSet phldrT="[Texto]"/>
      <dgm:spPr/>
      <dgm:t>
        <a:bodyPr/>
        <a:lstStyle/>
        <a:p>
          <a:r>
            <a:rPr lang="pt-BR" dirty="0"/>
            <a:t>Linhas de defesa</a:t>
          </a:r>
        </a:p>
      </dgm:t>
    </dgm:pt>
    <dgm:pt modelId="{63CFBBB2-1969-4191-9EB0-A45D6808ADA3}" type="parTrans" cxnId="{4178BAAD-A2FF-421C-9121-ACEC2555B86B}">
      <dgm:prSet/>
      <dgm:spPr/>
      <dgm:t>
        <a:bodyPr/>
        <a:lstStyle/>
        <a:p>
          <a:endParaRPr lang="pt-BR"/>
        </a:p>
      </dgm:t>
    </dgm:pt>
    <dgm:pt modelId="{B2F06641-8B69-4B9C-8AF7-56ED7ECE912C}" type="sibTrans" cxnId="{4178BAAD-A2FF-421C-9121-ACEC2555B86B}">
      <dgm:prSet/>
      <dgm:spPr/>
      <dgm:t>
        <a:bodyPr/>
        <a:lstStyle/>
        <a:p>
          <a:endParaRPr lang="pt-BR"/>
        </a:p>
      </dgm:t>
    </dgm:pt>
    <dgm:pt modelId="{D0FBD01D-8DD4-4C56-B997-D516CF076BCF}">
      <dgm:prSet phldrT="[Texto]"/>
      <dgm:spPr/>
      <dgm:t>
        <a:bodyPr/>
        <a:lstStyle/>
        <a:p>
          <a:r>
            <a:rPr lang="pt-BR" dirty="0"/>
            <a:t>Custo x Benefício do controle</a:t>
          </a:r>
        </a:p>
      </dgm:t>
    </dgm:pt>
    <dgm:pt modelId="{68005F5C-135E-4FB1-AED4-D87D472F05DD}" type="parTrans" cxnId="{771B0262-9A4D-4048-BB70-1488E961D095}">
      <dgm:prSet/>
      <dgm:spPr/>
      <dgm:t>
        <a:bodyPr/>
        <a:lstStyle/>
        <a:p>
          <a:endParaRPr lang="pt-BR"/>
        </a:p>
      </dgm:t>
    </dgm:pt>
    <dgm:pt modelId="{8E651343-F511-4B2D-8FAA-F0FDDE595B81}" type="sibTrans" cxnId="{771B0262-9A4D-4048-BB70-1488E961D095}">
      <dgm:prSet/>
      <dgm:spPr/>
      <dgm:t>
        <a:bodyPr/>
        <a:lstStyle/>
        <a:p>
          <a:endParaRPr lang="pt-BR"/>
        </a:p>
      </dgm:t>
    </dgm:pt>
    <dgm:pt modelId="{E1E87796-6C48-4AAC-93B0-5A0405059F44}">
      <dgm:prSet phldrT="[Texto]"/>
      <dgm:spPr/>
      <dgm:t>
        <a:bodyPr/>
        <a:lstStyle/>
        <a:p>
          <a:r>
            <a:rPr lang="pt-BR" dirty="0"/>
            <a:t>Considerar as razões apresentadas pelos gestores</a:t>
          </a:r>
        </a:p>
      </dgm:t>
    </dgm:pt>
    <dgm:pt modelId="{E9AEF732-05D1-4DA9-98B8-1CDD1E458661}" type="parTrans" cxnId="{304802F3-0824-4340-BE01-A44EFF845343}">
      <dgm:prSet/>
      <dgm:spPr/>
      <dgm:t>
        <a:bodyPr/>
        <a:lstStyle/>
        <a:p>
          <a:endParaRPr lang="pt-BR"/>
        </a:p>
      </dgm:t>
    </dgm:pt>
    <dgm:pt modelId="{DE788918-DAD0-4CE6-A5FE-D1AD553CBE63}" type="sibTrans" cxnId="{304802F3-0824-4340-BE01-A44EFF845343}">
      <dgm:prSet/>
      <dgm:spPr/>
      <dgm:t>
        <a:bodyPr/>
        <a:lstStyle/>
        <a:p>
          <a:endParaRPr lang="pt-BR"/>
        </a:p>
      </dgm:t>
    </dgm:pt>
    <dgm:pt modelId="{62FA5E6E-1946-465A-AD9A-D4E9E023BFC5}">
      <dgm:prSet phldrT="[Texto]"/>
      <dgm:spPr/>
      <dgm:t>
        <a:bodyPr/>
        <a:lstStyle/>
        <a:p>
          <a:r>
            <a:rPr lang="pt-BR" dirty="0"/>
            <a:t>Procedimentos técnicos</a:t>
          </a:r>
        </a:p>
      </dgm:t>
    </dgm:pt>
    <dgm:pt modelId="{01E14324-0347-41D1-9A3D-BEDE87EC14E7}" type="parTrans" cxnId="{3FB150A8-CAF3-4F9F-9EC4-334712A94A83}">
      <dgm:prSet/>
      <dgm:spPr/>
      <dgm:t>
        <a:bodyPr/>
        <a:lstStyle/>
        <a:p>
          <a:endParaRPr lang="pt-BR"/>
        </a:p>
      </dgm:t>
    </dgm:pt>
    <dgm:pt modelId="{7747132A-41E1-4265-9C25-F9006C45069C}" type="sibTrans" cxnId="{3FB150A8-CAF3-4F9F-9EC4-334712A94A83}">
      <dgm:prSet/>
      <dgm:spPr/>
      <dgm:t>
        <a:bodyPr/>
        <a:lstStyle/>
        <a:p>
          <a:endParaRPr lang="pt-BR"/>
        </a:p>
      </dgm:t>
    </dgm:pt>
    <dgm:pt modelId="{971FBA4C-A04C-40DC-A5A7-2DD3B9BD2E17}">
      <dgm:prSet phldrT="[Texto]"/>
      <dgm:spPr/>
      <dgm:t>
        <a:bodyPr/>
        <a:lstStyle/>
        <a:p>
          <a:r>
            <a:rPr lang="pt-BR" dirty="0"/>
            <a:t>Prazo para julgamento de mérito (cautelares)</a:t>
          </a:r>
        </a:p>
      </dgm:t>
    </dgm:pt>
    <dgm:pt modelId="{F712C8A8-4404-477C-AF15-DFA15AF252C2}" type="parTrans" cxnId="{5CE5FD6B-89D1-4209-B7A3-8F337F0B5438}">
      <dgm:prSet/>
      <dgm:spPr/>
      <dgm:t>
        <a:bodyPr/>
        <a:lstStyle/>
        <a:p>
          <a:endParaRPr lang="pt-BR"/>
        </a:p>
      </dgm:t>
    </dgm:pt>
    <dgm:pt modelId="{D851970A-1925-4AA5-9488-36BB2C91A4F7}" type="sibTrans" cxnId="{5CE5FD6B-89D1-4209-B7A3-8F337F0B5438}">
      <dgm:prSet/>
      <dgm:spPr/>
      <dgm:t>
        <a:bodyPr/>
        <a:lstStyle/>
        <a:p>
          <a:endParaRPr lang="pt-BR"/>
        </a:p>
      </dgm:t>
    </dgm:pt>
    <dgm:pt modelId="{8AABE6D9-C2F5-4EC2-8CD9-F5334246891B}" type="pres">
      <dgm:prSet presAssocID="{C6B1FF14-36B5-4002-9A09-BECC44F5EC8D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3114661D-8211-45BD-B03C-767177ADB9C8}" type="pres">
      <dgm:prSet presAssocID="{C6B1FF14-36B5-4002-9A09-BECC44F5EC8D}" presName="children" presStyleCnt="0"/>
      <dgm:spPr/>
    </dgm:pt>
    <dgm:pt modelId="{B79517AF-8457-4D35-AAD2-B200090DDD5C}" type="pres">
      <dgm:prSet presAssocID="{C6B1FF14-36B5-4002-9A09-BECC44F5EC8D}" presName="child1group" presStyleCnt="0"/>
      <dgm:spPr/>
    </dgm:pt>
    <dgm:pt modelId="{6E63380B-70CB-4CEF-B750-BD0A6F33B49B}" type="pres">
      <dgm:prSet presAssocID="{C6B1FF14-36B5-4002-9A09-BECC44F5EC8D}" presName="child1" presStyleLbl="bgAcc1" presStyleIdx="0" presStyleCnt="4"/>
      <dgm:spPr/>
    </dgm:pt>
    <dgm:pt modelId="{27B4E9DA-EF8C-4C21-8769-E6A350E4FE4D}" type="pres">
      <dgm:prSet presAssocID="{C6B1FF14-36B5-4002-9A09-BECC44F5EC8D}" presName="child1Text" presStyleLbl="bgAcc1" presStyleIdx="0" presStyleCnt="4">
        <dgm:presLayoutVars>
          <dgm:bulletEnabled val="1"/>
        </dgm:presLayoutVars>
      </dgm:prSet>
      <dgm:spPr/>
    </dgm:pt>
    <dgm:pt modelId="{E759C640-D0F6-438B-B71B-C7CC1CCD50AB}" type="pres">
      <dgm:prSet presAssocID="{C6B1FF14-36B5-4002-9A09-BECC44F5EC8D}" presName="child2group" presStyleCnt="0"/>
      <dgm:spPr/>
    </dgm:pt>
    <dgm:pt modelId="{81535049-44B5-4317-A576-0865E88AB915}" type="pres">
      <dgm:prSet presAssocID="{C6B1FF14-36B5-4002-9A09-BECC44F5EC8D}" presName="child2" presStyleLbl="bgAcc1" presStyleIdx="1" presStyleCnt="4"/>
      <dgm:spPr/>
    </dgm:pt>
    <dgm:pt modelId="{36FFE070-12B3-4818-A785-95102811A8ED}" type="pres">
      <dgm:prSet presAssocID="{C6B1FF14-36B5-4002-9A09-BECC44F5EC8D}" presName="child2Text" presStyleLbl="bgAcc1" presStyleIdx="1" presStyleCnt="4">
        <dgm:presLayoutVars>
          <dgm:bulletEnabled val="1"/>
        </dgm:presLayoutVars>
      </dgm:prSet>
      <dgm:spPr/>
    </dgm:pt>
    <dgm:pt modelId="{27C35B15-3D0B-4565-BDBE-23EED3EE83F8}" type="pres">
      <dgm:prSet presAssocID="{C6B1FF14-36B5-4002-9A09-BECC44F5EC8D}" presName="child3group" presStyleCnt="0"/>
      <dgm:spPr/>
    </dgm:pt>
    <dgm:pt modelId="{8BB00328-F63F-4D5B-8390-FA9F87696873}" type="pres">
      <dgm:prSet presAssocID="{C6B1FF14-36B5-4002-9A09-BECC44F5EC8D}" presName="child3" presStyleLbl="bgAcc1" presStyleIdx="2" presStyleCnt="4"/>
      <dgm:spPr/>
    </dgm:pt>
    <dgm:pt modelId="{6FC209DA-7FE7-461B-837D-99308DDCD666}" type="pres">
      <dgm:prSet presAssocID="{C6B1FF14-36B5-4002-9A09-BECC44F5EC8D}" presName="child3Text" presStyleLbl="bgAcc1" presStyleIdx="2" presStyleCnt="4">
        <dgm:presLayoutVars>
          <dgm:bulletEnabled val="1"/>
        </dgm:presLayoutVars>
      </dgm:prSet>
      <dgm:spPr/>
    </dgm:pt>
    <dgm:pt modelId="{38C21DDD-81FC-4B3C-9E81-EAD833E91FB2}" type="pres">
      <dgm:prSet presAssocID="{C6B1FF14-36B5-4002-9A09-BECC44F5EC8D}" presName="child4group" presStyleCnt="0"/>
      <dgm:spPr/>
    </dgm:pt>
    <dgm:pt modelId="{246F69A8-450F-461D-9315-EE280E4999A1}" type="pres">
      <dgm:prSet presAssocID="{C6B1FF14-36B5-4002-9A09-BECC44F5EC8D}" presName="child4" presStyleLbl="bgAcc1" presStyleIdx="3" presStyleCnt="4"/>
      <dgm:spPr/>
    </dgm:pt>
    <dgm:pt modelId="{9842D68E-70BC-4092-B4A2-1D42B67567D8}" type="pres">
      <dgm:prSet presAssocID="{C6B1FF14-36B5-4002-9A09-BECC44F5EC8D}" presName="child4Text" presStyleLbl="bgAcc1" presStyleIdx="3" presStyleCnt="4">
        <dgm:presLayoutVars>
          <dgm:bulletEnabled val="1"/>
        </dgm:presLayoutVars>
      </dgm:prSet>
      <dgm:spPr/>
    </dgm:pt>
    <dgm:pt modelId="{34D5B511-AB53-408C-9049-2FD2E37986C5}" type="pres">
      <dgm:prSet presAssocID="{C6B1FF14-36B5-4002-9A09-BECC44F5EC8D}" presName="childPlaceholder" presStyleCnt="0"/>
      <dgm:spPr/>
    </dgm:pt>
    <dgm:pt modelId="{283D7A08-F7EF-46CF-917E-48EB331CF7A7}" type="pres">
      <dgm:prSet presAssocID="{C6B1FF14-36B5-4002-9A09-BECC44F5EC8D}" presName="circle" presStyleCnt="0"/>
      <dgm:spPr/>
    </dgm:pt>
    <dgm:pt modelId="{5BE22D86-4E0E-4487-B3C5-E91BE01C373C}" type="pres">
      <dgm:prSet presAssocID="{C6B1FF14-36B5-4002-9A09-BECC44F5EC8D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345C29C4-D971-48B2-8116-EE28880F41F0}" type="pres">
      <dgm:prSet presAssocID="{C6B1FF14-36B5-4002-9A09-BECC44F5EC8D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D3F84212-DA1C-4B4D-B01D-86339B7ABEB3}" type="pres">
      <dgm:prSet presAssocID="{C6B1FF14-36B5-4002-9A09-BECC44F5EC8D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90716F32-9470-4D50-A770-073076ED217E}" type="pres">
      <dgm:prSet presAssocID="{C6B1FF14-36B5-4002-9A09-BECC44F5EC8D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AC78D187-DED0-43F8-A253-C483A513D4F8}" type="pres">
      <dgm:prSet presAssocID="{C6B1FF14-36B5-4002-9A09-BECC44F5EC8D}" presName="quadrantPlaceholder" presStyleCnt="0"/>
      <dgm:spPr/>
    </dgm:pt>
    <dgm:pt modelId="{DE5DBF02-C3DA-4842-9619-EAB36AF11C74}" type="pres">
      <dgm:prSet presAssocID="{C6B1FF14-36B5-4002-9A09-BECC44F5EC8D}" presName="center1" presStyleLbl="fgShp" presStyleIdx="0" presStyleCnt="2"/>
      <dgm:spPr/>
    </dgm:pt>
    <dgm:pt modelId="{35336E46-445F-4E2C-A84D-AD9B03F998B3}" type="pres">
      <dgm:prSet presAssocID="{C6B1FF14-36B5-4002-9A09-BECC44F5EC8D}" presName="center2" presStyleLbl="fgShp" presStyleIdx="1" presStyleCnt="2"/>
      <dgm:spPr/>
    </dgm:pt>
  </dgm:ptLst>
  <dgm:cxnLst>
    <dgm:cxn modelId="{208A5D02-2F9B-48D6-83B1-26CA1F68C38D}" type="presOf" srcId="{62FA5E6E-1946-465A-AD9A-D4E9E023BFC5}" destId="{6FC209DA-7FE7-461B-837D-99308DDCD666}" srcOrd="1" destOrd="1" presId="urn:microsoft.com/office/officeart/2005/8/layout/cycle4"/>
    <dgm:cxn modelId="{D4043003-CE08-4587-A0CB-15FF60741A09}" srcId="{DFC82F09-7380-400F-9095-037C590402E1}" destId="{F8C2886B-0E18-42BE-988A-91C441E10C8B}" srcOrd="0" destOrd="0" parTransId="{3DB1EBCD-DA73-4CAC-9E1E-92DE0EECC304}" sibTransId="{79A01083-77BE-48A7-9E74-48CBE3F4467E}"/>
    <dgm:cxn modelId="{0669C40E-B70D-42C1-A7AE-30326E579415}" type="presOf" srcId="{0DC6767B-37D0-45A5-BA88-ADB04B16B7F8}" destId="{27B4E9DA-EF8C-4C21-8769-E6A350E4FE4D}" srcOrd="1" destOrd="0" presId="urn:microsoft.com/office/officeart/2005/8/layout/cycle4"/>
    <dgm:cxn modelId="{77484214-B21E-4F01-99C8-5A6418DD330E}" type="presOf" srcId="{D0FBD01D-8DD4-4C56-B997-D516CF076BCF}" destId="{27B4E9DA-EF8C-4C21-8769-E6A350E4FE4D}" srcOrd="1" destOrd="2" presId="urn:microsoft.com/office/officeart/2005/8/layout/cycle4"/>
    <dgm:cxn modelId="{B680402A-BFD1-49C5-A94E-4FC574D70F78}" srcId="{C6B1FF14-36B5-4002-9A09-BECC44F5EC8D}" destId="{DFC82F09-7380-400F-9095-037C590402E1}" srcOrd="3" destOrd="0" parTransId="{C626D7A7-35A3-422C-AD0A-4894E9EAE1AE}" sibTransId="{3E48125B-897C-446D-85DD-F8ADE8BF6F66}"/>
    <dgm:cxn modelId="{CFB60039-D0E6-47FD-8DDC-8F4F29B46F05}" type="presOf" srcId="{48EA23DB-99A0-4249-80D8-481714304EF1}" destId="{345C29C4-D971-48B2-8116-EE28880F41F0}" srcOrd="0" destOrd="0" presId="urn:microsoft.com/office/officeart/2005/8/layout/cycle4"/>
    <dgm:cxn modelId="{771B0262-9A4D-4048-BB70-1488E961D095}" srcId="{25E7310D-4AAD-4BAF-93E0-EEAFBAF7FED8}" destId="{D0FBD01D-8DD4-4C56-B997-D516CF076BCF}" srcOrd="2" destOrd="0" parTransId="{68005F5C-135E-4FB1-AED4-D87D472F05DD}" sibTransId="{8E651343-F511-4B2D-8FAA-F0FDDE595B81}"/>
    <dgm:cxn modelId="{6A9FD64B-2FFC-4CE6-A413-2F29F13FD9CE}" type="presOf" srcId="{F8C2886B-0E18-42BE-988A-91C441E10C8B}" destId="{9842D68E-70BC-4092-B4A2-1D42B67567D8}" srcOrd="1" destOrd="0" presId="urn:microsoft.com/office/officeart/2005/8/layout/cycle4"/>
    <dgm:cxn modelId="{5CE5FD6B-89D1-4209-B7A3-8F337F0B5438}" srcId="{F9AB510F-6831-461B-B896-3F85864D9B29}" destId="{971FBA4C-A04C-40DC-A5A7-2DD3B9BD2E17}" srcOrd="2" destOrd="0" parTransId="{F712C8A8-4404-477C-AF15-DFA15AF252C2}" sibTransId="{D851970A-1925-4AA5-9488-36BB2C91A4F7}"/>
    <dgm:cxn modelId="{AEF6BE6C-DC48-4370-9339-4426796D3747}" type="presOf" srcId="{E1E87796-6C48-4AAC-93B0-5A0405059F44}" destId="{81535049-44B5-4317-A576-0865E88AB915}" srcOrd="0" destOrd="1" presId="urn:microsoft.com/office/officeart/2005/8/layout/cycle4"/>
    <dgm:cxn modelId="{8FDA5152-05FE-4A46-9B9B-41F3E1C553A5}" type="presOf" srcId="{F9AB510F-6831-461B-B896-3F85864D9B29}" destId="{D3F84212-DA1C-4B4D-B01D-86339B7ABEB3}" srcOrd="0" destOrd="0" presId="urn:microsoft.com/office/officeart/2005/8/layout/cycle4"/>
    <dgm:cxn modelId="{702F217E-57AD-47AF-ADCC-8A7B1E86960E}" type="presOf" srcId="{62FA5E6E-1946-465A-AD9A-D4E9E023BFC5}" destId="{8BB00328-F63F-4D5B-8390-FA9F87696873}" srcOrd="0" destOrd="1" presId="urn:microsoft.com/office/officeart/2005/8/layout/cycle4"/>
    <dgm:cxn modelId="{9366E382-C8FB-490A-8FFE-7FA1442F7A6A}" type="presOf" srcId="{940066A5-6F47-4DC9-961E-459D01B4ECD0}" destId="{6E63380B-70CB-4CEF-B750-BD0A6F33B49B}" srcOrd="0" destOrd="1" presId="urn:microsoft.com/office/officeart/2005/8/layout/cycle4"/>
    <dgm:cxn modelId="{AB1F2884-39FF-40D5-B404-14F81D7C599C}" type="presOf" srcId="{15DBB511-436E-47FC-8113-50AD2D146F44}" destId="{81535049-44B5-4317-A576-0865E88AB915}" srcOrd="0" destOrd="0" presId="urn:microsoft.com/office/officeart/2005/8/layout/cycle4"/>
    <dgm:cxn modelId="{F4949884-2A2F-40FE-B62C-D3A93D72FEA0}" srcId="{48EA23DB-99A0-4249-80D8-481714304EF1}" destId="{15DBB511-436E-47FC-8113-50AD2D146F44}" srcOrd="0" destOrd="0" parTransId="{789802EC-26A7-442F-9CC6-B214FF069E25}" sibTransId="{6091B6D9-59A1-438E-A412-2475E38FFB99}"/>
    <dgm:cxn modelId="{A2491C88-8866-45C4-B9DD-25A4F19A6FBC}" srcId="{25E7310D-4AAD-4BAF-93E0-EEAFBAF7FED8}" destId="{0DC6767B-37D0-45A5-BA88-ADB04B16B7F8}" srcOrd="0" destOrd="0" parTransId="{B754EEC1-83EA-4BAC-B8B8-45F92C5FCF5D}" sibTransId="{A994260A-9B87-4E7A-8395-2069CB3A8233}"/>
    <dgm:cxn modelId="{43CC2B92-4661-423E-A5A1-8FC2693D4072}" type="presOf" srcId="{E1E87796-6C48-4AAC-93B0-5A0405059F44}" destId="{36FFE070-12B3-4818-A785-95102811A8ED}" srcOrd="1" destOrd="1" presId="urn:microsoft.com/office/officeart/2005/8/layout/cycle4"/>
    <dgm:cxn modelId="{3F8CAD93-45D0-479F-B1CA-69A2D1E0E3DE}" type="presOf" srcId="{C6B1FF14-36B5-4002-9A09-BECC44F5EC8D}" destId="{8AABE6D9-C2F5-4EC2-8CD9-F5334246891B}" srcOrd="0" destOrd="0" presId="urn:microsoft.com/office/officeart/2005/8/layout/cycle4"/>
    <dgm:cxn modelId="{B6626199-46CA-49BA-BDB5-416019A8548B}" type="presOf" srcId="{971FBA4C-A04C-40DC-A5A7-2DD3B9BD2E17}" destId="{6FC209DA-7FE7-461B-837D-99308DDCD666}" srcOrd="1" destOrd="2" presId="urn:microsoft.com/office/officeart/2005/8/layout/cycle4"/>
    <dgm:cxn modelId="{567CE6A2-72E4-472F-8FBD-2CBA965B58BA}" type="presOf" srcId="{971FBA4C-A04C-40DC-A5A7-2DD3B9BD2E17}" destId="{8BB00328-F63F-4D5B-8390-FA9F87696873}" srcOrd="0" destOrd="2" presId="urn:microsoft.com/office/officeart/2005/8/layout/cycle4"/>
    <dgm:cxn modelId="{3FB150A8-CAF3-4F9F-9EC4-334712A94A83}" srcId="{F9AB510F-6831-461B-B896-3F85864D9B29}" destId="{62FA5E6E-1946-465A-AD9A-D4E9E023BFC5}" srcOrd="1" destOrd="0" parTransId="{01E14324-0347-41D1-9A3D-BEDE87EC14E7}" sibTransId="{7747132A-41E1-4265-9C25-F9006C45069C}"/>
    <dgm:cxn modelId="{4178BAAD-A2FF-421C-9121-ACEC2555B86B}" srcId="{25E7310D-4AAD-4BAF-93E0-EEAFBAF7FED8}" destId="{940066A5-6F47-4DC9-961E-459D01B4ECD0}" srcOrd="1" destOrd="0" parTransId="{63CFBBB2-1969-4191-9EB0-A45D6808ADA3}" sibTransId="{B2F06641-8B69-4B9C-8AF7-56ED7ECE912C}"/>
    <dgm:cxn modelId="{D99A20B0-C015-4C38-8A60-BD8E5267844B}" type="presOf" srcId="{F8C2886B-0E18-42BE-988A-91C441E10C8B}" destId="{246F69A8-450F-461D-9315-EE280E4999A1}" srcOrd="0" destOrd="0" presId="urn:microsoft.com/office/officeart/2005/8/layout/cycle4"/>
    <dgm:cxn modelId="{EAB22AB6-3515-4231-8AB4-F8B58A28B4E2}" type="presOf" srcId="{15DBB511-436E-47FC-8113-50AD2D146F44}" destId="{36FFE070-12B3-4818-A785-95102811A8ED}" srcOrd="1" destOrd="0" presId="urn:microsoft.com/office/officeart/2005/8/layout/cycle4"/>
    <dgm:cxn modelId="{E39463B9-BFC1-49A6-A481-93AAC0EBB07B}" type="presOf" srcId="{25E7310D-4AAD-4BAF-93E0-EEAFBAF7FED8}" destId="{5BE22D86-4E0E-4487-B3C5-E91BE01C373C}" srcOrd="0" destOrd="0" presId="urn:microsoft.com/office/officeart/2005/8/layout/cycle4"/>
    <dgm:cxn modelId="{C05B31BA-9441-4005-8F8B-A7B9E8341432}" srcId="{C6B1FF14-36B5-4002-9A09-BECC44F5EC8D}" destId="{48EA23DB-99A0-4249-80D8-481714304EF1}" srcOrd="1" destOrd="0" parTransId="{916D7EDB-F1FC-4201-95B6-F0A7E497E0D9}" sibTransId="{B5D9D6A8-D11D-4E5D-8350-DACAAA6EA737}"/>
    <dgm:cxn modelId="{9D8C5FBF-F928-4F1B-86D1-87517580A58C}" type="presOf" srcId="{0DC6767B-37D0-45A5-BA88-ADB04B16B7F8}" destId="{6E63380B-70CB-4CEF-B750-BD0A6F33B49B}" srcOrd="0" destOrd="0" presId="urn:microsoft.com/office/officeart/2005/8/layout/cycle4"/>
    <dgm:cxn modelId="{5FADEEC1-CC46-47B8-833D-5B9DAAA6316A}" srcId="{C6B1FF14-36B5-4002-9A09-BECC44F5EC8D}" destId="{25E7310D-4AAD-4BAF-93E0-EEAFBAF7FED8}" srcOrd="0" destOrd="0" parTransId="{51D7744D-790A-4896-8F67-FBA3509FA170}" sibTransId="{70125EEC-57E4-458A-B604-E44E0A1AB70F}"/>
    <dgm:cxn modelId="{6E8015D0-CF99-4E6F-8661-B7664FC96843}" type="presOf" srcId="{D0FBD01D-8DD4-4C56-B997-D516CF076BCF}" destId="{6E63380B-70CB-4CEF-B750-BD0A6F33B49B}" srcOrd="0" destOrd="2" presId="urn:microsoft.com/office/officeart/2005/8/layout/cycle4"/>
    <dgm:cxn modelId="{EC1F92D2-4A35-4F36-A162-7FBE04896705}" srcId="{C6B1FF14-36B5-4002-9A09-BECC44F5EC8D}" destId="{F9AB510F-6831-461B-B896-3F85864D9B29}" srcOrd="2" destOrd="0" parTransId="{8A2966C6-8CAA-4318-B2F6-D07C400B610B}" sibTransId="{4D03BBC3-8A6B-4CB9-BEF4-8A8341BAB5E5}"/>
    <dgm:cxn modelId="{09EF32D4-85A5-455E-B844-6468A87C9DE3}" srcId="{F9AB510F-6831-461B-B896-3F85864D9B29}" destId="{916F4023-939C-4EB5-AD75-E29B9B29174E}" srcOrd="0" destOrd="0" parTransId="{D9A06789-FA8A-4F5D-9B16-A7B39E274287}" sibTransId="{A667A5C2-07DE-4723-A5B6-68BE7864AE86}"/>
    <dgm:cxn modelId="{67F3FBD4-3A57-43B9-BD02-7E7DDB788318}" type="presOf" srcId="{916F4023-939C-4EB5-AD75-E29B9B29174E}" destId="{6FC209DA-7FE7-461B-837D-99308DDCD666}" srcOrd="1" destOrd="0" presId="urn:microsoft.com/office/officeart/2005/8/layout/cycle4"/>
    <dgm:cxn modelId="{D80B05E9-5AFA-4B5F-A812-8E74DDE94BA9}" type="presOf" srcId="{940066A5-6F47-4DC9-961E-459D01B4ECD0}" destId="{27B4E9DA-EF8C-4C21-8769-E6A350E4FE4D}" srcOrd="1" destOrd="1" presId="urn:microsoft.com/office/officeart/2005/8/layout/cycle4"/>
    <dgm:cxn modelId="{304802F3-0824-4340-BE01-A44EFF845343}" srcId="{48EA23DB-99A0-4249-80D8-481714304EF1}" destId="{E1E87796-6C48-4AAC-93B0-5A0405059F44}" srcOrd="1" destOrd="0" parTransId="{E9AEF732-05D1-4DA9-98B8-1CDD1E458661}" sibTransId="{DE788918-DAD0-4CE6-A5FE-D1AD553CBE63}"/>
    <dgm:cxn modelId="{5D8B2CF3-9E8A-41E4-8CD0-FB375B71D14B}" type="presOf" srcId="{916F4023-939C-4EB5-AD75-E29B9B29174E}" destId="{8BB00328-F63F-4D5B-8390-FA9F87696873}" srcOrd="0" destOrd="0" presId="urn:microsoft.com/office/officeart/2005/8/layout/cycle4"/>
    <dgm:cxn modelId="{9662F9FD-6B38-465F-BE30-66162E95E87D}" type="presOf" srcId="{DFC82F09-7380-400F-9095-037C590402E1}" destId="{90716F32-9470-4D50-A770-073076ED217E}" srcOrd="0" destOrd="0" presId="urn:microsoft.com/office/officeart/2005/8/layout/cycle4"/>
    <dgm:cxn modelId="{C236A704-0BE4-4499-A8A6-4B692F1B132A}" type="presParOf" srcId="{8AABE6D9-C2F5-4EC2-8CD9-F5334246891B}" destId="{3114661D-8211-45BD-B03C-767177ADB9C8}" srcOrd="0" destOrd="0" presId="urn:microsoft.com/office/officeart/2005/8/layout/cycle4"/>
    <dgm:cxn modelId="{F3159A91-4308-42E8-8885-FEA4FFC43CAC}" type="presParOf" srcId="{3114661D-8211-45BD-B03C-767177ADB9C8}" destId="{B79517AF-8457-4D35-AAD2-B200090DDD5C}" srcOrd="0" destOrd="0" presId="urn:microsoft.com/office/officeart/2005/8/layout/cycle4"/>
    <dgm:cxn modelId="{F05525F4-5B7F-4123-BEEB-BEE0AFCD336B}" type="presParOf" srcId="{B79517AF-8457-4D35-AAD2-B200090DDD5C}" destId="{6E63380B-70CB-4CEF-B750-BD0A6F33B49B}" srcOrd="0" destOrd="0" presId="urn:microsoft.com/office/officeart/2005/8/layout/cycle4"/>
    <dgm:cxn modelId="{0D9E9B53-A237-418F-940C-7BFCF9BE15FA}" type="presParOf" srcId="{B79517AF-8457-4D35-AAD2-B200090DDD5C}" destId="{27B4E9DA-EF8C-4C21-8769-E6A350E4FE4D}" srcOrd="1" destOrd="0" presId="urn:microsoft.com/office/officeart/2005/8/layout/cycle4"/>
    <dgm:cxn modelId="{FB713687-39CE-4F62-ADC5-7130699555CF}" type="presParOf" srcId="{3114661D-8211-45BD-B03C-767177ADB9C8}" destId="{E759C640-D0F6-438B-B71B-C7CC1CCD50AB}" srcOrd="1" destOrd="0" presId="urn:microsoft.com/office/officeart/2005/8/layout/cycle4"/>
    <dgm:cxn modelId="{85A65378-893A-4C74-9051-C6884C4EB55A}" type="presParOf" srcId="{E759C640-D0F6-438B-B71B-C7CC1CCD50AB}" destId="{81535049-44B5-4317-A576-0865E88AB915}" srcOrd="0" destOrd="0" presId="urn:microsoft.com/office/officeart/2005/8/layout/cycle4"/>
    <dgm:cxn modelId="{F53D7388-0954-4480-A2F6-C0B80B9F6960}" type="presParOf" srcId="{E759C640-D0F6-438B-B71B-C7CC1CCD50AB}" destId="{36FFE070-12B3-4818-A785-95102811A8ED}" srcOrd="1" destOrd="0" presId="urn:microsoft.com/office/officeart/2005/8/layout/cycle4"/>
    <dgm:cxn modelId="{16910E59-A59C-4DE7-978E-E4EF1CDEB8C0}" type="presParOf" srcId="{3114661D-8211-45BD-B03C-767177ADB9C8}" destId="{27C35B15-3D0B-4565-BDBE-23EED3EE83F8}" srcOrd="2" destOrd="0" presId="urn:microsoft.com/office/officeart/2005/8/layout/cycle4"/>
    <dgm:cxn modelId="{4127E907-D20E-4D1D-90AF-EC681C0BB8C3}" type="presParOf" srcId="{27C35B15-3D0B-4565-BDBE-23EED3EE83F8}" destId="{8BB00328-F63F-4D5B-8390-FA9F87696873}" srcOrd="0" destOrd="0" presId="urn:microsoft.com/office/officeart/2005/8/layout/cycle4"/>
    <dgm:cxn modelId="{40ACBDDA-E25A-4837-815D-804124BE9E75}" type="presParOf" srcId="{27C35B15-3D0B-4565-BDBE-23EED3EE83F8}" destId="{6FC209DA-7FE7-461B-837D-99308DDCD666}" srcOrd="1" destOrd="0" presId="urn:microsoft.com/office/officeart/2005/8/layout/cycle4"/>
    <dgm:cxn modelId="{5AC93507-D123-49C6-B7EC-4690C16CCEE1}" type="presParOf" srcId="{3114661D-8211-45BD-B03C-767177ADB9C8}" destId="{38C21DDD-81FC-4B3C-9E81-EAD833E91FB2}" srcOrd="3" destOrd="0" presId="urn:microsoft.com/office/officeart/2005/8/layout/cycle4"/>
    <dgm:cxn modelId="{D9FE30DA-6EB1-4945-AEEF-C8836BEB7BAF}" type="presParOf" srcId="{38C21DDD-81FC-4B3C-9E81-EAD833E91FB2}" destId="{246F69A8-450F-461D-9315-EE280E4999A1}" srcOrd="0" destOrd="0" presId="urn:microsoft.com/office/officeart/2005/8/layout/cycle4"/>
    <dgm:cxn modelId="{C035AEDE-8C19-47A8-B125-A4295BA428F1}" type="presParOf" srcId="{38C21DDD-81FC-4B3C-9E81-EAD833E91FB2}" destId="{9842D68E-70BC-4092-B4A2-1D42B67567D8}" srcOrd="1" destOrd="0" presId="urn:microsoft.com/office/officeart/2005/8/layout/cycle4"/>
    <dgm:cxn modelId="{FAD32279-20EC-495E-B390-4A743F4C19C9}" type="presParOf" srcId="{3114661D-8211-45BD-B03C-767177ADB9C8}" destId="{34D5B511-AB53-408C-9049-2FD2E37986C5}" srcOrd="4" destOrd="0" presId="urn:microsoft.com/office/officeart/2005/8/layout/cycle4"/>
    <dgm:cxn modelId="{293FED86-2AA4-4BF4-8C49-99B0472BCACA}" type="presParOf" srcId="{8AABE6D9-C2F5-4EC2-8CD9-F5334246891B}" destId="{283D7A08-F7EF-46CF-917E-48EB331CF7A7}" srcOrd="1" destOrd="0" presId="urn:microsoft.com/office/officeart/2005/8/layout/cycle4"/>
    <dgm:cxn modelId="{24C263A0-3E8D-42EC-8317-439409F9E53C}" type="presParOf" srcId="{283D7A08-F7EF-46CF-917E-48EB331CF7A7}" destId="{5BE22D86-4E0E-4487-B3C5-E91BE01C373C}" srcOrd="0" destOrd="0" presId="urn:microsoft.com/office/officeart/2005/8/layout/cycle4"/>
    <dgm:cxn modelId="{50D0C717-7F6F-43E2-99D8-8AF0683BB87B}" type="presParOf" srcId="{283D7A08-F7EF-46CF-917E-48EB331CF7A7}" destId="{345C29C4-D971-48B2-8116-EE28880F41F0}" srcOrd="1" destOrd="0" presId="urn:microsoft.com/office/officeart/2005/8/layout/cycle4"/>
    <dgm:cxn modelId="{4C01ABFF-71A1-4AA8-8734-25B89A307C3D}" type="presParOf" srcId="{283D7A08-F7EF-46CF-917E-48EB331CF7A7}" destId="{D3F84212-DA1C-4B4D-B01D-86339B7ABEB3}" srcOrd="2" destOrd="0" presId="urn:microsoft.com/office/officeart/2005/8/layout/cycle4"/>
    <dgm:cxn modelId="{2923759D-F643-438D-8F6C-BC0F9AD7ECC5}" type="presParOf" srcId="{283D7A08-F7EF-46CF-917E-48EB331CF7A7}" destId="{90716F32-9470-4D50-A770-073076ED217E}" srcOrd="3" destOrd="0" presId="urn:microsoft.com/office/officeart/2005/8/layout/cycle4"/>
    <dgm:cxn modelId="{10AD9B77-5526-42BD-8BD2-87C5810FB8B2}" type="presParOf" srcId="{283D7A08-F7EF-46CF-917E-48EB331CF7A7}" destId="{AC78D187-DED0-43F8-A253-C483A513D4F8}" srcOrd="4" destOrd="0" presId="urn:microsoft.com/office/officeart/2005/8/layout/cycle4"/>
    <dgm:cxn modelId="{25634736-62B7-4637-AC89-ED29E13FC34D}" type="presParOf" srcId="{8AABE6D9-C2F5-4EC2-8CD9-F5334246891B}" destId="{DE5DBF02-C3DA-4842-9619-EAB36AF11C74}" srcOrd="2" destOrd="0" presId="urn:microsoft.com/office/officeart/2005/8/layout/cycle4"/>
    <dgm:cxn modelId="{C191EE11-4369-4948-9CF4-FA639E61E21E}" type="presParOf" srcId="{8AABE6D9-C2F5-4EC2-8CD9-F5334246891B}" destId="{35336E46-445F-4E2C-A84D-AD9B03F998B3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744B28-6C4A-474F-973B-D8A8E462E35E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DA179C6-A0FD-4B5E-B529-5467F8064AD2}">
      <dgm:prSet custT="1"/>
      <dgm:spPr>
        <a:solidFill>
          <a:srgbClr val="E0C802"/>
        </a:solidFill>
      </dgm:spPr>
      <dgm:t>
        <a:bodyPr/>
        <a:lstStyle/>
        <a:p>
          <a:r>
            <a:rPr lang="pt-BR" sz="1000" b="1" i="0" dirty="0">
              <a:solidFill>
                <a:schemeClr val="tx1"/>
              </a:solidFill>
            </a:rPr>
            <a:t>1ª linha:</a:t>
          </a:r>
          <a:r>
            <a:rPr lang="pt-BR" sz="1000" b="0" i="0" dirty="0">
              <a:solidFill>
                <a:schemeClr val="tx1"/>
              </a:solidFill>
            </a:rPr>
            <a:t> servidores e empregados públicos, agentes de licitação e autoridades que atuam na estrutura de governança do órgão ou entidade;</a:t>
          </a:r>
          <a:endParaRPr lang="pt-BR" sz="1000" dirty="0">
            <a:solidFill>
              <a:schemeClr val="tx1"/>
            </a:solidFill>
          </a:endParaRPr>
        </a:p>
      </dgm:t>
    </dgm:pt>
    <dgm:pt modelId="{50D38466-9331-467F-BA60-DC102883D921}" type="parTrans" cxnId="{CA5CE318-79BE-4AEF-A805-803CE5857273}">
      <dgm:prSet/>
      <dgm:spPr/>
      <dgm:t>
        <a:bodyPr/>
        <a:lstStyle/>
        <a:p>
          <a:endParaRPr lang="pt-BR"/>
        </a:p>
      </dgm:t>
    </dgm:pt>
    <dgm:pt modelId="{EFB3AD56-49C0-46B1-8B79-E46370283472}" type="sibTrans" cxnId="{CA5CE318-79BE-4AEF-A805-803CE5857273}">
      <dgm:prSet/>
      <dgm:spPr/>
      <dgm:t>
        <a:bodyPr/>
        <a:lstStyle/>
        <a:p>
          <a:endParaRPr lang="pt-BR"/>
        </a:p>
      </dgm:t>
    </dgm:pt>
    <dgm:pt modelId="{7859AB3D-7A58-47F5-BD40-58D1D578CCD0}">
      <dgm:prSet custT="1"/>
      <dgm:spPr/>
      <dgm:t>
        <a:bodyPr/>
        <a:lstStyle/>
        <a:p>
          <a:r>
            <a:rPr lang="pt-BR" sz="1000" b="1" i="0" dirty="0"/>
            <a:t>2ª linha:</a:t>
          </a:r>
          <a:r>
            <a:rPr lang="pt-BR" sz="1000" b="0" i="0" dirty="0"/>
            <a:t> unidades de assessoramento jurídico e de controle interno do órgão ou entidade;</a:t>
          </a:r>
          <a:endParaRPr lang="pt-BR" sz="1000" dirty="0"/>
        </a:p>
      </dgm:t>
    </dgm:pt>
    <dgm:pt modelId="{E654A7AF-03C1-487F-8E3B-83B1022EC90C}" type="parTrans" cxnId="{07266AD5-193D-4B5F-86F4-0EDAB1572301}">
      <dgm:prSet/>
      <dgm:spPr/>
      <dgm:t>
        <a:bodyPr/>
        <a:lstStyle/>
        <a:p>
          <a:endParaRPr lang="pt-BR"/>
        </a:p>
      </dgm:t>
    </dgm:pt>
    <dgm:pt modelId="{22BA65FC-C8D9-42C1-A91C-67F5267710FE}" type="sibTrans" cxnId="{07266AD5-193D-4B5F-86F4-0EDAB1572301}">
      <dgm:prSet/>
      <dgm:spPr/>
      <dgm:t>
        <a:bodyPr/>
        <a:lstStyle/>
        <a:p>
          <a:endParaRPr lang="pt-BR"/>
        </a:p>
      </dgm:t>
    </dgm:pt>
    <dgm:pt modelId="{A293B097-1B84-4A1F-84B2-DDF289DCD6F3}">
      <dgm:prSet custT="1"/>
      <dgm:spPr>
        <a:solidFill>
          <a:srgbClr val="B02118"/>
        </a:solidFill>
      </dgm:spPr>
      <dgm:t>
        <a:bodyPr/>
        <a:lstStyle/>
        <a:p>
          <a:r>
            <a:rPr lang="pt-BR" sz="1000" b="0" i="0" dirty="0"/>
            <a:t>3ª </a:t>
          </a:r>
          <a:r>
            <a:rPr lang="pt-BR" sz="1000" b="1" i="0" dirty="0"/>
            <a:t>linha:</a:t>
          </a:r>
          <a:r>
            <a:rPr lang="pt-BR" sz="1000" b="0" i="0" dirty="0"/>
            <a:t> órgão central de controle interno da Administração e pelo respectivo tribunal de contas.</a:t>
          </a:r>
          <a:endParaRPr lang="pt-BR" sz="1000" dirty="0"/>
        </a:p>
      </dgm:t>
    </dgm:pt>
    <dgm:pt modelId="{E5D9F0CE-FFEB-41DE-8EA3-D8E80A48A2B2}" type="parTrans" cxnId="{4B43A04E-F821-4DA2-98DA-2A5238D5F0EB}">
      <dgm:prSet/>
      <dgm:spPr/>
      <dgm:t>
        <a:bodyPr/>
        <a:lstStyle/>
        <a:p>
          <a:endParaRPr lang="pt-BR"/>
        </a:p>
      </dgm:t>
    </dgm:pt>
    <dgm:pt modelId="{410032AC-3B7E-4B15-BAF6-CC527BEB6F96}" type="sibTrans" cxnId="{4B43A04E-F821-4DA2-98DA-2A5238D5F0EB}">
      <dgm:prSet/>
      <dgm:spPr/>
      <dgm:t>
        <a:bodyPr/>
        <a:lstStyle/>
        <a:p>
          <a:endParaRPr lang="pt-BR"/>
        </a:p>
      </dgm:t>
    </dgm:pt>
    <dgm:pt modelId="{D3F7CA58-6AA3-4384-BF0A-271C2F5B50F4}" type="pres">
      <dgm:prSet presAssocID="{44744B28-6C4A-474F-973B-D8A8E462E35E}" presName="Name0" presStyleCnt="0">
        <dgm:presLayoutVars>
          <dgm:chMax val="7"/>
          <dgm:resizeHandles val="exact"/>
        </dgm:presLayoutVars>
      </dgm:prSet>
      <dgm:spPr/>
    </dgm:pt>
    <dgm:pt modelId="{32AF8703-8759-4FD4-8729-4CC2A7C7E177}" type="pres">
      <dgm:prSet presAssocID="{44744B28-6C4A-474F-973B-D8A8E462E35E}" presName="comp1" presStyleCnt="0"/>
      <dgm:spPr/>
    </dgm:pt>
    <dgm:pt modelId="{1540E6F5-92A1-433A-A53B-516070417B8C}" type="pres">
      <dgm:prSet presAssocID="{44744B28-6C4A-474F-973B-D8A8E462E35E}" presName="circle1" presStyleLbl="node1" presStyleIdx="0" presStyleCnt="3"/>
      <dgm:spPr/>
    </dgm:pt>
    <dgm:pt modelId="{1A71BAD8-1BC6-48F1-B130-39A47DE7DBEC}" type="pres">
      <dgm:prSet presAssocID="{44744B28-6C4A-474F-973B-D8A8E462E35E}" presName="c1text" presStyleLbl="node1" presStyleIdx="0" presStyleCnt="3">
        <dgm:presLayoutVars>
          <dgm:bulletEnabled val="1"/>
        </dgm:presLayoutVars>
      </dgm:prSet>
      <dgm:spPr/>
    </dgm:pt>
    <dgm:pt modelId="{29853B7B-26FB-45DE-B7A0-520F3E7BD0DA}" type="pres">
      <dgm:prSet presAssocID="{44744B28-6C4A-474F-973B-D8A8E462E35E}" presName="comp2" presStyleCnt="0"/>
      <dgm:spPr/>
    </dgm:pt>
    <dgm:pt modelId="{F0C93AB8-D022-47B7-B3C4-7744132B859D}" type="pres">
      <dgm:prSet presAssocID="{44744B28-6C4A-474F-973B-D8A8E462E35E}" presName="circle2" presStyleLbl="node1" presStyleIdx="1" presStyleCnt="3"/>
      <dgm:spPr/>
    </dgm:pt>
    <dgm:pt modelId="{6256CF48-604F-4391-B282-533811050BB4}" type="pres">
      <dgm:prSet presAssocID="{44744B28-6C4A-474F-973B-D8A8E462E35E}" presName="c2text" presStyleLbl="node1" presStyleIdx="1" presStyleCnt="3">
        <dgm:presLayoutVars>
          <dgm:bulletEnabled val="1"/>
        </dgm:presLayoutVars>
      </dgm:prSet>
      <dgm:spPr/>
    </dgm:pt>
    <dgm:pt modelId="{5E31CF1D-9D08-44E2-83F7-81F967D68D7E}" type="pres">
      <dgm:prSet presAssocID="{44744B28-6C4A-474F-973B-D8A8E462E35E}" presName="comp3" presStyleCnt="0"/>
      <dgm:spPr/>
    </dgm:pt>
    <dgm:pt modelId="{55C1BA49-4479-4C09-8787-B6C0D168F09B}" type="pres">
      <dgm:prSet presAssocID="{44744B28-6C4A-474F-973B-D8A8E462E35E}" presName="circle3" presStyleLbl="node1" presStyleIdx="2" presStyleCnt="3"/>
      <dgm:spPr/>
    </dgm:pt>
    <dgm:pt modelId="{CABDA9BB-1FC3-435D-B6B2-7270CF1F86CF}" type="pres">
      <dgm:prSet presAssocID="{44744B28-6C4A-474F-973B-D8A8E462E35E}" presName="c3text" presStyleLbl="node1" presStyleIdx="2" presStyleCnt="3">
        <dgm:presLayoutVars>
          <dgm:bulletEnabled val="1"/>
        </dgm:presLayoutVars>
      </dgm:prSet>
      <dgm:spPr/>
    </dgm:pt>
  </dgm:ptLst>
  <dgm:cxnLst>
    <dgm:cxn modelId="{CA5CE318-79BE-4AEF-A805-803CE5857273}" srcId="{44744B28-6C4A-474F-973B-D8A8E462E35E}" destId="{2DA179C6-A0FD-4B5E-B529-5467F8064AD2}" srcOrd="2" destOrd="0" parTransId="{50D38466-9331-467F-BA60-DC102883D921}" sibTransId="{EFB3AD56-49C0-46B1-8B79-E46370283472}"/>
    <dgm:cxn modelId="{0CB4D062-FA78-4C06-9EE4-B12F020A3CD9}" type="presOf" srcId="{A293B097-1B84-4A1F-84B2-DDF289DCD6F3}" destId="{1A71BAD8-1BC6-48F1-B130-39A47DE7DBEC}" srcOrd="1" destOrd="0" presId="urn:microsoft.com/office/officeart/2005/8/layout/venn2"/>
    <dgm:cxn modelId="{840AB463-7644-49F1-9C30-7974EE106CB3}" type="presOf" srcId="{A293B097-1B84-4A1F-84B2-DDF289DCD6F3}" destId="{1540E6F5-92A1-433A-A53B-516070417B8C}" srcOrd="0" destOrd="0" presId="urn:microsoft.com/office/officeart/2005/8/layout/venn2"/>
    <dgm:cxn modelId="{4B43A04E-F821-4DA2-98DA-2A5238D5F0EB}" srcId="{44744B28-6C4A-474F-973B-D8A8E462E35E}" destId="{A293B097-1B84-4A1F-84B2-DDF289DCD6F3}" srcOrd="0" destOrd="0" parTransId="{E5D9F0CE-FFEB-41DE-8EA3-D8E80A48A2B2}" sibTransId="{410032AC-3B7E-4B15-BAF6-CC527BEB6F96}"/>
    <dgm:cxn modelId="{16EEF67A-1184-484B-8502-69E074EE1FF5}" type="presOf" srcId="{2DA179C6-A0FD-4B5E-B529-5467F8064AD2}" destId="{55C1BA49-4479-4C09-8787-B6C0D168F09B}" srcOrd="0" destOrd="0" presId="urn:microsoft.com/office/officeart/2005/8/layout/venn2"/>
    <dgm:cxn modelId="{FF23107E-18CE-4383-8BF3-B82F825DF1EC}" type="presOf" srcId="{2DA179C6-A0FD-4B5E-B529-5467F8064AD2}" destId="{CABDA9BB-1FC3-435D-B6B2-7270CF1F86CF}" srcOrd="1" destOrd="0" presId="urn:microsoft.com/office/officeart/2005/8/layout/venn2"/>
    <dgm:cxn modelId="{720402B9-5D2A-4F99-B2B9-E3E39A712576}" type="presOf" srcId="{7859AB3D-7A58-47F5-BD40-58D1D578CCD0}" destId="{6256CF48-604F-4391-B282-533811050BB4}" srcOrd="1" destOrd="0" presId="urn:microsoft.com/office/officeart/2005/8/layout/venn2"/>
    <dgm:cxn modelId="{483A14CD-28F3-45F6-94F7-63C9626D5995}" type="presOf" srcId="{44744B28-6C4A-474F-973B-D8A8E462E35E}" destId="{D3F7CA58-6AA3-4384-BF0A-271C2F5B50F4}" srcOrd="0" destOrd="0" presId="urn:microsoft.com/office/officeart/2005/8/layout/venn2"/>
    <dgm:cxn modelId="{07266AD5-193D-4B5F-86F4-0EDAB1572301}" srcId="{44744B28-6C4A-474F-973B-D8A8E462E35E}" destId="{7859AB3D-7A58-47F5-BD40-58D1D578CCD0}" srcOrd="1" destOrd="0" parTransId="{E654A7AF-03C1-487F-8E3B-83B1022EC90C}" sibTransId="{22BA65FC-C8D9-42C1-A91C-67F5267710FE}"/>
    <dgm:cxn modelId="{A23188E9-EB84-4B38-ADB6-CB9012DF8021}" type="presOf" srcId="{7859AB3D-7A58-47F5-BD40-58D1D578CCD0}" destId="{F0C93AB8-D022-47B7-B3C4-7744132B859D}" srcOrd="0" destOrd="0" presId="urn:microsoft.com/office/officeart/2005/8/layout/venn2"/>
    <dgm:cxn modelId="{5DFBEA5A-5C91-4470-AD13-1062E626472E}" type="presParOf" srcId="{D3F7CA58-6AA3-4384-BF0A-271C2F5B50F4}" destId="{32AF8703-8759-4FD4-8729-4CC2A7C7E177}" srcOrd="0" destOrd="0" presId="urn:microsoft.com/office/officeart/2005/8/layout/venn2"/>
    <dgm:cxn modelId="{7FFBE696-318F-4E05-8F02-971A50D08463}" type="presParOf" srcId="{32AF8703-8759-4FD4-8729-4CC2A7C7E177}" destId="{1540E6F5-92A1-433A-A53B-516070417B8C}" srcOrd="0" destOrd="0" presId="urn:microsoft.com/office/officeart/2005/8/layout/venn2"/>
    <dgm:cxn modelId="{E1CCE171-E09B-4163-8F50-A8751EB1694E}" type="presParOf" srcId="{32AF8703-8759-4FD4-8729-4CC2A7C7E177}" destId="{1A71BAD8-1BC6-48F1-B130-39A47DE7DBEC}" srcOrd="1" destOrd="0" presId="urn:microsoft.com/office/officeart/2005/8/layout/venn2"/>
    <dgm:cxn modelId="{723ED14D-658D-4723-92AA-39895BC97C35}" type="presParOf" srcId="{D3F7CA58-6AA3-4384-BF0A-271C2F5B50F4}" destId="{29853B7B-26FB-45DE-B7A0-520F3E7BD0DA}" srcOrd="1" destOrd="0" presId="urn:microsoft.com/office/officeart/2005/8/layout/venn2"/>
    <dgm:cxn modelId="{00E9191B-DB73-4352-8622-C16941865029}" type="presParOf" srcId="{29853B7B-26FB-45DE-B7A0-520F3E7BD0DA}" destId="{F0C93AB8-D022-47B7-B3C4-7744132B859D}" srcOrd="0" destOrd="0" presId="urn:microsoft.com/office/officeart/2005/8/layout/venn2"/>
    <dgm:cxn modelId="{3A647739-5D28-413A-AF98-73251EBF417E}" type="presParOf" srcId="{29853B7B-26FB-45DE-B7A0-520F3E7BD0DA}" destId="{6256CF48-604F-4391-B282-533811050BB4}" srcOrd="1" destOrd="0" presId="urn:microsoft.com/office/officeart/2005/8/layout/venn2"/>
    <dgm:cxn modelId="{7EF9B00F-535D-4C8D-BE66-2B8240D98C92}" type="presParOf" srcId="{D3F7CA58-6AA3-4384-BF0A-271C2F5B50F4}" destId="{5E31CF1D-9D08-44E2-83F7-81F967D68D7E}" srcOrd="2" destOrd="0" presId="urn:microsoft.com/office/officeart/2005/8/layout/venn2"/>
    <dgm:cxn modelId="{9797B9E4-9FFA-40F3-877B-B0CD52186E7D}" type="presParOf" srcId="{5E31CF1D-9D08-44E2-83F7-81F967D68D7E}" destId="{55C1BA49-4479-4C09-8787-B6C0D168F09B}" srcOrd="0" destOrd="0" presId="urn:microsoft.com/office/officeart/2005/8/layout/venn2"/>
    <dgm:cxn modelId="{D6F25A50-4637-43DD-8353-BA8295AA8D4F}" type="presParOf" srcId="{5E31CF1D-9D08-44E2-83F7-81F967D68D7E}" destId="{CABDA9BB-1FC3-435D-B6B2-7270CF1F86CF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9E2C9B-A8F9-4986-A2B5-895F5634EF5D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D116E26-357D-4A9A-9C1C-80BAE18269E7}">
      <dgm:prSet phldrT="[Texto]"/>
      <dgm:spPr/>
      <dgm:t>
        <a:bodyPr/>
        <a:lstStyle/>
        <a:p>
          <a:r>
            <a:rPr lang="pt-BR" dirty="0"/>
            <a:t>Irregularidade no edital</a:t>
          </a:r>
        </a:p>
      </dgm:t>
    </dgm:pt>
    <dgm:pt modelId="{F0F925EE-039E-4DFA-887A-E74BD9052141}" type="parTrans" cxnId="{601EB9E1-3F32-48BD-96A1-EF21AB6684F6}">
      <dgm:prSet/>
      <dgm:spPr/>
      <dgm:t>
        <a:bodyPr/>
        <a:lstStyle/>
        <a:p>
          <a:endParaRPr lang="pt-BR"/>
        </a:p>
      </dgm:t>
    </dgm:pt>
    <dgm:pt modelId="{FDC4E9EA-C434-48AF-811B-67A91F9FF813}" type="sibTrans" cxnId="{601EB9E1-3F32-48BD-96A1-EF21AB6684F6}">
      <dgm:prSet/>
      <dgm:spPr/>
      <dgm:t>
        <a:bodyPr/>
        <a:lstStyle/>
        <a:p>
          <a:endParaRPr lang="pt-BR"/>
        </a:p>
      </dgm:t>
    </dgm:pt>
    <dgm:pt modelId="{67D4D308-6A56-457F-B7CA-F0D0FFEE2578}">
      <dgm:prSet phldrT="[Texto]"/>
      <dgm:spPr/>
      <dgm:t>
        <a:bodyPr/>
        <a:lstStyle/>
        <a:p>
          <a:r>
            <a:rPr lang="pt-BR" dirty="0"/>
            <a:t>1. Esclarecimentos  e Impugnação </a:t>
          </a:r>
        </a:p>
        <a:p>
          <a:r>
            <a:rPr lang="pt-BR" dirty="0"/>
            <a:t>2. Ouvidoria/AI</a:t>
          </a:r>
        </a:p>
        <a:p>
          <a:r>
            <a:rPr lang="pt-BR" dirty="0"/>
            <a:t>3. Em caso de insucesso, aciona </a:t>
          </a:r>
          <a:r>
            <a:rPr lang="pt-BR" dirty="0" err="1"/>
            <a:t>TC´s</a:t>
          </a:r>
          <a:endParaRPr lang="pt-BR" dirty="0"/>
        </a:p>
      </dgm:t>
    </dgm:pt>
    <dgm:pt modelId="{D885B281-61E6-4812-B9CA-99853244B87D}" type="parTrans" cxnId="{9C912943-DFA8-408F-A59D-C4EDE62C9097}">
      <dgm:prSet/>
      <dgm:spPr/>
      <dgm:t>
        <a:bodyPr/>
        <a:lstStyle/>
        <a:p>
          <a:endParaRPr lang="pt-BR"/>
        </a:p>
      </dgm:t>
    </dgm:pt>
    <dgm:pt modelId="{F93876E8-C922-46F9-B980-CCBFDE05035C}" type="sibTrans" cxnId="{9C912943-DFA8-408F-A59D-C4EDE62C9097}">
      <dgm:prSet/>
      <dgm:spPr/>
      <dgm:t>
        <a:bodyPr/>
        <a:lstStyle/>
        <a:p>
          <a:endParaRPr lang="pt-BR"/>
        </a:p>
      </dgm:t>
    </dgm:pt>
    <dgm:pt modelId="{E281DDB8-B0D2-4977-A259-75AD58EFA663}">
      <dgm:prSet phldrT="[Texto]"/>
      <dgm:spPr>
        <a:solidFill>
          <a:srgbClr val="7F6B50"/>
        </a:solidFill>
      </dgm:spPr>
      <dgm:t>
        <a:bodyPr/>
        <a:lstStyle/>
        <a:p>
          <a:r>
            <a:rPr lang="pt-BR" dirty="0"/>
            <a:t>Irregularidade no certame</a:t>
          </a:r>
        </a:p>
      </dgm:t>
    </dgm:pt>
    <dgm:pt modelId="{F2BDDC6A-8202-4A31-8BAA-37198C2569EB}" type="parTrans" cxnId="{C9E167F1-74CE-4CB0-A6E8-8B2CFE77A684}">
      <dgm:prSet/>
      <dgm:spPr/>
      <dgm:t>
        <a:bodyPr/>
        <a:lstStyle/>
        <a:p>
          <a:endParaRPr lang="pt-BR"/>
        </a:p>
      </dgm:t>
    </dgm:pt>
    <dgm:pt modelId="{0E085D4E-2C08-4F1D-AECA-D929A88590D0}" type="sibTrans" cxnId="{C9E167F1-74CE-4CB0-A6E8-8B2CFE77A684}">
      <dgm:prSet/>
      <dgm:spPr/>
      <dgm:t>
        <a:bodyPr/>
        <a:lstStyle/>
        <a:p>
          <a:endParaRPr lang="pt-BR"/>
        </a:p>
      </dgm:t>
    </dgm:pt>
    <dgm:pt modelId="{217183D0-D0B9-493A-B961-DDFDDD598EF5}">
      <dgm:prSet phldrT="[Texto]"/>
      <dgm:spPr/>
      <dgm:t>
        <a:bodyPr/>
        <a:lstStyle/>
        <a:p>
          <a:r>
            <a:rPr lang="pt-BR" dirty="0"/>
            <a:t>1. Recurso administrativo</a:t>
          </a:r>
        </a:p>
        <a:p>
          <a:r>
            <a:rPr lang="pt-BR" dirty="0"/>
            <a:t>2. Ouvidoria/AI</a:t>
          </a:r>
        </a:p>
        <a:p>
          <a:r>
            <a:rPr lang="pt-BR" dirty="0"/>
            <a:t>3. Em caso de insucesso, aciona </a:t>
          </a:r>
          <a:r>
            <a:rPr lang="pt-BR" dirty="0" err="1"/>
            <a:t>TC´s</a:t>
          </a:r>
          <a:endParaRPr lang="pt-BR" dirty="0"/>
        </a:p>
      </dgm:t>
    </dgm:pt>
    <dgm:pt modelId="{FE95D15A-9D28-40ED-874B-AC18508F6E83}" type="parTrans" cxnId="{4D92E292-3CB1-4B77-BF65-346705711097}">
      <dgm:prSet/>
      <dgm:spPr/>
      <dgm:t>
        <a:bodyPr/>
        <a:lstStyle/>
        <a:p>
          <a:endParaRPr lang="pt-BR"/>
        </a:p>
      </dgm:t>
    </dgm:pt>
    <dgm:pt modelId="{6B348094-9538-4D6F-8C24-2E0F964238CC}" type="sibTrans" cxnId="{4D92E292-3CB1-4B77-BF65-346705711097}">
      <dgm:prSet/>
      <dgm:spPr/>
      <dgm:t>
        <a:bodyPr/>
        <a:lstStyle/>
        <a:p>
          <a:endParaRPr lang="pt-BR"/>
        </a:p>
      </dgm:t>
    </dgm:pt>
    <dgm:pt modelId="{07AFFF7C-C062-4B94-8EC7-631FF3DA447A}">
      <dgm:prSet phldrT="[Texto]"/>
      <dgm:spPr>
        <a:solidFill>
          <a:srgbClr val="D07515"/>
        </a:solidFill>
      </dgm:spPr>
      <dgm:t>
        <a:bodyPr/>
        <a:lstStyle/>
        <a:p>
          <a:r>
            <a:rPr lang="pt-BR" dirty="0"/>
            <a:t>Irregularidade na contratação</a:t>
          </a:r>
        </a:p>
      </dgm:t>
    </dgm:pt>
    <dgm:pt modelId="{C1254822-A7B3-4560-BABB-2DE73C752D1D}" type="parTrans" cxnId="{CC8FF884-8CF4-4C63-8D7B-2C860CF2E18C}">
      <dgm:prSet/>
      <dgm:spPr/>
      <dgm:t>
        <a:bodyPr/>
        <a:lstStyle/>
        <a:p>
          <a:endParaRPr lang="pt-BR"/>
        </a:p>
      </dgm:t>
    </dgm:pt>
    <dgm:pt modelId="{88D5DFF3-50F0-42EC-BB81-20F104DBD610}" type="sibTrans" cxnId="{CC8FF884-8CF4-4C63-8D7B-2C860CF2E18C}">
      <dgm:prSet/>
      <dgm:spPr/>
      <dgm:t>
        <a:bodyPr/>
        <a:lstStyle/>
        <a:p>
          <a:endParaRPr lang="pt-BR"/>
        </a:p>
      </dgm:t>
    </dgm:pt>
    <dgm:pt modelId="{A5AF7370-AD86-4D34-8676-DF5132F58084}">
      <dgm:prSet phldrT="[Texto]"/>
      <dgm:spPr/>
      <dgm:t>
        <a:bodyPr/>
        <a:lstStyle/>
        <a:p>
          <a:r>
            <a:rPr lang="pt-BR" dirty="0"/>
            <a:t>1. Requerimento/solicitação ao órgão</a:t>
          </a:r>
        </a:p>
        <a:p>
          <a:r>
            <a:rPr lang="pt-BR" dirty="0"/>
            <a:t>2. Ouvidoria/AI</a:t>
          </a:r>
        </a:p>
        <a:p>
          <a:r>
            <a:rPr lang="pt-BR" dirty="0"/>
            <a:t>3. Em caso de insucesso, aciona </a:t>
          </a:r>
          <a:r>
            <a:rPr lang="pt-BR" dirty="0" err="1"/>
            <a:t>TC´s</a:t>
          </a:r>
          <a:endParaRPr lang="pt-BR" dirty="0"/>
        </a:p>
      </dgm:t>
    </dgm:pt>
    <dgm:pt modelId="{EFE9DF6D-3630-4C70-8BBB-088998DF125F}" type="parTrans" cxnId="{F0BDE8D2-BB25-44B8-9525-60125D5429C4}">
      <dgm:prSet/>
      <dgm:spPr/>
      <dgm:t>
        <a:bodyPr/>
        <a:lstStyle/>
        <a:p>
          <a:endParaRPr lang="pt-BR"/>
        </a:p>
      </dgm:t>
    </dgm:pt>
    <dgm:pt modelId="{B449D59F-6848-48D6-8710-EE27C4EB970C}" type="sibTrans" cxnId="{F0BDE8D2-BB25-44B8-9525-60125D5429C4}">
      <dgm:prSet/>
      <dgm:spPr/>
      <dgm:t>
        <a:bodyPr/>
        <a:lstStyle/>
        <a:p>
          <a:endParaRPr lang="pt-BR"/>
        </a:p>
      </dgm:t>
    </dgm:pt>
    <dgm:pt modelId="{50F12E2E-0FFB-4D66-B54E-03BF36892BCE}" type="pres">
      <dgm:prSet presAssocID="{D49E2C9B-A8F9-4986-A2B5-895F5634EF5D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DEBDDF62-EB7F-4F72-90FD-3642302409E7}" type="pres">
      <dgm:prSet presAssocID="{8D116E26-357D-4A9A-9C1C-80BAE18269E7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AECE2424-0339-41B0-BA78-C4CA639C19C2}" type="pres">
      <dgm:prSet presAssocID="{8D116E26-357D-4A9A-9C1C-80BAE18269E7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E296000F-E949-4171-BBF5-5079BDB7DF8C}" type="pres">
      <dgm:prSet presAssocID="{E281DDB8-B0D2-4977-A259-75AD58EFA663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BEFF132C-A9E9-4972-8BC8-456B61D4B16E}" type="pres">
      <dgm:prSet presAssocID="{E281DDB8-B0D2-4977-A259-75AD58EFA663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C1FA4224-B060-47F5-9B05-70FBC72CBE84}" type="pres">
      <dgm:prSet presAssocID="{07AFFF7C-C062-4B94-8EC7-631FF3DA447A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B416B69D-4261-48B1-ABF6-C328AF68E730}" type="pres">
      <dgm:prSet presAssocID="{07AFFF7C-C062-4B94-8EC7-631FF3DA447A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9C912943-DFA8-408F-A59D-C4EDE62C9097}" srcId="{8D116E26-357D-4A9A-9C1C-80BAE18269E7}" destId="{67D4D308-6A56-457F-B7CA-F0D0FFEE2578}" srcOrd="0" destOrd="0" parTransId="{D885B281-61E6-4812-B9CA-99853244B87D}" sibTransId="{F93876E8-C922-46F9-B980-CCBFDE05035C}"/>
    <dgm:cxn modelId="{024F2D49-235E-443B-A691-C7129286CBDC}" type="presOf" srcId="{67D4D308-6A56-457F-B7CA-F0D0FFEE2578}" destId="{AECE2424-0339-41B0-BA78-C4CA639C19C2}" srcOrd="0" destOrd="0" presId="urn:microsoft.com/office/officeart/2009/3/layout/IncreasingArrowsProcess"/>
    <dgm:cxn modelId="{C7A0694D-4F35-4D15-ABB4-16C819E0537D}" type="presOf" srcId="{A5AF7370-AD86-4D34-8676-DF5132F58084}" destId="{B416B69D-4261-48B1-ABF6-C328AF68E730}" srcOrd="0" destOrd="0" presId="urn:microsoft.com/office/officeart/2009/3/layout/IncreasingArrowsProcess"/>
    <dgm:cxn modelId="{76657858-1367-42D4-89F1-DBB7CF23BBCB}" type="presOf" srcId="{D49E2C9B-A8F9-4986-A2B5-895F5634EF5D}" destId="{50F12E2E-0FFB-4D66-B54E-03BF36892BCE}" srcOrd="0" destOrd="0" presId="urn:microsoft.com/office/officeart/2009/3/layout/IncreasingArrowsProcess"/>
    <dgm:cxn modelId="{CC8FF884-8CF4-4C63-8D7B-2C860CF2E18C}" srcId="{D49E2C9B-A8F9-4986-A2B5-895F5634EF5D}" destId="{07AFFF7C-C062-4B94-8EC7-631FF3DA447A}" srcOrd="2" destOrd="0" parTransId="{C1254822-A7B3-4560-BABB-2DE73C752D1D}" sibTransId="{88D5DFF3-50F0-42EC-BB81-20F104DBD610}"/>
    <dgm:cxn modelId="{494AAF8B-6B96-46B1-9083-65D310EB68BF}" type="presOf" srcId="{E281DDB8-B0D2-4977-A259-75AD58EFA663}" destId="{E296000F-E949-4171-BBF5-5079BDB7DF8C}" srcOrd="0" destOrd="0" presId="urn:microsoft.com/office/officeart/2009/3/layout/IncreasingArrowsProcess"/>
    <dgm:cxn modelId="{4D92E292-3CB1-4B77-BF65-346705711097}" srcId="{E281DDB8-B0D2-4977-A259-75AD58EFA663}" destId="{217183D0-D0B9-493A-B961-DDFDDD598EF5}" srcOrd="0" destOrd="0" parTransId="{FE95D15A-9D28-40ED-874B-AC18508F6E83}" sibTransId="{6B348094-9538-4D6F-8C24-2E0F964238CC}"/>
    <dgm:cxn modelId="{061FDA95-779D-4482-9520-69407AE1A748}" type="presOf" srcId="{8D116E26-357D-4A9A-9C1C-80BAE18269E7}" destId="{DEBDDF62-EB7F-4F72-90FD-3642302409E7}" srcOrd="0" destOrd="0" presId="urn:microsoft.com/office/officeart/2009/3/layout/IncreasingArrowsProcess"/>
    <dgm:cxn modelId="{186B5097-9B15-40AD-985D-E1B74845FE1D}" type="presOf" srcId="{07AFFF7C-C062-4B94-8EC7-631FF3DA447A}" destId="{C1FA4224-B060-47F5-9B05-70FBC72CBE84}" srcOrd="0" destOrd="0" presId="urn:microsoft.com/office/officeart/2009/3/layout/IncreasingArrowsProcess"/>
    <dgm:cxn modelId="{862972BD-E37A-45AE-99DB-4D62316782BE}" type="presOf" srcId="{217183D0-D0B9-493A-B961-DDFDDD598EF5}" destId="{BEFF132C-A9E9-4972-8BC8-456B61D4B16E}" srcOrd="0" destOrd="0" presId="urn:microsoft.com/office/officeart/2009/3/layout/IncreasingArrowsProcess"/>
    <dgm:cxn modelId="{F0BDE8D2-BB25-44B8-9525-60125D5429C4}" srcId="{07AFFF7C-C062-4B94-8EC7-631FF3DA447A}" destId="{A5AF7370-AD86-4D34-8676-DF5132F58084}" srcOrd="0" destOrd="0" parTransId="{EFE9DF6D-3630-4C70-8BBB-088998DF125F}" sibTransId="{B449D59F-6848-48D6-8710-EE27C4EB970C}"/>
    <dgm:cxn modelId="{601EB9E1-3F32-48BD-96A1-EF21AB6684F6}" srcId="{D49E2C9B-A8F9-4986-A2B5-895F5634EF5D}" destId="{8D116E26-357D-4A9A-9C1C-80BAE18269E7}" srcOrd="0" destOrd="0" parTransId="{F0F925EE-039E-4DFA-887A-E74BD9052141}" sibTransId="{FDC4E9EA-C434-48AF-811B-67A91F9FF813}"/>
    <dgm:cxn modelId="{C9E167F1-74CE-4CB0-A6E8-8B2CFE77A684}" srcId="{D49E2C9B-A8F9-4986-A2B5-895F5634EF5D}" destId="{E281DDB8-B0D2-4977-A259-75AD58EFA663}" srcOrd="1" destOrd="0" parTransId="{F2BDDC6A-8202-4A31-8BAA-37198C2569EB}" sibTransId="{0E085D4E-2C08-4F1D-AECA-D929A88590D0}"/>
    <dgm:cxn modelId="{BD94CFD6-7E19-4F0E-AB03-56839FADF49A}" type="presParOf" srcId="{50F12E2E-0FFB-4D66-B54E-03BF36892BCE}" destId="{DEBDDF62-EB7F-4F72-90FD-3642302409E7}" srcOrd="0" destOrd="0" presId="urn:microsoft.com/office/officeart/2009/3/layout/IncreasingArrowsProcess"/>
    <dgm:cxn modelId="{A4E76A63-A5C1-4E89-A932-040045328BF0}" type="presParOf" srcId="{50F12E2E-0FFB-4D66-B54E-03BF36892BCE}" destId="{AECE2424-0339-41B0-BA78-C4CA639C19C2}" srcOrd="1" destOrd="0" presId="urn:microsoft.com/office/officeart/2009/3/layout/IncreasingArrowsProcess"/>
    <dgm:cxn modelId="{E1670CD4-DA93-4425-9CD3-56D7DAF96A9A}" type="presParOf" srcId="{50F12E2E-0FFB-4D66-B54E-03BF36892BCE}" destId="{E296000F-E949-4171-BBF5-5079BDB7DF8C}" srcOrd="2" destOrd="0" presId="urn:microsoft.com/office/officeart/2009/3/layout/IncreasingArrowsProcess"/>
    <dgm:cxn modelId="{15084300-9BA5-4D74-8F22-BBD3B577CA13}" type="presParOf" srcId="{50F12E2E-0FFB-4D66-B54E-03BF36892BCE}" destId="{BEFF132C-A9E9-4972-8BC8-456B61D4B16E}" srcOrd="3" destOrd="0" presId="urn:microsoft.com/office/officeart/2009/3/layout/IncreasingArrowsProcess"/>
    <dgm:cxn modelId="{CF8B91D9-0BCD-463C-824C-6102263C5E83}" type="presParOf" srcId="{50F12E2E-0FFB-4D66-B54E-03BF36892BCE}" destId="{C1FA4224-B060-47F5-9B05-70FBC72CBE84}" srcOrd="4" destOrd="0" presId="urn:microsoft.com/office/officeart/2009/3/layout/IncreasingArrowsProcess"/>
    <dgm:cxn modelId="{DD53039F-5AB8-4176-81D0-FBDB7FF67A6A}" type="presParOf" srcId="{50F12E2E-0FFB-4D66-B54E-03BF36892BCE}" destId="{B416B69D-4261-48B1-ABF6-C328AF68E730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62E8044-9BD1-46C7-87CE-8B12649CD3D6}" type="doc">
      <dgm:prSet loTypeId="urn:microsoft.com/office/officeart/2005/8/layout/chart3" loCatId="cycle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9400DED2-60F2-418E-89D6-0C2F4763E891}">
      <dgm:prSet custT="1"/>
      <dgm:spPr/>
      <dgm:t>
        <a:bodyPr/>
        <a:lstStyle/>
        <a:p>
          <a:r>
            <a:rPr lang="en-US" sz="1200" dirty="0" err="1"/>
            <a:t>Viabilizar</a:t>
          </a:r>
          <a:r>
            <a:rPr lang="en-US" sz="1200" dirty="0"/>
            <a:t> </a:t>
          </a:r>
          <a:r>
            <a:rPr lang="en-US" sz="1200" dirty="0" err="1"/>
            <a:t>oportunidade</a:t>
          </a:r>
          <a:r>
            <a:rPr lang="en-US" sz="1200" dirty="0"/>
            <a:t> de </a:t>
          </a:r>
          <a:r>
            <a:rPr lang="en-US" sz="1200" dirty="0" err="1"/>
            <a:t>manifestação</a:t>
          </a:r>
          <a:r>
            <a:rPr lang="en-US" sz="1200" dirty="0"/>
            <a:t> do gestor </a:t>
          </a:r>
          <a:r>
            <a:rPr lang="en-US" sz="1200" dirty="0" err="1"/>
            <a:t>sobre</a:t>
          </a:r>
          <a:r>
            <a:rPr lang="en-US" sz="1200" dirty="0"/>
            <a:t> </a:t>
          </a:r>
          <a:r>
            <a:rPr lang="en-US" sz="1200" dirty="0" err="1"/>
            <a:t>impactos</a:t>
          </a:r>
          <a:r>
            <a:rPr lang="en-US" sz="1200" dirty="0"/>
            <a:t> da </a:t>
          </a:r>
          <a:r>
            <a:rPr lang="en-US" sz="1200" dirty="0" err="1"/>
            <a:t>proposta</a:t>
          </a:r>
          <a:r>
            <a:rPr lang="en-US" sz="1200" dirty="0"/>
            <a:t> </a:t>
          </a:r>
          <a:r>
            <a:rPr lang="en-US" sz="1200" dirty="0" err="1"/>
            <a:t>encaminhamento</a:t>
          </a:r>
          <a:r>
            <a:rPr lang="en-US" sz="1200" dirty="0"/>
            <a:t> (Res-TCU 315/2020);</a:t>
          </a:r>
          <a:endParaRPr lang="pt-BR" sz="1200" dirty="0"/>
        </a:p>
      </dgm:t>
    </dgm:pt>
    <dgm:pt modelId="{461FC64E-4AB9-4490-9A5C-77D4C9391EB4}" type="parTrans" cxnId="{2609D9E3-41DD-4597-A14A-D26DAA461C21}">
      <dgm:prSet/>
      <dgm:spPr/>
      <dgm:t>
        <a:bodyPr/>
        <a:lstStyle/>
        <a:p>
          <a:endParaRPr lang="pt-BR"/>
        </a:p>
      </dgm:t>
    </dgm:pt>
    <dgm:pt modelId="{1A84D0CE-3D9C-426B-9315-57422527B303}" type="sibTrans" cxnId="{2609D9E3-41DD-4597-A14A-D26DAA461C21}">
      <dgm:prSet/>
      <dgm:spPr/>
      <dgm:t>
        <a:bodyPr/>
        <a:lstStyle/>
        <a:p>
          <a:endParaRPr lang="pt-BR"/>
        </a:p>
      </dgm:t>
    </dgm:pt>
    <dgm:pt modelId="{3B53C0EF-6DA1-46A9-BA9E-645A40158A10}">
      <dgm:prSet/>
      <dgm:spPr/>
      <dgm:t>
        <a:bodyPr/>
        <a:lstStyle/>
        <a:p>
          <a:r>
            <a:rPr lang="en-US" dirty="0" err="1"/>
            <a:t>Relatórios</a:t>
          </a:r>
          <a:r>
            <a:rPr lang="en-US" dirty="0"/>
            <a:t> </a:t>
          </a:r>
          <a:r>
            <a:rPr lang="en-US" dirty="0" err="1"/>
            <a:t>tecnicamente</a:t>
          </a:r>
          <a:r>
            <a:rPr lang="en-US" dirty="0"/>
            <a:t> </a:t>
          </a:r>
          <a:r>
            <a:rPr lang="en-US" dirty="0" err="1"/>
            <a:t>fundamentados</a:t>
          </a:r>
          <a:r>
            <a:rPr lang="en-US" dirty="0"/>
            <a:t>, com base em </a:t>
          </a:r>
          <a:r>
            <a:rPr lang="en-US" dirty="0" err="1"/>
            <a:t>evidências</a:t>
          </a:r>
          <a:r>
            <a:rPr lang="en-US" dirty="0"/>
            <a:t> e </a:t>
          </a:r>
          <a:r>
            <a:rPr lang="en-US" dirty="0" err="1"/>
            <a:t>organizados</a:t>
          </a:r>
          <a:r>
            <a:rPr lang="en-US" dirty="0"/>
            <a:t> </a:t>
          </a:r>
          <a:r>
            <a:rPr lang="en-US" dirty="0" err="1"/>
            <a:t>conforme</a:t>
          </a:r>
          <a:r>
            <a:rPr lang="en-US" dirty="0"/>
            <a:t> a NAT´s;</a:t>
          </a:r>
          <a:endParaRPr lang="pt-BR" dirty="0"/>
        </a:p>
      </dgm:t>
    </dgm:pt>
    <dgm:pt modelId="{6354CE81-6135-4506-AC4B-C94A6F3F4A42}" type="parTrans" cxnId="{5B75C312-684D-42E0-A7EB-B27AB99F9056}">
      <dgm:prSet/>
      <dgm:spPr/>
      <dgm:t>
        <a:bodyPr/>
        <a:lstStyle/>
        <a:p>
          <a:endParaRPr lang="pt-BR"/>
        </a:p>
      </dgm:t>
    </dgm:pt>
    <dgm:pt modelId="{2DFFFB05-6DEE-4C9B-A789-F8EE26FA918B}" type="sibTrans" cxnId="{5B75C312-684D-42E0-A7EB-B27AB99F9056}">
      <dgm:prSet/>
      <dgm:spPr/>
      <dgm:t>
        <a:bodyPr/>
        <a:lstStyle/>
        <a:p>
          <a:endParaRPr lang="pt-BR"/>
        </a:p>
      </dgm:t>
    </dgm:pt>
    <dgm:pt modelId="{1B26F028-DC13-4E00-8F07-AD1D451C3527}">
      <dgm:prSet custT="1"/>
      <dgm:spPr/>
      <dgm:t>
        <a:bodyPr/>
        <a:lstStyle/>
        <a:p>
          <a:r>
            <a:rPr lang="en-US" sz="1200" dirty="0" err="1"/>
            <a:t>Considerar</a:t>
          </a:r>
          <a:r>
            <a:rPr lang="en-US" sz="1200" dirty="0"/>
            <a:t> a </a:t>
          </a:r>
          <a:r>
            <a:rPr lang="en-US" sz="1200" dirty="0" err="1"/>
            <a:t>finalidade</a:t>
          </a:r>
          <a:r>
            <a:rPr lang="en-US" sz="1200" dirty="0"/>
            <a:t> da </a:t>
          </a:r>
          <a:r>
            <a:rPr lang="en-US" sz="1200" dirty="0" err="1"/>
            <a:t>contratação</a:t>
          </a:r>
          <a:r>
            <a:rPr lang="en-US" sz="1200" dirty="0"/>
            <a:t>, </a:t>
          </a:r>
          <a:r>
            <a:rPr lang="en-US" sz="1200" dirty="0" err="1"/>
            <a:t>avaliar</a:t>
          </a:r>
          <a:r>
            <a:rPr lang="en-US" sz="1200" dirty="0"/>
            <a:t> </a:t>
          </a:r>
          <a:r>
            <a:rPr lang="en-US" sz="1200" dirty="0" err="1"/>
            <a:t>preço</a:t>
          </a:r>
          <a:r>
            <a:rPr lang="en-US" sz="1200" dirty="0"/>
            <a:t> global com a </a:t>
          </a:r>
          <a:r>
            <a:rPr lang="en-US" sz="1200" dirty="0" err="1"/>
            <a:t>prática</a:t>
          </a:r>
          <a:r>
            <a:rPr lang="en-US" sz="1200" dirty="0"/>
            <a:t> do mercado.</a:t>
          </a:r>
          <a:endParaRPr lang="pt-BR" sz="1200" dirty="0"/>
        </a:p>
      </dgm:t>
    </dgm:pt>
    <dgm:pt modelId="{53D29701-798D-4B02-AAD9-EB7CD1975C6A}" type="sibTrans" cxnId="{B50A90D7-B19E-494C-B28C-349EDF92B8F1}">
      <dgm:prSet/>
      <dgm:spPr/>
      <dgm:t>
        <a:bodyPr/>
        <a:lstStyle/>
        <a:p>
          <a:endParaRPr lang="pt-BR"/>
        </a:p>
      </dgm:t>
    </dgm:pt>
    <dgm:pt modelId="{E49EF747-5A3E-48B5-8EB7-556255FE0164}" type="parTrans" cxnId="{B50A90D7-B19E-494C-B28C-349EDF92B8F1}">
      <dgm:prSet/>
      <dgm:spPr/>
      <dgm:t>
        <a:bodyPr/>
        <a:lstStyle/>
        <a:p>
          <a:endParaRPr lang="pt-BR"/>
        </a:p>
      </dgm:t>
    </dgm:pt>
    <dgm:pt modelId="{EE3CFC62-DF14-46C5-8608-B8FDB9184ECF}" type="pres">
      <dgm:prSet presAssocID="{062E8044-9BD1-46C7-87CE-8B12649CD3D6}" presName="compositeShape" presStyleCnt="0">
        <dgm:presLayoutVars>
          <dgm:chMax val="7"/>
          <dgm:dir/>
          <dgm:resizeHandles val="exact"/>
        </dgm:presLayoutVars>
      </dgm:prSet>
      <dgm:spPr/>
    </dgm:pt>
    <dgm:pt modelId="{C4324440-A14F-4DEE-B54E-52CE180206EF}" type="pres">
      <dgm:prSet presAssocID="{062E8044-9BD1-46C7-87CE-8B12649CD3D6}" presName="wedge1" presStyleLbl="node1" presStyleIdx="0" presStyleCnt="3"/>
      <dgm:spPr/>
    </dgm:pt>
    <dgm:pt modelId="{9D72E9FC-71B2-46CE-921F-1FC86B35FFCD}" type="pres">
      <dgm:prSet presAssocID="{062E8044-9BD1-46C7-87CE-8B12649CD3D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38FA5828-A058-4593-9D36-E7678A570FF2}" type="pres">
      <dgm:prSet presAssocID="{062E8044-9BD1-46C7-87CE-8B12649CD3D6}" presName="wedge2" presStyleLbl="node1" presStyleIdx="1" presStyleCnt="3"/>
      <dgm:spPr/>
    </dgm:pt>
    <dgm:pt modelId="{2B99C8B7-B3B0-4C39-AC85-DE5C76413541}" type="pres">
      <dgm:prSet presAssocID="{062E8044-9BD1-46C7-87CE-8B12649CD3D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7429D35-A2D9-453D-B3B2-E40264C42E8E}" type="pres">
      <dgm:prSet presAssocID="{062E8044-9BD1-46C7-87CE-8B12649CD3D6}" presName="wedge3" presStyleLbl="node1" presStyleIdx="2" presStyleCnt="3"/>
      <dgm:spPr/>
    </dgm:pt>
    <dgm:pt modelId="{911E426A-1CCF-4048-85D1-467773A3E16F}" type="pres">
      <dgm:prSet presAssocID="{062E8044-9BD1-46C7-87CE-8B12649CD3D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5B75C312-684D-42E0-A7EB-B27AB99F9056}" srcId="{062E8044-9BD1-46C7-87CE-8B12649CD3D6}" destId="{3B53C0EF-6DA1-46A9-BA9E-645A40158A10}" srcOrd="1" destOrd="0" parTransId="{6354CE81-6135-4506-AC4B-C94A6F3F4A42}" sibTransId="{2DFFFB05-6DEE-4C9B-A789-F8EE26FA918B}"/>
    <dgm:cxn modelId="{EE7F4514-7893-480E-BEFA-2638B4675643}" type="presOf" srcId="{9400DED2-60F2-418E-89D6-0C2F4763E891}" destId="{C4324440-A14F-4DEE-B54E-52CE180206EF}" srcOrd="0" destOrd="0" presId="urn:microsoft.com/office/officeart/2005/8/layout/chart3"/>
    <dgm:cxn modelId="{60C37279-1B36-4B19-8BE7-ADB769DF5DEE}" type="presOf" srcId="{1B26F028-DC13-4E00-8F07-AD1D451C3527}" destId="{911E426A-1CCF-4048-85D1-467773A3E16F}" srcOrd="1" destOrd="0" presId="urn:microsoft.com/office/officeart/2005/8/layout/chart3"/>
    <dgm:cxn modelId="{91528AC2-28D5-4B8A-A0DB-D0E77B58D46D}" type="presOf" srcId="{062E8044-9BD1-46C7-87CE-8B12649CD3D6}" destId="{EE3CFC62-DF14-46C5-8608-B8FDB9184ECF}" srcOrd="0" destOrd="0" presId="urn:microsoft.com/office/officeart/2005/8/layout/chart3"/>
    <dgm:cxn modelId="{B50A90D7-B19E-494C-B28C-349EDF92B8F1}" srcId="{062E8044-9BD1-46C7-87CE-8B12649CD3D6}" destId="{1B26F028-DC13-4E00-8F07-AD1D451C3527}" srcOrd="2" destOrd="0" parTransId="{E49EF747-5A3E-48B5-8EB7-556255FE0164}" sibTransId="{53D29701-798D-4B02-AAD9-EB7CD1975C6A}"/>
    <dgm:cxn modelId="{2CD1C4E1-DC7D-4D36-AA27-CE9F02AE387F}" type="presOf" srcId="{3B53C0EF-6DA1-46A9-BA9E-645A40158A10}" destId="{38FA5828-A058-4593-9D36-E7678A570FF2}" srcOrd="0" destOrd="0" presId="urn:microsoft.com/office/officeart/2005/8/layout/chart3"/>
    <dgm:cxn modelId="{2609D9E3-41DD-4597-A14A-D26DAA461C21}" srcId="{062E8044-9BD1-46C7-87CE-8B12649CD3D6}" destId="{9400DED2-60F2-418E-89D6-0C2F4763E891}" srcOrd="0" destOrd="0" parTransId="{461FC64E-4AB9-4490-9A5C-77D4C9391EB4}" sibTransId="{1A84D0CE-3D9C-426B-9315-57422527B303}"/>
    <dgm:cxn modelId="{2D21A3E9-0FF1-418D-A000-4547A059479D}" type="presOf" srcId="{1B26F028-DC13-4E00-8F07-AD1D451C3527}" destId="{B7429D35-A2D9-453D-B3B2-E40264C42E8E}" srcOrd="0" destOrd="0" presId="urn:microsoft.com/office/officeart/2005/8/layout/chart3"/>
    <dgm:cxn modelId="{77DDA2F8-9E61-4C9C-8024-E5A48494EFFA}" type="presOf" srcId="{3B53C0EF-6DA1-46A9-BA9E-645A40158A10}" destId="{2B99C8B7-B3B0-4C39-AC85-DE5C76413541}" srcOrd="1" destOrd="0" presId="urn:microsoft.com/office/officeart/2005/8/layout/chart3"/>
    <dgm:cxn modelId="{7A7F60FB-D21D-4B35-85FE-119641ACAA71}" type="presOf" srcId="{9400DED2-60F2-418E-89D6-0C2F4763E891}" destId="{9D72E9FC-71B2-46CE-921F-1FC86B35FFCD}" srcOrd="1" destOrd="0" presId="urn:microsoft.com/office/officeart/2005/8/layout/chart3"/>
    <dgm:cxn modelId="{5F3E0AA1-706B-4151-BD11-6804056A441B}" type="presParOf" srcId="{EE3CFC62-DF14-46C5-8608-B8FDB9184ECF}" destId="{C4324440-A14F-4DEE-B54E-52CE180206EF}" srcOrd="0" destOrd="0" presId="urn:microsoft.com/office/officeart/2005/8/layout/chart3"/>
    <dgm:cxn modelId="{D1F0E3ED-856D-4083-B789-63FB41A10730}" type="presParOf" srcId="{EE3CFC62-DF14-46C5-8608-B8FDB9184ECF}" destId="{9D72E9FC-71B2-46CE-921F-1FC86B35FFCD}" srcOrd="1" destOrd="0" presId="urn:microsoft.com/office/officeart/2005/8/layout/chart3"/>
    <dgm:cxn modelId="{3593F1AC-1FC7-4FA4-BD59-EB5A541827C9}" type="presParOf" srcId="{EE3CFC62-DF14-46C5-8608-B8FDB9184ECF}" destId="{38FA5828-A058-4593-9D36-E7678A570FF2}" srcOrd="2" destOrd="0" presId="urn:microsoft.com/office/officeart/2005/8/layout/chart3"/>
    <dgm:cxn modelId="{AC055401-4428-407B-AA38-4819D2DB90D9}" type="presParOf" srcId="{EE3CFC62-DF14-46C5-8608-B8FDB9184ECF}" destId="{2B99C8B7-B3B0-4C39-AC85-DE5C76413541}" srcOrd="3" destOrd="0" presId="urn:microsoft.com/office/officeart/2005/8/layout/chart3"/>
    <dgm:cxn modelId="{58760344-1180-4A70-B78F-9E4D04BAA2D5}" type="presParOf" srcId="{EE3CFC62-DF14-46C5-8608-B8FDB9184ECF}" destId="{B7429D35-A2D9-453D-B3B2-E40264C42E8E}" srcOrd="4" destOrd="0" presId="urn:microsoft.com/office/officeart/2005/8/layout/chart3"/>
    <dgm:cxn modelId="{1CA0378A-AE94-4791-82EF-6615C36552A3}" type="presParOf" srcId="{EE3CFC62-DF14-46C5-8608-B8FDB9184ECF}" destId="{911E426A-1CCF-4048-85D1-467773A3E16F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A08AF0C-FCBC-4EE0-B9E8-0ABCBF29DED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F7CBA20-1267-4957-8AFC-3A4C3BD0E698}">
      <dgm:prSet phldrT="[Texto]" custT="1"/>
      <dgm:spPr/>
      <dgm:t>
        <a:bodyPr/>
        <a:lstStyle/>
        <a:p>
          <a:r>
            <a:rPr lang="pt-BR" sz="1800" dirty="0"/>
            <a:t>Boa-fé, cooperação e racionalidade administrativa</a:t>
          </a:r>
        </a:p>
      </dgm:t>
    </dgm:pt>
    <dgm:pt modelId="{E44843D0-E243-4BB4-9B46-3CFBA494345F}" type="parTrans" cxnId="{F5507EC1-0246-43EE-94D4-226C89C29F0F}">
      <dgm:prSet/>
      <dgm:spPr/>
      <dgm:t>
        <a:bodyPr/>
        <a:lstStyle/>
        <a:p>
          <a:endParaRPr lang="pt-BR"/>
        </a:p>
      </dgm:t>
    </dgm:pt>
    <dgm:pt modelId="{B0EAFAE5-8C7F-4AA5-A259-F2BCEFA141DC}" type="sibTrans" cxnId="{F5507EC1-0246-43EE-94D4-226C89C29F0F}">
      <dgm:prSet/>
      <dgm:spPr/>
      <dgm:t>
        <a:bodyPr/>
        <a:lstStyle/>
        <a:p>
          <a:endParaRPr lang="pt-BR"/>
        </a:p>
      </dgm:t>
    </dgm:pt>
    <dgm:pt modelId="{FAE3EDD1-23B3-470E-886A-A79D391D332F}">
      <dgm:prSet phldrT="[Texto]" custT="1"/>
      <dgm:spPr/>
      <dgm:t>
        <a:bodyPr/>
        <a:lstStyle/>
        <a:p>
          <a:r>
            <a:rPr lang="pt-BR" sz="1800" dirty="0"/>
            <a:t>Aprimoramento das deliberações</a:t>
          </a:r>
        </a:p>
      </dgm:t>
    </dgm:pt>
    <dgm:pt modelId="{45A71272-C56C-4CD6-A61A-28B902FC35E7}" type="parTrans" cxnId="{03184AE4-962B-417C-9C99-A2C645C160CD}">
      <dgm:prSet/>
      <dgm:spPr/>
      <dgm:t>
        <a:bodyPr/>
        <a:lstStyle/>
        <a:p>
          <a:endParaRPr lang="pt-BR"/>
        </a:p>
      </dgm:t>
    </dgm:pt>
    <dgm:pt modelId="{B6BDDA8E-D666-4ECF-9F4A-782DFF1D1B28}" type="sibTrans" cxnId="{03184AE4-962B-417C-9C99-A2C645C160CD}">
      <dgm:prSet/>
      <dgm:spPr/>
      <dgm:t>
        <a:bodyPr/>
        <a:lstStyle/>
        <a:p>
          <a:endParaRPr lang="pt-BR"/>
        </a:p>
      </dgm:t>
    </dgm:pt>
    <dgm:pt modelId="{F05094CB-7D24-4858-AFC2-7C66E2172412}">
      <dgm:prSet phldrT="[Texto]" custT="1"/>
      <dgm:spPr/>
      <dgm:t>
        <a:bodyPr/>
        <a:lstStyle/>
        <a:p>
          <a:r>
            <a:rPr lang="pt-BR" sz="1800" dirty="0"/>
            <a:t>Adequação às disposições da LINDB</a:t>
          </a:r>
        </a:p>
      </dgm:t>
    </dgm:pt>
    <dgm:pt modelId="{0103F507-FB1A-493E-A7F2-C1058B6FE121}" type="parTrans" cxnId="{5B283DD3-6D6E-45D5-8712-22561846B85A}">
      <dgm:prSet/>
      <dgm:spPr/>
      <dgm:t>
        <a:bodyPr/>
        <a:lstStyle/>
        <a:p>
          <a:endParaRPr lang="pt-BR"/>
        </a:p>
      </dgm:t>
    </dgm:pt>
    <dgm:pt modelId="{A0E69ECB-BE05-444C-8786-CDE306E97F03}" type="sibTrans" cxnId="{5B283DD3-6D6E-45D5-8712-22561846B85A}">
      <dgm:prSet/>
      <dgm:spPr/>
      <dgm:t>
        <a:bodyPr/>
        <a:lstStyle/>
        <a:p>
          <a:endParaRPr lang="pt-BR"/>
        </a:p>
      </dgm:t>
    </dgm:pt>
    <dgm:pt modelId="{6AE1C2A4-2A0A-4F1E-9033-B1A0FF6FD9E6}">
      <dgm:prSet phldrT="[Texto]" custT="1"/>
      <dgm:spPr/>
      <dgm:t>
        <a:bodyPr/>
        <a:lstStyle/>
        <a:p>
          <a:r>
            <a:rPr lang="pt-BR" sz="1800" dirty="0"/>
            <a:t>Determinação, Ciência e Recomendação</a:t>
          </a:r>
        </a:p>
      </dgm:t>
    </dgm:pt>
    <dgm:pt modelId="{60B29C86-BE67-47D2-A616-633AD1EBAAE2}" type="parTrans" cxnId="{FEE98051-C2F5-4122-9442-C6D2D2E40B4D}">
      <dgm:prSet/>
      <dgm:spPr/>
      <dgm:t>
        <a:bodyPr/>
        <a:lstStyle/>
        <a:p>
          <a:endParaRPr lang="pt-BR"/>
        </a:p>
      </dgm:t>
    </dgm:pt>
    <dgm:pt modelId="{0E45CC48-DEAC-4094-B763-330602DEF3C8}" type="sibTrans" cxnId="{FEE98051-C2F5-4122-9442-C6D2D2E40B4D}">
      <dgm:prSet/>
      <dgm:spPr/>
      <dgm:t>
        <a:bodyPr/>
        <a:lstStyle/>
        <a:p>
          <a:endParaRPr lang="pt-BR"/>
        </a:p>
      </dgm:t>
    </dgm:pt>
    <dgm:pt modelId="{A206476F-4FBC-44F8-8AA9-BF8ECB7A0E1A}">
      <dgm:prSet phldrT="[Texto]"/>
      <dgm:spPr>
        <a:solidFill>
          <a:srgbClr val="C00000"/>
        </a:solidFill>
      </dgm:spPr>
      <dgm:t>
        <a:bodyPr/>
        <a:lstStyle/>
        <a:p>
          <a:r>
            <a:rPr lang="pt-BR" b="0" i="0" dirty="0"/>
            <a:t>Art. 14. A unidade técnica instrutiva deve oportunizar aos destinatários das deliberações a apresentação de comentários sobre as propostas de determinação e/ou recomendação, solicitando, em prazo compatível, informações quanto às consequências práticas da implementação das medidas aventadas e eventuais alternativas.</a:t>
          </a:r>
          <a:endParaRPr lang="pt-BR" dirty="0"/>
        </a:p>
      </dgm:t>
    </dgm:pt>
    <dgm:pt modelId="{1D900B92-452E-4985-AF52-D7918CED7850}" type="parTrans" cxnId="{10A1F22B-4878-43C0-8041-DF80B8243716}">
      <dgm:prSet/>
      <dgm:spPr/>
      <dgm:t>
        <a:bodyPr/>
        <a:lstStyle/>
        <a:p>
          <a:endParaRPr lang="pt-BR"/>
        </a:p>
      </dgm:t>
    </dgm:pt>
    <dgm:pt modelId="{6CB20EFC-778D-40B5-8A54-16F1E9ECC43D}" type="sibTrans" cxnId="{10A1F22B-4878-43C0-8041-DF80B8243716}">
      <dgm:prSet/>
      <dgm:spPr/>
      <dgm:t>
        <a:bodyPr/>
        <a:lstStyle/>
        <a:p>
          <a:endParaRPr lang="pt-BR"/>
        </a:p>
      </dgm:t>
    </dgm:pt>
    <dgm:pt modelId="{4A5676DB-B691-44FC-8990-E3906F1833A6}" type="pres">
      <dgm:prSet presAssocID="{1A08AF0C-FCBC-4EE0-B9E8-0ABCBF29DED6}" presName="outerComposite" presStyleCnt="0">
        <dgm:presLayoutVars>
          <dgm:chMax val="5"/>
          <dgm:dir/>
          <dgm:resizeHandles val="exact"/>
        </dgm:presLayoutVars>
      </dgm:prSet>
      <dgm:spPr/>
    </dgm:pt>
    <dgm:pt modelId="{262453AC-B444-4E9D-8072-05394C7E9A75}" type="pres">
      <dgm:prSet presAssocID="{1A08AF0C-FCBC-4EE0-B9E8-0ABCBF29DED6}" presName="dummyMaxCanvas" presStyleCnt="0">
        <dgm:presLayoutVars/>
      </dgm:prSet>
      <dgm:spPr/>
    </dgm:pt>
    <dgm:pt modelId="{F7784D99-DF0E-4F65-A233-3264724DDCC6}" type="pres">
      <dgm:prSet presAssocID="{1A08AF0C-FCBC-4EE0-B9E8-0ABCBF29DED6}" presName="FiveNodes_1" presStyleLbl="node1" presStyleIdx="0" presStyleCnt="5">
        <dgm:presLayoutVars>
          <dgm:bulletEnabled val="1"/>
        </dgm:presLayoutVars>
      </dgm:prSet>
      <dgm:spPr/>
    </dgm:pt>
    <dgm:pt modelId="{094E3C2D-7196-456A-AE27-24B753A7A687}" type="pres">
      <dgm:prSet presAssocID="{1A08AF0C-FCBC-4EE0-B9E8-0ABCBF29DED6}" presName="FiveNodes_2" presStyleLbl="node1" presStyleIdx="1" presStyleCnt="5">
        <dgm:presLayoutVars>
          <dgm:bulletEnabled val="1"/>
        </dgm:presLayoutVars>
      </dgm:prSet>
      <dgm:spPr/>
    </dgm:pt>
    <dgm:pt modelId="{7CF7F390-5D6A-4725-B9B3-21791DFB2B5B}" type="pres">
      <dgm:prSet presAssocID="{1A08AF0C-FCBC-4EE0-B9E8-0ABCBF29DED6}" presName="FiveNodes_3" presStyleLbl="node1" presStyleIdx="2" presStyleCnt="5">
        <dgm:presLayoutVars>
          <dgm:bulletEnabled val="1"/>
        </dgm:presLayoutVars>
      </dgm:prSet>
      <dgm:spPr/>
    </dgm:pt>
    <dgm:pt modelId="{EC6C0DF9-447A-4920-9B00-573EF128C6C4}" type="pres">
      <dgm:prSet presAssocID="{1A08AF0C-FCBC-4EE0-B9E8-0ABCBF29DED6}" presName="FiveNodes_4" presStyleLbl="node1" presStyleIdx="3" presStyleCnt="5">
        <dgm:presLayoutVars>
          <dgm:bulletEnabled val="1"/>
        </dgm:presLayoutVars>
      </dgm:prSet>
      <dgm:spPr/>
    </dgm:pt>
    <dgm:pt modelId="{C899EC8B-9FC1-47E1-9821-BAF4B4B718B9}" type="pres">
      <dgm:prSet presAssocID="{1A08AF0C-FCBC-4EE0-B9E8-0ABCBF29DED6}" presName="FiveNodes_5" presStyleLbl="node1" presStyleIdx="4" presStyleCnt="5">
        <dgm:presLayoutVars>
          <dgm:bulletEnabled val="1"/>
        </dgm:presLayoutVars>
      </dgm:prSet>
      <dgm:spPr/>
    </dgm:pt>
    <dgm:pt modelId="{5B10E398-C738-4ECD-A0A8-EF6F5BEC29DC}" type="pres">
      <dgm:prSet presAssocID="{1A08AF0C-FCBC-4EE0-B9E8-0ABCBF29DED6}" presName="FiveConn_1-2" presStyleLbl="fgAccFollowNode1" presStyleIdx="0" presStyleCnt="4">
        <dgm:presLayoutVars>
          <dgm:bulletEnabled val="1"/>
        </dgm:presLayoutVars>
      </dgm:prSet>
      <dgm:spPr/>
    </dgm:pt>
    <dgm:pt modelId="{BCF9A394-36C3-4B75-80F9-43C4A5357E2F}" type="pres">
      <dgm:prSet presAssocID="{1A08AF0C-FCBC-4EE0-B9E8-0ABCBF29DED6}" presName="FiveConn_2-3" presStyleLbl="fgAccFollowNode1" presStyleIdx="1" presStyleCnt="4">
        <dgm:presLayoutVars>
          <dgm:bulletEnabled val="1"/>
        </dgm:presLayoutVars>
      </dgm:prSet>
      <dgm:spPr/>
    </dgm:pt>
    <dgm:pt modelId="{84F677FB-DC67-4E2D-8B3E-BE853ED433EA}" type="pres">
      <dgm:prSet presAssocID="{1A08AF0C-FCBC-4EE0-B9E8-0ABCBF29DED6}" presName="FiveConn_3-4" presStyleLbl="fgAccFollowNode1" presStyleIdx="2" presStyleCnt="4">
        <dgm:presLayoutVars>
          <dgm:bulletEnabled val="1"/>
        </dgm:presLayoutVars>
      </dgm:prSet>
      <dgm:spPr/>
    </dgm:pt>
    <dgm:pt modelId="{E74C7FB9-5221-41D3-8DDC-534DAA71D57F}" type="pres">
      <dgm:prSet presAssocID="{1A08AF0C-FCBC-4EE0-B9E8-0ABCBF29DED6}" presName="FiveConn_4-5" presStyleLbl="fgAccFollowNode1" presStyleIdx="3" presStyleCnt="4">
        <dgm:presLayoutVars>
          <dgm:bulletEnabled val="1"/>
        </dgm:presLayoutVars>
      </dgm:prSet>
      <dgm:spPr/>
    </dgm:pt>
    <dgm:pt modelId="{EF3AE21F-AA2D-4EB4-AAF8-A1AF92363867}" type="pres">
      <dgm:prSet presAssocID="{1A08AF0C-FCBC-4EE0-B9E8-0ABCBF29DED6}" presName="FiveNodes_1_text" presStyleLbl="node1" presStyleIdx="4" presStyleCnt="5">
        <dgm:presLayoutVars>
          <dgm:bulletEnabled val="1"/>
        </dgm:presLayoutVars>
      </dgm:prSet>
      <dgm:spPr/>
    </dgm:pt>
    <dgm:pt modelId="{8FE61D7D-F85D-473B-AFFF-F88A7903F5B3}" type="pres">
      <dgm:prSet presAssocID="{1A08AF0C-FCBC-4EE0-B9E8-0ABCBF29DED6}" presName="FiveNodes_2_text" presStyleLbl="node1" presStyleIdx="4" presStyleCnt="5">
        <dgm:presLayoutVars>
          <dgm:bulletEnabled val="1"/>
        </dgm:presLayoutVars>
      </dgm:prSet>
      <dgm:spPr/>
    </dgm:pt>
    <dgm:pt modelId="{869E35BC-9E04-40B4-AE2F-58467D4F67B6}" type="pres">
      <dgm:prSet presAssocID="{1A08AF0C-FCBC-4EE0-B9E8-0ABCBF29DED6}" presName="FiveNodes_3_text" presStyleLbl="node1" presStyleIdx="4" presStyleCnt="5">
        <dgm:presLayoutVars>
          <dgm:bulletEnabled val="1"/>
        </dgm:presLayoutVars>
      </dgm:prSet>
      <dgm:spPr/>
    </dgm:pt>
    <dgm:pt modelId="{FDD6B51E-5C1A-42EF-BDB9-3CCD24089977}" type="pres">
      <dgm:prSet presAssocID="{1A08AF0C-FCBC-4EE0-B9E8-0ABCBF29DED6}" presName="FiveNodes_4_text" presStyleLbl="node1" presStyleIdx="4" presStyleCnt="5">
        <dgm:presLayoutVars>
          <dgm:bulletEnabled val="1"/>
        </dgm:presLayoutVars>
      </dgm:prSet>
      <dgm:spPr/>
    </dgm:pt>
    <dgm:pt modelId="{7C443022-6C70-46D5-873B-8D4458FA9DBD}" type="pres">
      <dgm:prSet presAssocID="{1A08AF0C-FCBC-4EE0-B9E8-0ABCBF29DED6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A4FDF70C-13BF-4CAD-96D1-B22234C17CCF}" type="presOf" srcId="{A206476F-4FBC-44F8-8AA9-BF8ECB7A0E1A}" destId="{7C443022-6C70-46D5-873B-8D4458FA9DBD}" srcOrd="1" destOrd="0" presId="urn:microsoft.com/office/officeart/2005/8/layout/vProcess5"/>
    <dgm:cxn modelId="{F7DAF20E-4F13-4BF7-92B5-94FE61DBE562}" type="presOf" srcId="{FAE3EDD1-23B3-470E-886A-A79D391D332F}" destId="{094E3C2D-7196-456A-AE27-24B753A7A687}" srcOrd="0" destOrd="0" presId="urn:microsoft.com/office/officeart/2005/8/layout/vProcess5"/>
    <dgm:cxn modelId="{7A507B1C-1721-4638-9CCF-F739579F1A90}" type="presOf" srcId="{6AE1C2A4-2A0A-4F1E-9033-B1A0FF6FD9E6}" destId="{EC6C0DF9-447A-4920-9B00-573EF128C6C4}" srcOrd="0" destOrd="0" presId="urn:microsoft.com/office/officeart/2005/8/layout/vProcess5"/>
    <dgm:cxn modelId="{01CE7C1F-2978-4CB2-A5DF-EF6D40A7940E}" type="presOf" srcId="{2F7CBA20-1267-4957-8AFC-3A4C3BD0E698}" destId="{F7784D99-DF0E-4F65-A233-3264724DDCC6}" srcOrd="0" destOrd="0" presId="urn:microsoft.com/office/officeart/2005/8/layout/vProcess5"/>
    <dgm:cxn modelId="{C07FEA1F-ED62-4BAF-BF6F-50ED26E2C70A}" type="presOf" srcId="{FAE3EDD1-23B3-470E-886A-A79D391D332F}" destId="{8FE61D7D-F85D-473B-AFFF-F88A7903F5B3}" srcOrd="1" destOrd="0" presId="urn:microsoft.com/office/officeart/2005/8/layout/vProcess5"/>
    <dgm:cxn modelId="{EC43E722-B77E-4183-9EC9-A446C554B833}" type="presOf" srcId="{F05094CB-7D24-4858-AFC2-7C66E2172412}" destId="{869E35BC-9E04-40B4-AE2F-58467D4F67B6}" srcOrd="1" destOrd="0" presId="urn:microsoft.com/office/officeart/2005/8/layout/vProcess5"/>
    <dgm:cxn modelId="{10A1F22B-4878-43C0-8041-DF80B8243716}" srcId="{1A08AF0C-FCBC-4EE0-B9E8-0ABCBF29DED6}" destId="{A206476F-4FBC-44F8-8AA9-BF8ECB7A0E1A}" srcOrd="4" destOrd="0" parTransId="{1D900B92-452E-4985-AF52-D7918CED7850}" sibTransId="{6CB20EFC-778D-40B5-8A54-16F1E9ECC43D}"/>
    <dgm:cxn modelId="{1AF36A5B-5A6B-44D2-853E-3CACD35DA981}" type="presOf" srcId="{2F7CBA20-1267-4957-8AFC-3A4C3BD0E698}" destId="{EF3AE21F-AA2D-4EB4-AAF8-A1AF92363867}" srcOrd="1" destOrd="0" presId="urn:microsoft.com/office/officeart/2005/8/layout/vProcess5"/>
    <dgm:cxn modelId="{FEE98051-C2F5-4122-9442-C6D2D2E40B4D}" srcId="{1A08AF0C-FCBC-4EE0-B9E8-0ABCBF29DED6}" destId="{6AE1C2A4-2A0A-4F1E-9033-B1A0FF6FD9E6}" srcOrd="3" destOrd="0" parTransId="{60B29C86-BE67-47D2-A616-633AD1EBAAE2}" sibTransId="{0E45CC48-DEAC-4094-B763-330602DEF3C8}"/>
    <dgm:cxn modelId="{DA885C80-A2EF-4D2D-BF13-5A8B60489E3D}" type="presOf" srcId="{F05094CB-7D24-4858-AFC2-7C66E2172412}" destId="{7CF7F390-5D6A-4725-B9B3-21791DFB2B5B}" srcOrd="0" destOrd="0" presId="urn:microsoft.com/office/officeart/2005/8/layout/vProcess5"/>
    <dgm:cxn modelId="{3D5DC58D-B510-4C53-9C55-6A2E82E4FBFC}" type="presOf" srcId="{B6BDDA8E-D666-4ECF-9F4A-782DFF1D1B28}" destId="{BCF9A394-36C3-4B75-80F9-43C4A5357E2F}" srcOrd="0" destOrd="0" presId="urn:microsoft.com/office/officeart/2005/8/layout/vProcess5"/>
    <dgm:cxn modelId="{E478159F-7ABE-4C1B-B3C8-093102FFF0F9}" type="presOf" srcId="{0E45CC48-DEAC-4094-B763-330602DEF3C8}" destId="{E74C7FB9-5221-41D3-8DDC-534DAA71D57F}" srcOrd="0" destOrd="0" presId="urn:microsoft.com/office/officeart/2005/8/layout/vProcess5"/>
    <dgm:cxn modelId="{34A0C6B9-8D03-41D9-BB71-C7D52A48D202}" type="presOf" srcId="{A0E69ECB-BE05-444C-8786-CDE306E97F03}" destId="{84F677FB-DC67-4E2D-8B3E-BE853ED433EA}" srcOrd="0" destOrd="0" presId="urn:microsoft.com/office/officeart/2005/8/layout/vProcess5"/>
    <dgm:cxn modelId="{F5507EC1-0246-43EE-94D4-226C89C29F0F}" srcId="{1A08AF0C-FCBC-4EE0-B9E8-0ABCBF29DED6}" destId="{2F7CBA20-1267-4957-8AFC-3A4C3BD0E698}" srcOrd="0" destOrd="0" parTransId="{E44843D0-E243-4BB4-9B46-3CFBA494345F}" sibTransId="{B0EAFAE5-8C7F-4AA5-A259-F2BCEFA141DC}"/>
    <dgm:cxn modelId="{237E90C5-37BB-4105-9045-4ADBF01B3237}" type="presOf" srcId="{6AE1C2A4-2A0A-4F1E-9033-B1A0FF6FD9E6}" destId="{FDD6B51E-5C1A-42EF-BDB9-3CCD24089977}" srcOrd="1" destOrd="0" presId="urn:microsoft.com/office/officeart/2005/8/layout/vProcess5"/>
    <dgm:cxn modelId="{307674CD-8C2D-44CA-96B8-A15B434209E9}" type="presOf" srcId="{1A08AF0C-FCBC-4EE0-B9E8-0ABCBF29DED6}" destId="{4A5676DB-B691-44FC-8990-E3906F1833A6}" srcOrd="0" destOrd="0" presId="urn:microsoft.com/office/officeart/2005/8/layout/vProcess5"/>
    <dgm:cxn modelId="{5B283DD3-6D6E-45D5-8712-22561846B85A}" srcId="{1A08AF0C-FCBC-4EE0-B9E8-0ABCBF29DED6}" destId="{F05094CB-7D24-4858-AFC2-7C66E2172412}" srcOrd="2" destOrd="0" parTransId="{0103F507-FB1A-493E-A7F2-C1058B6FE121}" sibTransId="{A0E69ECB-BE05-444C-8786-CDE306E97F03}"/>
    <dgm:cxn modelId="{F89362D8-C423-4B29-9B9C-6137445AE1C1}" type="presOf" srcId="{B0EAFAE5-8C7F-4AA5-A259-F2BCEFA141DC}" destId="{5B10E398-C738-4ECD-A0A8-EF6F5BEC29DC}" srcOrd="0" destOrd="0" presId="urn:microsoft.com/office/officeart/2005/8/layout/vProcess5"/>
    <dgm:cxn modelId="{03184AE4-962B-417C-9C99-A2C645C160CD}" srcId="{1A08AF0C-FCBC-4EE0-B9E8-0ABCBF29DED6}" destId="{FAE3EDD1-23B3-470E-886A-A79D391D332F}" srcOrd="1" destOrd="0" parTransId="{45A71272-C56C-4CD6-A61A-28B902FC35E7}" sibTransId="{B6BDDA8E-D666-4ECF-9F4A-782DFF1D1B28}"/>
    <dgm:cxn modelId="{C96572FC-3DAE-4909-95DB-9E3696593CA5}" type="presOf" srcId="{A206476F-4FBC-44F8-8AA9-BF8ECB7A0E1A}" destId="{C899EC8B-9FC1-47E1-9821-BAF4B4B718B9}" srcOrd="0" destOrd="0" presId="urn:microsoft.com/office/officeart/2005/8/layout/vProcess5"/>
    <dgm:cxn modelId="{863482A1-DE60-4346-B387-30BE15DD71AD}" type="presParOf" srcId="{4A5676DB-B691-44FC-8990-E3906F1833A6}" destId="{262453AC-B444-4E9D-8072-05394C7E9A75}" srcOrd="0" destOrd="0" presId="urn:microsoft.com/office/officeart/2005/8/layout/vProcess5"/>
    <dgm:cxn modelId="{894F4E2A-A791-4D4D-8E2C-ADE2671940FD}" type="presParOf" srcId="{4A5676DB-B691-44FC-8990-E3906F1833A6}" destId="{F7784D99-DF0E-4F65-A233-3264724DDCC6}" srcOrd="1" destOrd="0" presId="urn:microsoft.com/office/officeart/2005/8/layout/vProcess5"/>
    <dgm:cxn modelId="{64E3D945-2B92-435C-B0E9-5B8436F94F69}" type="presParOf" srcId="{4A5676DB-B691-44FC-8990-E3906F1833A6}" destId="{094E3C2D-7196-456A-AE27-24B753A7A687}" srcOrd="2" destOrd="0" presId="urn:microsoft.com/office/officeart/2005/8/layout/vProcess5"/>
    <dgm:cxn modelId="{7689CF47-A334-4917-83EE-C3C452CBCD34}" type="presParOf" srcId="{4A5676DB-B691-44FC-8990-E3906F1833A6}" destId="{7CF7F390-5D6A-4725-B9B3-21791DFB2B5B}" srcOrd="3" destOrd="0" presId="urn:microsoft.com/office/officeart/2005/8/layout/vProcess5"/>
    <dgm:cxn modelId="{ADA6FF9C-D097-4586-89E0-150656CA9338}" type="presParOf" srcId="{4A5676DB-B691-44FC-8990-E3906F1833A6}" destId="{EC6C0DF9-447A-4920-9B00-573EF128C6C4}" srcOrd="4" destOrd="0" presId="urn:microsoft.com/office/officeart/2005/8/layout/vProcess5"/>
    <dgm:cxn modelId="{9CF6667E-0817-4332-95D9-5BF53A3DF418}" type="presParOf" srcId="{4A5676DB-B691-44FC-8990-E3906F1833A6}" destId="{C899EC8B-9FC1-47E1-9821-BAF4B4B718B9}" srcOrd="5" destOrd="0" presId="urn:microsoft.com/office/officeart/2005/8/layout/vProcess5"/>
    <dgm:cxn modelId="{264FFFD9-613E-44AA-AB99-17A224EC7BC9}" type="presParOf" srcId="{4A5676DB-B691-44FC-8990-E3906F1833A6}" destId="{5B10E398-C738-4ECD-A0A8-EF6F5BEC29DC}" srcOrd="6" destOrd="0" presId="urn:microsoft.com/office/officeart/2005/8/layout/vProcess5"/>
    <dgm:cxn modelId="{16D2960A-7AE8-4529-8654-DC04FB0C2400}" type="presParOf" srcId="{4A5676DB-B691-44FC-8990-E3906F1833A6}" destId="{BCF9A394-36C3-4B75-80F9-43C4A5357E2F}" srcOrd="7" destOrd="0" presId="urn:microsoft.com/office/officeart/2005/8/layout/vProcess5"/>
    <dgm:cxn modelId="{5C585287-951D-401D-9C17-47EE804AF794}" type="presParOf" srcId="{4A5676DB-B691-44FC-8990-E3906F1833A6}" destId="{84F677FB-DC67-4E2D-8B3E-BE853ED433EA}" srcOrd="8" destOrd="0" presId="urn:microsoft.com/office/officeart/2005/8/layout/vProcess5"/>
    <dgm:cxn modelId="{2F463677-05CB-48A1-83FC-A9C59A708AEB}" type="presParOf" srcId="{4A5676DB-B691-44FC-8990-E3906F1833A6}" destId="{E74C7FB9-5221-41D3-8DDC-534DAA71D57F}" srcOrd="9" destOrd="0" presId="urn:microsoft.com/office/officeart/2005/8/layout/vProcess5"/>
    <dgm:cxn modelId="{4D14FE40-7A37-422F-A514-AAFAA6B2C9E0}" type="presParOf" srcId="{4A5676DB-B691-44FC-8990-E3906F1833A6}" destId="{EF3AE21F-AA2D-4EB4-AAF8-A1AF92363867}" srcOrd="10" destOrd="0" presId="urn:microsoft.com/office/officeart/2005/8/layout/vProcess5"/>
    <dgm:cxn modelId="{2E7D283B-EC24-4262-A2C4-A4ACDD722492}" type="presParOf" srcId="{4A5676DB-B691-44FC-8990-E3906F1833A6}" destId="{8FE61D7D-F85D-473B-AFFF-F88A7903F5B3}" srcOrd="11" destOrd="0" presId="urn:microsoft.com/office/officeart/2005/8/layout/vProcess5"/>
    <dgm:cxn modelId="{203CD960-BD99-4F95-8761-4C9659030734}" type="presParOf" srcId="{4A5676DB-B691-44FC-8990-E3906F1833A6}" destId="{869E35BC-9E04-40B4-AE2F-58467D4F67B6}" srcOrd="12" destOrd="0" presId="urn:microsoft.com/office/officeart/2005/8/layout/vProcess5"/>
    <dgm:cxn modelId="{26D1A6DD-E213-4E7B-A9BB-94A19D8C90E7}" type="presParOf" srcId="{4A5676DB-B691-44FC-8990-E3906F1833A6}" destId="{FDD6B51E-5C1A-42EF-BDB9-3CCD24089977}" srcOrd="13" destOrd="0" presId="urn:microsoft.com/office/officeart/2005/8/layout/vProcess5"/>
    <dgm:cxn modelId="{9323F3AF-2EC2-40C3-92C9-079ED7B5D596}" type="presParOf" srcId="{4A5676DB-B691-44FC-8990-E3906F1833A6}" destId="{7C443022-6C70-46D5-873B-8D4458FA9DB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39A6DE-F7E1-40CD-8391-1F70CAF00B7D}">
      <dsp:nvSpPr>
        <dsp:cNvPr id="0" name=""/>
        <dsp:cNvSpPr/>
      </dsp:nvSpPr>
      <dsp:spPr>
        <a:xfrm>
          <a:off x="0" y="48346"/>
          <a:ext cx="4914900" cy="8489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Maior enfoque na eficiência e inovação</a:t>
          </a:r>
        </a:p>
      </dsp:txBody>
      <dsp:txXfrm>
        <a:off x="41444" y="89790"/>
        <a:ext cx="4832012" cy="766093"/>
      </dsp:txXfrm>
    </dsp:sp>
    <dsp:sp modelId="{BC0FBD8B-AAB2-4CF2-819E-F909E83005CF}">
      <dsp:nvSpPr>
        <dsp:cNvPr id="0" name=""/>
        <dsp:cNvSpPr/>
      </dsp:nvSpPr>
      <dsp:spPr>
        <a:xfrm>
          <a:off x="0" y="954927"/>
          <a:ext cx="4914900" cy="8489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Flexibilidade e julgamento baseado em risco</a:t>
          </a:r>
        </a:p>
      </dsp:txBody>
      <dsp:txXfrm>
        <a:off x="41444" y="996371"/>
        <a:ext cx="4832012" cy="766093"/>
      </dsp:txXfrm>
    </dsp:sp>
    <dsp:sp modelId="{7BB99DC8-D23B-4584-993E-96413A2B47DC}">
      <dsp:nvSpPr>
        <dsp:cNvPr id="0" name=""/>
        <dsp:cNvSpPr/>
      </dsp:nvSpPr>
      <dsp:spPr>
        <a:xfrm>
          <a:off x="0" y="1861508"/>
          <a:ext cx="4914900" cy="8489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Promoção da transparência e do Controle Social</a:t>
          </a:r>
        </a:p>
      </dsp:txBody>
      <dsp:txXfrm>
        <a:off x="41444" y="1902952"/>
        <a:ext cx="4832012" cy="766093"/>
      </dsp:txXfrm>
    </dsp:sp>
    <dsp:sp modelId="{4B856BD8-B208-408D-A35B-84C5813BF15C}">
      <dsp:nvSpPr>
        <dsp:cNvPr id="0" name=""/>
        <dsp:cNvSpPr/>
      </dsp:nvSpPr>
      <dsp:spPr>
        <a:xfrm>
          <a:off x="0" y="2768090"/>
          <a:ext cx="4914900" cy="8489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Enfretamento de Desafios e Adaptação Tecnológica</a:t>
          </a:r>
        </a:p>
      </dsp:txBody>
      <dsp:txXfrm>
        <a:off x="41444" y="2809534"/>
        <a:ext cx="4832012" cy="766093"/>
      </dsp:txXfrm>
    </dsp:sp>
    <dsp:sp modelId="{5A5E5B52-6C13-4D57-8A0E-C37C41510CD3}">
      <dsp:nvSpPr>
        <dsp:cNvPr id="0" name=""/>
        <dsp:cNvSpPr/>
      </dsp:nvSpPr>
      <dsp:spPr>
        <a:xfrm>
          <a:off x="0" y="3674671"/>
          <a:ext cx="4914900" cy="8489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Orientação e capacitação dos gestores</a:t>
          </a:r>
        </a:p>
      </dsp:txBody>
      <dsp:txXfrm>
        <a:off x="41444" y="3716115"/>
        <a:ext cx="4832012" cy="7660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B00328-F63F-4D5B-8390-FA9F87696873}">
      <dsp:nvSpPr>
        <dsp:cNvPr id="0" name=""/>
        <dsp:cNvSpPr/>
      </dsp:nvSpPr>
      <dsp:spPr>
        <a:xfrm>
          <a:off x="5704332" y="3108959"/>
          <a:ext cx="2258568" cy="146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900" kern="1200" dirty="0"/>
            <a:t>Manifestação dos gestores sobre as propostas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900" kern="1200" dirty="0"/>
            <a:t>Procedimentos técnicos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900" kern="1200" dirty="0"/>
            <a:t>Prazo para julgamento de mérito (cautelares)</a:t>
          </a:r>
        </a:p>
      </dsp:txBody>
      <dsp:txXfrm>
        <a:off x="6414040" y="3506857"/>
        <a:ext cx="1516721" cy="1033004"/>
      </dsp:txXfrm>
    </dsp:sp>
    <dsp:sp modelId="{246F69A8-450F-461D-9315-EE280E4999A1}">
      <dsp:nvSpPr>
        <dsp:cNvPr id="0" name=""/>
        <dsp:cNvSpPr/>
      </dsp:nvSpPr>
      <dsp:spPr>
        <a:xfrm>
          <a:off x="2019300" y="3108959"/>
          <a:ext cx="2258568" cy="146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900" kern="1200" dirty="0"/>
            <a:t>Capacitação de servidores responsáveis pela aplicação da NLLC</a:t>
          </a:r>
        </a:p>
      </dsp:txBody>
      <dsp:txXfrm>
        <a:off x="2051438" y="3506857"/>
        <a:ext cx="1516721" cy="1033004"/>
      </dsp:txXfrm>
    </dsp:sp>
    <dsp:sp modelId="{81535049-44B5-4317-A576-0865E88AB915}">
      <dsp:nvSpPr>
        <dsp:cNvPr id="0" name=""/>
        <dsp:cNvSpPr/>
      </dsp:nvSpPr>
      <dsp:spPr>
        <a:xfrm>
          <a:off x="5704332" y="0"/>
          <a:ext cx="2258568" cy="146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900" kern="1200" dirty="0"/>
            <a:t>Oportunidade, materialidade, relevância e risco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900" kern="1200" dirty="0"/>
            <a:t>Considerar as razões apresentadas pelos gestores</a:t>
          </a:r>
        </a:p>
      </dsp:txBody>
      <dsp:txXfrm>
        <a:off x="6414040" y="32138"/>
        <a:ext cx="1516721" cy="1033004"/>
      </dsp:txXfrm>
    </dsp:sp>
    <dsp:sp modelId="{6E63380B-70CB-4CEF-B750-BD0A6F33B49B}">
      <dsp:nvSpPr>
        <dsp:cNvPr id="0" name=""/>
        <dsp:cNvSpPr/>
      </dsp:nvSpPr>
      <dsp:spPr>
        <a:xfrm>
          <a:off x="2019300" y="0"/>
          <a:ext cx="2258568" cy="146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900" kern="1200" dirty="0"/>
            <a:t>Responsabilidade da Alta Administração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900" kern="1200" dirty="0"/>
            <a:t>Linhas de defesa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900" kern="1200" dirty="0"/>
            <a:t>Custo x Benefício do controle</a:t>
          </a:r>
        </a:p>
      </dsp:txBody>
      <dsp:txXfrm>
        <a:off x="2051438" y="32138"/>
        <a:ext cx="1516721" cy="1033004"/>
      </dsp:txXfrm>
    </dsp:sp>
    <dsp:sp modelId="{5BE22D86-4E0E-4487-B3C5-E91BE01C373C}">
      <dsp:nvSpPr>
        <dsp:cNvPr id="0" name=""/>
        <dsp:cNvSpPr/>
      </dsp:nvSpPr>
      <dsp:spPr>
        <a:xfrm>
          <a:off x="2965704" y="260603"/>
          <a:ext cx="1979676" cy="197967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kern="1200" dirty="0"/>
            <a:t>Art. 169</a:t>
          </a:r>
        </a:p>
      </dsp:txBody>
      <dsp:txXfrm>
        <a:off x="3545538" y="840437"/>
        <a:ext cx="1399842" cy="1399842"/>
      </dsp:txXfrm>
    </dsp:sp>
    <dsp:sp modelId="{345C29C4-D971-48B2-8116-EE28880F41F0}">
      <dsp:nvSpPr>
        <dsp:cNvPr id="0" name=""/>
        <dsp:cNvSpPr/>
      </dsp:nvSpPr>
      <dsp:spPr>
        <a:xfrm rot="5400000">
          <a:off x="5036820" y="260603"/>
          <a:ext cx="1979676" cy="197967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kern="1200" dirty="0"/>
            <a:t>Art. 170</a:t>
          </a:r>
        </a:p>
      </dsp:txBody>
      <dsp:txXfrm rot="-5400000">
        <a:off x="5036820" y="840437"/>
        <a:ext cx="1399842" cy="1399842"/>
      </dsp:txXfrm>
    </dsp:sp>
    <dsp:sp modelId="{D3F84212-DA1C-4B4D-B01D-86339B7ABEB3}">
      <dsp:nvSpPr>
        <dsp:cNvPr id="0" name=""/>
        <dsp:cNvSpPr/>
      </dsp:nvSpPr>
      <dsp:spPr>
        <a:xfrm rot="10800000">
          <a:off x="5036820" y="2331719"/>
          <a:ext cx="1979676" cy="197967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kern="1200" dirty="0"/>
            <a:t>Art. 171</a:t>
          </a:r>
        </a:p>
      </dsp:txBody>
      <dsp:txXfrm rot="10800000">
        <a:off x="5036820" y="2331719"/>
        <a:ext cx="1399842" cy="1399842"/>
      </dsp:txXfrm>
    </dsp:sp>
    <dsp:sp modelId="{90716F32-9470-4D50-A770-073076ED217E}">
      <dsp:nvSpPr>
        <dsp:cNvPr id="0" name=""/>
        <dsp:cNvSpPr/>
      </dsp:nvSpPr>
      <dsp:spPr>
        <a:xfrm rot="16200000">
          <a:off x="2965704" y="2331719"/>
          <a:ext cx="1979676" cy="197967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kern="1200" dirty="0"/>
            <a:t>Art. 173</a:t>
          </a:r>
        </a:p>
      </dsp:txBody>
      <dsp:txXfrm rot="5400000">
        <a:off x="3545538" y="2331719"/>
        <a:ext cx="1399842" cy="1399842"/>
      </dsp:txXfrm>
    </dsp:sp>
    <dsp:sp modelId="{DE5DBF02-C3DA-4842-9619-EAB36AF11C74}">
      <dsp:nvSpPr>
        <dsp:cNvPr id="0" name=""/>
        <dsp:cNvSpPr/>
      </dsp:nvSpPr>
      <dsp:spPr>
        <a:xfrm>
          <a:off x="4649343" y="1874520"/>
          <a:ext cx="683514" cy="59436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336E46-445F-4E2C-A84D-AD9B03F998B3}">
      <dsp:nvSpPr>
        <dsp:cNvPr id="0" name=""/>
        <dsp:cNvSpPr/>
      </dsp:nvSpPr>
      <dsp:spPr>
        <a:xfrm rot="10800000">
          <a:off x="4649343" y="2103119"/>
          <a:ext cx="683514" cy="59436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40E6F5-92A1-433A-A53B-516070417B8C}">
      <dsp:nvSpPr>
        <dsp:cNvPr id="0" name=""/>
        <dsp:cNvSpPr/>
      </dsp:nvSpPr>
      <dsp:spPr>
        <a:xfrm>
          <a:off x="134773" y="0"/>
          <a:ext cx="4416753" cy="4416753"/>
        </a:xfrm>
        <a:prstGeom prst="ellipse">
          <a:avLst/>
        </a:prstGeom>
        <a:solidFill>
          <a:srgbClr val="B02118"/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0" i="0" kern="1200" dirty="0"/>
            <a:t>3ª </a:t>
          </a:r>
          <a:r>
            <a:rPr lang="pt-BR" sz="1000" b="1" i="0" kern="1200" dirty="0"/>
            <a:t>linha:</a:t>
          </a:r>
          <a:r>
            <a:rPr lang="pt-BR" sz="1000" b="0" i="0" kern="1200" dirty="0"/>
            <a:t> órgão central de controle interno da Administração e pelo respectivo tribunal de contas.</a:t>
          </a:r>
          <a:endParaRPr lang="pt-BR" sz="1000" kern="1200" dirty="0"/>
        </a:p>
      </dsp:txBody>
      <dsp:txXfrm>
        <a:off x="1571322" y="220837"/>
        <a:ext cx="1543655" cy="662512"/>
      </dsp:txXfrm>
    </dsp:sp>
    <dsp:sp modelId="{F0C93AB8-D022-47B7-B3C4-7744132B859D}">
      <dsp:nvSpPr>
        <dsp:cNvPr id="0" name=""/>
        <dsp:cNvSpPr/>
      </dsp:nvSpPr>
      <dsp:spPr>
        <a:xfrm>
          <a:off x="686867" y="1104188"/>
          <a:ext cx="3312564" cy="33125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1" i="0" kern="1200" dirty="0"/>
            <a:t>2ª linha:</a:t>
          </a:r>
          <a:r>
            <a:rPr lang="pt-BR" sz="1000" b="0" i="0" kern="1200" dirty="0"/>
            <a:t> unidades de assessoramento jurídico e de controle interno do órgão ou entidade;</a:t>
          </a:r>
          <a:endParaRPr lang="pt-BR" sz="1000" kern="1200" dirty="0"/>
        </a:p>
      </dsp:txBody>
      <dsp:txXfrm>
        <a:off x="1571322" y="1311223"/>
        <a:ext cx="1543655" cy="621105"/>
      </dsp:txXfrm>
    </dsp:sp>
    <dsp:sp modelId="{55C1BA49-4479-4C09-8787-B6C0D168F09B}">
      <dsp:nvSpPr>
        <dsp:cNvPr id="0" name=""/>
        <dsp:cNvSpPr/>
      </dsp:nvSpPr>
      <dsp:spPr>
        <a:xfrm>
          <a:off x="1238961" y="2208376"/>
          <a:ext cx="2208376" cy="2208376"/>
        </a:xfrm>
        <a:prstGeom prst="ellipse">
          <a:avLst/>
        </a:prstGeom>
        <a:solidFill>
          <a:srgbClr val="E0C802"/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1" i="0" kern="1200" dirty="0">
              <a:solidFill>
                <a:schemeClr val="tx1"/>
              </a:solidFill>
            </a:rPr>
            <a:t>1ª linha:</a:t>
          </a:r>
          <a:r>
            <a:rPr lang="pt-BR" sz="1000" b="0" i="0" kern="1200" dirty="0">
              <a:solidFill>
                <a:schemeClr val="tx1"/>
              </a:solidFill>
            </a:rPr>
            <a:t> servidores e empregados públicos, agentes de licitação e autoridades que atuam na estrutura de governança do órgão ou entidade;</a:t>
          </a:r>
          <a:endParaRPr lang="pt-BR" sz="1000" kern="1200" dirty="0">
            <a:solidFill>
              <a:schemeClr val="tx1"/>
            </a:solidFill>
          </a:endParaRPr>
        </a:p>
      </dsp:txBody>
      <dsp:txXfrm>
        <a:off x="1562371" y="2760470"/>
        <a:ext cx="1561557" cy="11041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DDF62-EB7F-4F72-90FD-3642302409E7}">
      <dsp:nvSpPr>
        <dsp:cNvPr id="0" name=""/>
        <dsp:cNvSpPr/>
      </dsp:nvSpPr>
      <dsp:spPr>
        <a:xfrm>
          <a:off x="307596" y="10535"/>
          <a:ext cx="9367006" cy="136419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21656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Irregularidade no edital</a:t>
          </a:r>
        </a:p>
      </dsp:txBody>
      <dsp:txXfrm>
        <a:off x="307596" y="351583"/>
        <a:ext cx="9025958" cy="682096"/>
      </dsp:txXfrm>
    </dsp:sp>
    <dsp:sp modelId="{AECE2424-0339-41B0-BA78-C4CA639C19C2}">
      <dsp:nvSpPr>
        <dsp:cNvPr id="0" name=""/>
        <dsp:cNvSpPr/>
      </dsp:nvSpPr>
      <dsp:spPr>
        <a:xfrm>
          <a:off x="307596" y="1062524"/>
          <a:ext cx="2885037" cy="26279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1. Esclarecimentos  e Impugnação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2. Ouvidoria/AI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3. Em caso de insucesso, aciona </a:t>
          </a:r>
          <a:r>
            <a:rPr lang="pt-BR" sz="1600" kern="1200" dirty="0" err="1"/>
            <a:t>TC´s</a:t>
          </a:r>
          <a:endParaRPr lang="pt-BR" sz="1600" kern="1200" dirty="0"/>
        </a:p>
      </dsp:txBody>
      <dsp:txXfrm>
        <a:off x="307596" y="1062524"/>
        <a:ext cx="2885037" cy="2627937"/>
      </dsp:txXfrm>
    </dsp:sp>
    <dsp:sp modelId="{E296000F-E949-4171-BBF5-5079BDB7DF8C}">
      <dsp:nvSpPr>
        <dsp:cNvPr id="0" name=""/>
        <dsp:cNvSpPr/>
      </dsp:nvSpPr>
      <dsp:spPr>
        <a:xfrm>
          <a:off x="3192634" y="465266"/>
          <a:ext cx="6481968" cy="1364192"/>
        </a:xfrm>
        <a:prstGeom prst="rightArrow">
          <a:avLst>
            <a:gd name="adj1" fmla="val 50000"/>
            <a:gd name="adj2" fmla="val 50000"/>
          </a:avLst>
        </a:prstGeom>
        <a:solidFill>
          <a:srgbClr val="7F6B50"/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21656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Irregularidade no certame</a:t>
          </a:r>
        </a:p>
      </dsp:txBody>
      <dsp:txXfrm>
        <a:off x="3192634" y="806314"/>
        <a:ext cx="6140920" cy="682096"/>
      </dsp:txXfrm>
    </dsp:sp>
    <dsp:sp modelId="{BEFF132C-A9E9-4972-8BC8-456B61D4B16E}">
      <dsp:nvSpPr>
        <dsp:cNvPr id="0" name=""/>
        <dsp:cNvSpPr/>
      </dsp:nvSpPr>
      <dsp:spPr>
        <a:xfrm>
          <a:off x="3192634" y="1517255"/>
          <a:ext cx="2885037" cy="26279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1. Recurso administrativo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2. Ouvidoria/AI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3. Em caso de insucesso, aciona </a:t>
          </a:r>
          <a:r>
            <a:rPr lang="pt-BR" sz="1600" kern="1200" dirty="0" err="1"/>
            <a:t>TC´s</a:t>
          </a:r>
          <a:endParaRPr lang="pt-BR" sz="1600" kern="1200" dirty="0"/>
        </a:p>
      </dsp:txBody>
      <dsp:txXfrm>
        <a:off x="3192634" y="1517255"/>
        <a:ext cx="2885037" cy="2627937"/>
      </dsp:txXfrm>
    </dsp:sp>
    <dsp:sp modelId="{C1FA4224-B060-47F5-9B05-70FBC72CBE84}">
      <dsp:nvSpPr>
        <dsp:cNvPr id="0" name=""/>
        <dsp:cNvSpPr/>
      </dsp:nvSpPr>
      <dsp:spPr>
        <a:xfrm>
          <a:off x="6077672" y="919997"/>
          <a:ext cx="3596930" cy="1364192"/>
        </a:xfrm>
        <a:prstGeom prst="rightArrow">
          <a:avLst>
            <a:gd name="adj1" fmla="val 50000"/>
            <a:gd name="adj2" fmla="val 50000"/>
          </a:avLst>
        </a:prstGeom>
        <a:solidFill>
          <a:srgbClr val="D07515"/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21656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Irregularidade na contratação</a:t>
          </a:r>
        </a:p>
      </dsp:txBody>
      <dsp:txXfrm>
        <a:off x="6077672" y="1261045"/>
        <a:ext cx="3255882" cy="682096"/>
      </dsp:txXfrm>
    </dsp:sp>
    <dsp:sp modelId="{B416B69D-4261-48B1-ABF6-C328AF68E730}">
      <dsp:nvSpPr>
        <dsp:cNvPr id="0" name=""/>
        <dsp:cNvSpPr/>
      </dsp:nvSpPr>
      <dsp:spPr>
        <a:xfrm>
          <a:off x="6077672" y="1971986"/>
          <a:ext cx="2885037" cy="25894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1. Requerimento/solicitação ao órgão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2. Ouvidoria/AI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3. Em caso de insucesso, aciona </a:t>
          </a:r>
          <a:r>
            <a:rPr lang="pt-BR" sz="1600" kern="1200" dirty="0" err="1"/>
            <a:t>TC´s</a:t>
          </a:r>
          <a:endParaRPr lang="pt-BR" sz="1600" kern="1200" dirty="0"/>
        </a:p>
      </dsp:txBody>
      <dsp:txXfrm>
        <a:off x="6077672" y="1971986"/>
        <a:ext cx="2885037" cy="25894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324440-A14F-4DEE-B54E-52CE180206EF}">
      <dsp:nvSpPr>
        <dsp:cNvPr id="0" name=""/>
        <dsp:cNvSpPr/>
      </dsp:nvSpPr>
      <dsp:spPr>
        <a:xfrm>
          <a:off x="922703" y="308609"/>
          <a:ext cx="3840479" cy="3840479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Viabilizar</a:t>
          </a:r>
          <a:r>
            <a:rPr lang="en-US" sz="1200" kern="1200" dirty="0"/>
            <a:t> </a:t>
          </a:r>
          <a:r>
            <a:rPr lang="en-US" sz="1200" kern="1200" dirty="0" err="1"/>
            <a:t>oportunidade</a:t>
          </a:r>
          <a:r>
            <a:rPr lang="en-US" sz="1200" kern="1200" dirty="0"/>
            <a:t> de </a:t>
          </a:r>
          <a:r>
            <a:rPr lang="en-US" sz="1200" kern="1200" dirty="0" err="1"/>
            <a:t>manifestação</a:t>
          </a:r>
          <a:r>
            <a:rPr lang="en-US" sz="1200" kern="1200" dirty="0"/>
            <a:t> do gestor </a:t>
          </a:r>
          <a:r>
            <a:rPr lang="en-US" sz="1200" kern="1200" dirty="0" err="1"/>
            <a:t>sobre</a:t>
          </a:r>
          <a:r>
            <a:rPr lang="en-US" sz="1200" kern="1200" dirty="0"/>
            <a:t> </a:t>
          </a:r>
          <a:r>
            <a:rPr lang="en-US" sz="1200" kern="1200" dirty="0" err="1"/>
            <a:t>impactos</a:t>
          </a:r>
          <a:r>
            <a:rPr lang="en-US" sz="1200" kern="1200" dirty="0"/>
            <a:t> da </a:t>
          </a:r>
          <a:r>
            <a:rPr lang="en-US" sz="1200" kern="1200" dirty="0" err="1"/>
            <a:t>proposta</a:t>
          </a:r>
          <a:r>
            <a:rPr lang="en-US" sz="1200" kern="1200" dirty="0"/>
            <a:t> </a:t>
          </a:r>
          <a:r>
            <a:rPr lang="en-US" sz="1200" kern="1200" dirty="0" err="1"/>
            <a:t>encaminhamento</a:t>
          </a:r>
          <a:r>
            <a:rPr lang="en-US" sz="1200" kern="1200" dirty="0"/>
            <a:t> (Res-TCU 315/2020);</a:t>
          </a:r>
          <a:endParaRPr lang="pt-BR" sz="1200" kern="1200" dirty="0"/>
        </a:p>
      </dsp:txBody>
      <dsp:txXfrm>
        <a:off x="3010735" y="1017269"/>
        <a:ext cx="1303019" cy="1280159"/>
      </dsp:txXfrm>
    </dsp:sp>
    <dsp:sp modelId="{38FA5828-A058-4593-9D36-E7678A570FF2}">
      <dsp:nvSpPr>
        <dsp:cNvPr id="0" name=""/>
        <dsp:cNvSpPr/>
      </dsp:nvSpPr>
      <dsp:spPr>
        <a:xfrm>
          <a:off x="724735" y="422909"/>
          <a:ext cx="3840479" cy="3840479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8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Relatórios</a:t>
          </a:r>
          <a:r>
            <a:rPr lang="en-US" sz="1200" kern="1200" dirty="0"/>
            <a:t> </a:t>
          </a:r>
          <a:r>
            <a:rPr lang="en-US" sz="1200" kern="1200" dirty="0" err="1"/>
            <a:t>tecnicamente</a:t>
          </a:r>
          <a:r>
            <a:rPr lang="en-US" sz="1200" kern="1200" dirty="0"/>
            <a:t> </a:t>
          </a:r>
          <a:r>
            <a:rPr lang="en-US" sz="1200" kern="1200" dirty="0" err="1"/>
            <a:t>fundamentados</a:t>
          </a:r>
          <a:r>
            <a:rPr lang="en-US" sz="1200" kern="1200" dirty="0"/>
            <a:t>, com base em </a:t>
          </a:r>
          <a:r>
            <a:rPr lang="en-US" sz="1200" kern="1200" dirty="0" err="1"/>
            <a:t>evidências</a:t>
          </a:r>
          <a:r>
            <a:rPr lang="en-US" sz="1200" kern="1200" dirty="0"/>
            <a:t> e </a:t>
          </a:r>
          <a:r>
            <a:rPr lang="en-US" sz="1200" kern="1200" dirty="0" err="1"/>
            <a:t>organizados</a:t>
          </a:r>
          <a:r>
            <a:rPr lang="en-US" sz="1200" kern="1200" dirty="0"/>
            <a:t> </a:t>
          </a:r>
          <a:r>
            <a:rPr lang="en-US" sz="1200" kern="1200" dirty="0" err="1"/>
            <a:t>conforme</a:t>
          </a:r>
          <a:r>
            <a:rPr lang="en-US" sz="1200" kern="1200" dirty="0"/>
            <a:t> a NAT´s;</a:t>
          </a:r>
          <a:endParaRPr lang="pt-BR" sz="1200" kern="1200" dirty="0"/>
        </a:p>
      </dsp:txBody>
      <dsp:txXfrm>
        <a:off x="1776295" y="2846069"/>
        <a:ext cx="1737359" cy="1188719"/>
      </dsp:txXfrm>
    </dsp:sp>
    <dsp:sp modelId="{B7429D35-A2D9-453D-B3B2-E40264C42E8E}">
      <dsp:nvSpPr>
        <dsp:cNvPr id="0" name=""/>
        <dsp:cNvSpPr/>
      </dsp:nvSpPr>
      <dsp:spPr>
        <a:xfrm>
          <a:off x="724735" y="422909"/>
          <a:ext cx="3840479" cy="3840479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Considerar</a:t>
          </a:r>
          <a:r>
            <a:rPr lang="en-US" sz="1200" kern="1200" dirty="0"/>
            <a:t> a </a:t>
          </a:r>
          <a:r>
            <a:rPr lang="en-US" sz="1200" kern="1200" dirty="0" err="1"/>
            <a:t>finalidade</a:t>
          </a:r>
          <a:r>
            <a:rPr lang="en-US" sz="1200" kern="1200" dirty="0"/>
            <a:t> da </a:t>
          </a:r>
          <a:r>
            <a:rPr lang="en-US" sz="1200" kern="1200" dirty="0" err="1"/>
            <a:t>contratação</a:t>
          </a:r>
          <a:r>
            <a:rPr lang="en-US" sz="1200" kern="1200" dirty="0"/>
            <a:t>, </a:t>
          </a:r>
          <a:r>
            <a:rPr lang="en-US" sz="1200" kern="1200" dirty="0" err="1"/>
            <a:t>avaliar</a:t>
          </a:r>
          <a:r>
            <a:rPr lang="en-US" sz="1200" kern="1200" dirty="0"/>
            <a:t> </a:t>
          </a:r>
          <a:r>
            <a:rPr lang="en-US" sz="1200" kern="1200" dirty="0" err="1"/>
            <a:t>preço</a:t>
          </a:r>
          <a:r>
            <a:rPr lang="en-US" sz="1200" kern="1200" dirty="0"/>
            <a:t> global com a </a:t>
          </a:r>
          <a:r>
            <a:rPr lang="en-US" sz="1200" kern="1200" dirty="0" err="1"/>
            <a:t>prática</a:t>
          </a:r>
          <a:r>
            <a:rPr lang="en-US" sz="1200" kern="1200" dirty="0"/>
            <a:t> do mercado.</a:t>
          </a:r>
          <a:endParaRPr lang="pt-BR" sz="1200" kern="1200" dirty="0"/>
        </a:p>
      </dsp:txBody>
      <dsp:txXfrm>
        <a:off x="1136215" y="1177289"/>
        <a:ext cx="1303019" cy="128015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784D99-DF0E-4F65-A233-3264724DDCC6}">
      <dsp:nvSpPr>
        <dsp:cNvPr id="0" name=""/>
        <dsp:cNvSpPr/>
      </dsp:nvSpPr>
      <dsp:spPr>
        <a:xfrm>
          <a:off x="0" y="0"/>
          <a:ext cx="7686294" cy="8229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Boa-fé, cooperação e racionalidade administrativa</a:t>
          </a:r>
        </a:p>
      </dsp:txBody>
      <dsp:txXfrm>
        <a:off x="24104" y="24104"/>
        <a:ext cx="6701969" cy="774752"/>
      </dsp:txXfrm>
    </dsp:sp>
    <dsp:sp modelId="{094E3C2D-7196-456A-AE27-24B753A7A687}">
      <dsp:nvSpPr>
        <dsp:cNvPr id="0" name=""/>
        <dsp:cNvSpPr/>
      </dsp:nvSpPr>
      <dsp:spPr>
        <a:xfrm>
          <a:off x="573976" y="937260"/>
          <a:ext cx="7686294" cy="8229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Aprimoramento das deliberações</a:t>
          </a:r>
        </a:p>
      </dsp:txBody>
      <dsp:txXfrm>
        <a:off x="598080" y="961364"/>
        <a:ext cx="6529185" cy="774752"/>
      </dsp:txXfrm>
    </dsp:sp>
    <dsp:sp modelId="{7CF7F390-5D6A-4725-B9B3-21791DFB2B5B}">
      <dsp:nvSpPr>
        <dsp:cNvPr id="0" name=""/>
        <dsp:cNvSpPr/>
      </dsp:nvSpPr>
      <dsp:spPr>
        <a:xfrm>
          <a:off x="1147953" y="1874520"/>
          <a:ext cx="7686294" cy="8229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Adequação às disposições da LINDB</a:t>
          </a:r>
        </a:p>
      </dsp:txBody>
      <dsp:txXfrm>
        <a:off x="1172057" y="1898624"/>
        <a:ext cx="6529185" cy="774752"/>
      </dsp:txXfrm>
    </dsp:sp>
    <dsp:sp modelId="{EC6C0DF9-447A-4920-9B00-573EF128C6C4}">
      <dsp:nvSpPr>
        <dsp:cNvPr id="0" name=""/>
        <dsp:cNvSpPr/>
      </dsp:nvSpPr>
      <dsp:spPr>
        <a:xfrm>
          <a:off x="1721929" y="2811780"/>
          <a:ext cx="7686294" cy="8229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Determinação, Ciência e Recomendação</a:t>
          </a:r>
        </a:p>
      </dsp:txBody>
      <dsp:txXfrm>
        <a:off x="1746033" y="2835884"/>
        <a:ext cx="6529185" cy="774752"/>
      </dsp:txXfrm>
    </dsp:sp>
    <dsp:sp modelId="{C899EC8B-9FC1-47E1-9821-BAF4B4B718B9}">
      <dsp:nvSpPr>
        <dsp:cNvPr id="0" name=""/>
        <dsp:cNvSpPr/>
      </dsp:nvSpPr>
      <dsp:spPr>
        <a:xfrm>
          <a:off x="2295906" y="3749040"/>
          <a:ext cx="7686294" cy="822960"/>
        </a:xfrm>
        <a:prstGeom prst="roundRect">
          <a:avLst>
            <a:gd name="adj" fmla="val 10000"/>
          </a:avLst>
        </a:prstGeom>
        <a:solidFill>
          <a:srgbClr val="C00000"/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0" i="0" kern="1200" dirty="0"/>
            <a:t>Art. 14. A unidade técnica instrutiva deve oportunizar aos destinatários das deliberações a apresentação de comentários sobre as propostas de determinação e/ou recomendação, solicitando, em prazo compatível, informações quanto às consequências práticas da implementação das medidas aventadas e eventuais alternativas.</a:t>
          </a:r>
          <a:endParaRPr lang="pt-BR" sz="1100" kern="1200" dirty="0"/>
        </a:p>
      </dsp:txBody>
      <dsp:txXfrm>
        <a:off x="2320010" y="3773144"/>
        <a:ext cx="6529185" cy="774752"/>
      </dsp:txXfrm>
    </dsp:sp>
    <dsp:sp modelId="{5B10E398-C738-4ECD-A0A8-EF6F5BEC29DC}">
      <dsp:nvSpPr>
        <dsp:cNvPr id="0" name=""/>
        <dsp:cNvSpPr/>
      </dsp:nvSpPr>
      <dsp:spPr>
        <a:xfrm>
          <a:off x="7151370" y="601217"/>
          <a:ext cx="534924" cy="534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200" kern="1200"/>
        </a:p>
      </dsp:txBody>
      <dsp:txXfrm>
        <a:off x="7271728" y="601217"/>
        <a:ext cx="294208" cy="402530"/>
      </dsp:txXfrm>
    </dsp:sp>
    <dsp:sp modelId="{BCF9A394-36C3-4B75-80F9-43C4A5357E2F}">
      <dsp:nvSpPr>
        <dsp:cNvPr id="0" name=""/>
        <dsp:cNvSpPr/>
      </dsp:nvSpPr>
      <dsp:spPr>
        <a:xfrm>
          <a:off x="7725346" y="1538478"/>
          <a:ext cx="534924" cy="534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200" kern="1200"/>
        </a:p>
      </dsp:txBody>
      <dsp:txXfrm>
        <a:off x="7845704" y="1538478"/>
        <a:ext cx="294208" cy="402530"/>
      </dsp:txXfrm>
    </dsp:sp>
    <dsp:sp modelId="{84F677FB-DC67-4E2D-8B3E-BE853ED433EA}">
      <dsp:nvSpPr>
        <dsp:cNvPr id="0" name=""/>
        <dsp:cNvSpPr/>
      </dsp:nvSpPr>
      <dsp:spPr>
        <a:xfrm>
          <a:off x="8299323" y="2462022"/>
          <a:ext cx="534924" cy="534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200" kern="1200"/>
        </a:p>
      </dsp:txBody>
      <dsp:txXfrm>
        <a:off x="8419681" y="2462022"/>
        <a:ext cx="294208" cy="402530"/>
      </dsp:txXfrm>
    </dsp:sp>
    <dsp:sp modelId="{E74C7FB9-5221-41D3-8DDC-534DAA71D57F}">
      <dsp:nvSpPr>
        <dsp:cNvPr id="0" name=""/>
        <dsp:cNvSpPr/>
      </dsp:nvSpPr>
      <dsp:spPr>
        <a:xfrm>
          <a:off x="8873299" y="3408426"/>
          <a:ext cx="534924" cy="534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200" kern="1200"/>
        </a:p>
      </dsp:txBody>
      <dsp:txXfrm>
        <a:off x="8993657" y="3408426"/>
        <a:ext cx="294208" cy="402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2B37495-969D-491D-8169-3F98139EA39D}" type="datetime1">
              <a:rPr lang="pt-BR" smtClean="0"/>
              <a:t>28/03/2024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6834459-7356-44BF-850D-8B30C4FB3B6B}" type="slidenum">
              <a:rPr lang="pt-BR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648D5-68F6-4CFF-B000-073966B11BD8}" type="datetime1">
              <a:rPr lang="pt-BR" smtClean="0"/>
              <a:pPr/>
              <a:t>28/03/2024</a:t>
            </a:fld>
            <a:endParaRPr lang="pt-BR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A3C37BE-C303-496D-B5CD-85F2937540FC}" type="slidenum">
              <a:rPr lang="pt-BR" noProof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A3C37BE-C303-496D-B5CD-85F2937540FC}" type="slidenum">
              <a:rPr lang="pt-BR" noProof="0" smtClean="0"/>
              <a:t>1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999384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A3C37BE-C303-496D-B5CD-85F2937540FC}" type="slidenum">
              <a:rPr lang="pt-BR" noProof="0" smtClean="0"/>
              <a:t>14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543951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IIA – terceira linha de defesa: auditorias internas</a:t>
            </a:r>
          </a:p>
          <a:p>
            <a:r>
              <a:rPr lang="pt-BR"/>
              <a:t>Quarta linha – fora desse modelo de linhas!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A3C37BE-C303-496D-B5CD-85F2937540FC}" type="slidenum">
              <a:rPr lang="pt-BR" noProof="0" smtClean="0"/>
              <a:t>16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1639779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IIA – terceira linha de defesa: auditorias internas</a:t>
            </a:r>
          </a:p>
          <a:p>
            <a:r>
              <a:rPr lang="pt-BR"/>
              <a:t>Quarta linha – fora desse modelo de linhas!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A3C37BE-C303-496D-B5CD-85F2937540FC}" type="slidenum">
              <a:rPr lang="pt-BR" noProof="0" smtClean="0"/>
              <a:t>17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3382757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171. Na fiscalização de controle será observado o seguinte:</a:t>
            </a:r>
            <a:endParaRPr lang="pt-BR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 - viabilização de oportunidade de manifestação aos gestores sobre possíveis propostas de encaminhamento que terão impacto significativo nas rotinas de trabalho dos órgãos e entidades fiscalizados, a fim de que eles disponibilizem subsídios para avaliação prévia da relação entre custo e benefício dessas possíveis proposições;</a:t>
            </a:r>
            <a:endParaRPr lang="pt-BR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II - adoção de procedimentos objetivos e imparciais e elaboração de relatórios tecnicamente fundamentados, baseados exclusivamente nas evidências obtidas e organizados de acordo com as normas de auditoria do respectivo órgão de controle, de modo a evitar que interesses pessoais e interpretações tendenciosas interfiram na apresentação e no tratamento dos fatos levantados;</a:t>
            </a:r>
            <a:endParaRPr lang="pt-BR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III - definição de objetivos, nos regimes de empreitada por preço global, empreitada integral, contratação </a:t>
            </a:r>
            <a:r>
              <a:rPr lang="pt-BR" sz="1800" b="0" i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semi-integrada</a:t>
            </a:r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e contratação integrada, atendidos os requisitos técnicos, legais, orçamentários e financeiros, de acordo com as finalidades da contratação, devendo, ainda, ser perquirida a conformidade do preço global com os parâmetros de mercado para o objeto contratado, considerada inclusive a dimensão geográfica.</a:t>
            </a:r>
            <a:endParaRPr lang="pt-BR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1º Ao suspender cautelarmente o processo licitatório, o tribunal de contas deverá pronunciar-se definitivamente sobre o mérito da irregularidade que tenha dado causa à suspensão no prazo de 25 (vinte e cinco) dias úteis, contado da data do recebimento das informações a que se refere o § 2º deste artigo, prorrogável por igual período uma única vez, e definirá objetivamente:</a:t>
            </a:r>
            <a:endParaRPr lang="pt-BR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 - as causas da ordem de suspensão;</a:t>
            </a:r>
            <a:endParaRPr lang="pt-BR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II - o modo como será garantido o atendimento do interesse público obstado pela suspensão da licitação, no caso de objetos essenciais ou de contratação por emergência.</a:t>
            </a:r>
            <a:endParaRPr lang="pt-BR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2º Ao ser intimado da ordem de suspensão do processo licitatório, o órgão ou entidade deverá, no prazo de 10 (dez) dias úteis, admitida a prorrogação:</a:t>
            </a:r>
            <a:endParaRPr lang="pt-BR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 - informar as medidas adotadas para cumprimento da decisão;</a:t>
            </a:r>
            <a:endParaRPr lang="pt-BR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II - prestar todas as informações cabíveis;</a:t>
            </a:r>
            <a:endParaRPr lang="pt-BR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III - proceder à apuração de responsabilidade, se for o caso.</a:t>
            </a:r>
            <a:endParaRPr lang="pt-BR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3º A decisão que examinar o mérito da medida cautelar a que se refere o § 1º deste artigo deverá definir as medidas necessárias e adequadas, em face das alternativas possíveis, para o saneamento do processo licitatório, ou determinar a sua anulação.</a:t>
            </a:r>
            <a:endParaRPr lang="pt-BR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4º O descumprimento do disposto no § 2º deste artigo ensejará a apuração de responsabilidade e a obrigação de reparação do prejuízo causado ao erário.</a:t>
            </a:r>
            <a:endParaRPr lang="pt-BR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172. (VETADO).</a:t>
            </a:r>
            <a:endParaRPr lang="pt-BR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173. Os tribunais de contas deverão, por meio de suas escolas de contas, promover eventos de capacitação para os servidores efetivos e empregados públicos designados para o desempenho das funções essenciais à execução desta Lei, incluídos cursos presenciais e a distância, redes de aprendizagem, seminários e congressos sobre contratações públicas.</a:t>
            </a:r>
            <a:endParaRPr lang="pt-BR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br>
              <a:rPr lang="pt-BR"/>
            </a:b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A3C37BE-C303-496D-B5CD-85F2937540FC}" type="slidenum">
              <a:rPr lang="pt-BR" noProof="0" smtClean="0"/>
              <a:t>18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6598540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A3C37BE-C303-496D-B5CD-85F2937540FC}" type="slidenum">
              <a:rPr lang="pt-BR" noProof="0" smtClean="0"/>
              <a:t>21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0429544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A3C37BE-C303-496D-B5CD-85F2937540FC}" type="slidenum">
              <a:rPr lang="pt-BR" noProof="0" smtClean="0"/>
              <a:t>22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6987884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A3C37BE-C303-496D-B5CD-85F2937540FC}" type="slidenum">
              <a:rPr lang="pt-BR" noProof="0" smtClean="0"/>
              <a:t>23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3026090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33E8F2-9D69-4280-9093-6B621416C2BD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65434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A3C37BE-C303-496D-B5CD-85F2937540FC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7612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A3C37BE-C303-496D-B5CD-85F2937540FC}" type="slidenum">
              <a:rPr lang="pt-BR" noProof="0" smtClean="0"/>
              <a:t>2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163246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 traz uma projeção do mercado de trabalho para 2 décadas a frente (até 2033), estimando a probabilidade de profissões serem substituídas pela computação.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má notícia é que a profissão de auditor tem 94% de substituição pela máquina. A boa notícia é que até lá estaremos já quase aposentados. Brincadeira.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verdade, a boa notícia é que a pesquisa não considera que a atividade de auditoria evolui com o tempo e à medida que as atividades atuais são automatizadas pela máquina, outras surgem para serem exclusivamente feitas pelo homem.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C12B0C-0C07-E641-8F34-10A0521EE122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724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piorar nossa situação, as vezes nos sentimos fazendo um trabalho sem fim: processos só aumentam, irregularidades que se repetem ano após ano, órgãos que não evoluem, políticas que não tem razão de existir.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Parece que estamos vivendo o mito de Sísifo de rolar eternamente uma pedra morro acima só para vê-la cair em seguida.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33E8F2-9D69-4280-9093-6B621416C2B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8177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 ainda há esperança.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Finalmente Hollywood descobriu o quão bravo e perigoso pode ser um auditor bem-preparado. Recomendo vocês assistirem esse filme com seus familiares para eles saberem o quão emocionante é esse trabalho.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isso, quero mostrar para vocês o que conseguimos alcançar em 2023, mesmo diante desse cenário desafiador que passamos.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C12B0C-0C07-E641-8F34-10A0521EE122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969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 p que fazer para reduzir a entropia de um sistema</a:t>
            </a:r>
            <a:r>
              <a:rPr lang="pt-BR"/>
              <a:t>? adicionando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A3C37BE-C303-496D-B5CD-85F2937540FC}" type="slidenum">
              <a:rPr lang="pt-BR" noProof="0" smtClean="0"/>
              <a:t>10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810024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u="none" strike="noStrike" baseline="0" dirty="0">
                <a:latin typeface="ArialMT_PDF_Subset"/>
              </a:rPr>
              <a:t>De forma positiva, verifica-se a maior preocupação legislativa com a governança pública, destacando-se a relevância da gestão de riscos e do controle preventivo que auxiliam para eficiência e diminuem os riscos da prática de irregularidades nas das contratações púbicas.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A3C37BE-C303-496D-B5CD-85F2937540FC}" type="slidenum">
              <a:rPr lang="pt-BR" noProof="0" smtClean="0"/>
              <a:t>11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882734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A3C37BE-C303-496D-B5CD-85F2937540FC}" type="slidenum">
              <a:rPr lang="pt-BR" noProof="0" smtClean="0"/>
              <a:t>12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710278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 como estamos interpretando isso no TCU?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A3C37BE-C303-496D-B5CD-85F2937540FC}" type="slidenum">
              <a:rPr lang="pt-BR" noProof="0" smtClean="0"/>
              <a:t>13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347601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>
              <a:defRPr sz="4400" cap="all" baseline="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7" name="Retângulo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1D57F4A3-CF1A-49AE-AF56-17266B68AB93}" type="datetime1">
              <a:rPr lang="pt-BR" noProof="0" smtClean="0"/>
              <a:t>28/03/2024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0FF54DE5-C571-48E8-A5BC-B369434E2F44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3" name="Espaço Reservado para Imagem 2" descr="Um espaço reservado vazio para adicionar uma imagem. Clique no espaço reservado e selecione a imagem que você deseja adicionar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006A2B-C86C-48EA-A323-32CA4AC86682}" type="datetime1">
              <a:rPr lang="pt-BR" noProof="0" smtClean="0"/>
              <a:t>28/03/2024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EAF56F-B998-42B6-BBFD-7C0B6F4F4178}" type="datetime1">
              <a:rPr lang="pt-BR" noProof="0" smtClean="0"/>
              <a:t>28/03/2024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E18A2F-6E06-446F-9F43-050C98C497E1}" type="datetime1">
              <a:rPr lang="pt-BR" noProof="0" smtClean="0"/>
              <a:t>28/03/2024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/>
              <a:t>‹nº›</a:t>
            </a:fld>
            <a:endParaRPr lang="pt-BR" noProof="0"/>
          </a:p>
        </p:txBody>
      </p:sp>
      <p:grpSp>
        <p:nvGrpSpPr>
          <p:cNvPr id="7" name="Grupo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Conector Reto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815921"/>
            <a:ext cx="10515600" cy="868192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28ABE2"/>
                </a:solidFill>
                <a:latin typeface="+mn-lt"/>
              </a:defRPr>
            </a:lvl1pPr>
          </a:lstStyle>
          <a:p>
            <a:r>
              <a:rPr lang="en-US" noProof="0"/>
              <a:t>Clique para </a:t>
            </a:r>
            <a:r>
              <a:rPr lang="en-US" noProof="0" err="1"/>
              <a:t>editar</a:t>
            </a:r>
            <a:r>
              <a:rPr lang="en-US" noProof="0"/>
              <a:t> o </a:t>
            </a:r>
            <a:r>
              <a:rPr lang="en-US" noProof="0" err="1"/>
              <a:t>título</a:t>
            </a:r>
            <a:r>
              <a:rPr lang="en-US" noProof="0"/>
              <a:t> </a:t>
            </a:r>
            <a:r>
              <a:rPr lang="en-US" noProof="0" err="1"/>
              <a:t>mestre</a:t>
            </a:r>
            <a:endParaRPr lang="en-US" noProof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959429"/>
            <a:ext cx="10515600" cy="39914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Clique para </a:t>
            </a:r>
            <a:r>
              <a:rPr lang="en-US" noProof="0" err="1"/>
              <a:t>editar</a:t>
            </a:r>
            <a:r>
              <a:rPr lang="en-US" noProof="0"/>
              <a:t> o </a:t>
            </a:r>
            <a:r>
              <a:rPr lang="en-US" noProof="0" err="1"/>
              <a:t>texto</a:t>
            </a:r>
            <a:r>
              <a:rPr lang="en-US" noProof="0"/>
              <a:t> </a:t>
            </a:r>
            <a:r>
              <a:rPr lang="en-US" noProof="0" err="1"/>
              <a:t>mestre</a:t>
            </a:r>
            <a:endParaRPr lang="en-US" noProof="0"/>
          </a:p>
          <a:p>
            <a:pPr lvl="1"/>
            <a:r>
              <a:rPr lang="en-US" noProof="0"/>
              <a:t>Segundo </a:t>
            </a:r>
            <a:r>
              <a:rPr lang="en-US" noProof="0" err="1"/>
              <a:t>nível</a:t>
            </a:r>
            <a:endParaRPr lang="en-US" noProof="0"/>
          </a:p>
          <a:p>
            <a:pPr lvl="2"/>
            <a:r>
              <a:rPr lang="en-US" noProof="0" err="1"/>
              <a:t>Terceiro</a:t>
            </a:r>
            <a:r>
              <a:rPr lang="en-US" noProof="0"/>
              <a:t> </a:t>
            </a:r>
            <a:r>
              <a:rPr lang="en-US" noProof="0" err="1"/>
              <a:t>nível</a:t>
            </a:r>
            <a:endParaRPr lang="en-US" noProof="0"/>
          </a:p>
          <a:p>
            <a:pPr lvl="3"/>
            <a:r>
              <a:rPr lang="en-US" noProof="0"/>
              <a:t>Quarto </a:t>
            </a:r>
            <a:r>
              <a:rPr lang="en-US" noProof="0" err="1"/>
              <a:t>nível</a:t>
            </a:r>
            <a:endParaRPr lang="en-US" noProof="0"/>
          </a:p>
          <a:p>
            <a:pPr lvl="4"/>
            <a:r>
              <a:rPr lang="en-US" noProof="0"/>
              <a:t>Quinto </a:t>
            </a:r>
            <a:r>
              <a:rPr lang="en-US" noProof="0" err="1"/>
              <a:t>nível</a:t>
            </a:r>
            <a:endParaRPr lang="en-US" noProof="0"/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13"/>
          </p:nvPr>
        </p:nvSpPr>
        <p:spPr>
          <a:xfrm>
            <a:off x="838200" y="571219"/>
            <a:ext cx="10515600" cy="461962"/>
          </a:xfrm>
        </p:spPr>
        <p:txBody>
          <a:bodyPr anchor="b">
            <a:noAutofit/>
          </a:bodyPr>
          <a:lstStyle>
            <a:lvl1pPr marL="0" indent="0">
              <a:buNone/>
              <a:defRPr sz="3600" b="0" i="0">
                <a:solidFill>
                  <a:srgbClr val="3D89C9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Clique para </a:t>
            </a:r>
            <a:r>
              <a:rPr lang="en-US" noProof="0" err="1"/>
              <a:t>editar</a:t>
            </a:r>
            <a:r>
              <a:rPr lang="en-US" noProof="0"/>
              <a:t> o </a:t>
            </a:r>
            <a:r>
              <a:rPr lang="en-US" noProof="0" err="1"/>
              <a:t>texto</a:t>
            </a:r>
            <a:r>
              <a:rPr lang="en-US" noProof="0"/>
              <a:t> </a:t>
            </a:r>
            <a:r>
              <a:rPr lang="en-US" noProof="0" err="1"/>
              <a:t>mestre</a:t>
            </a:r>
            <a:endParaRPr lang="en-US" noProof="0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95522-1DE1-40D1-A926-D5B1E6D4FB3B}" type="datetimeFigureOut">
              <a:rPr lang="pt-BR"/>
              <a:pPr>
                <a:defRPr/>
              </a:pPr>
              <a:t>28/03/2024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7BDFA-09C7-445D-AF48-5CB2AFBE62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5055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óp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BDE1569-F3C7-A421-1152-2DA5FCE186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Espaço Reservado para Número de Slide 5">
            <a:extLst>
              <a:ext uri="{FF2B5EF4-FFF2-40B4-BE49-F238E27FC236}">
                <a16:creationId xmlns:a16="http://schemas.microsoft.com/office/drawing/2014/main" id="{1B7868ED-A2D6-F1E4-C665-BD00479629AB}"/>
              </a:ext>
            </a:extLst>
          </p:cNvPr>
          <p:cNvSpPr txBox="1">
            <a:spLocks/>
          </p:cNvSpPr>
          <p:nvPr userDrawn="1"/>
        </p:nvSpPr>
        <p:spPr>
          <a:xfrm>
            <a:off x="11399574" y="6256596"/>
            <a:ext cx="617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A40719-735B-4738-9362-762AE1E54119}" type="slidenum">
              <a:rPr lang="pt-BR" sz="1000" b="1" kern="12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/>
              <a:t>‹nº›</a:t>
            </a:fld>
            <a:endParaRPr lang="pt-BR" sz="1000" b="1" kern="12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16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">
  <p:cSld name="Slide de título 2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2"/>
          <p:cNvPicPr preferRelativeResize="0"/>
          <p:nvPr/>
        </p:nvPicPr>
        <p:blipFill rotWithShape="1">
          <a:blip r:embed="rId2">
            <a:alphaModFix/>
          </a:blip>
          <a:srcRect r="95290"/>
          <a:stretch/>
        </p:blipFill>
        <p:spPr>
          <a:xfrm>
            <a:off x="-6367" y="-6367"/>
            <a:ext cx="574701" cy="6864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767" y="-6367"/>
            <a:ext cx="6573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5337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DFC3A06-75C5-4D2A-8C93-52EE50194E24}" type="datetime1">
              <a:rPr lang="pt-BR" noProof="0" smtClean="0"/>
              <a:t>28/03/2024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de Título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>
              <a:defRPr sz="4400" cap="all" baseline="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11" name="Espaço Reservado para Imagem 10" descr="Um espaço reservado vazio para adicionar uma imagem. Clique no espaço reservado e selecione a imagem que você deseja adicionar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8" name="Retângulo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grpSp>
        <p:nvGrpSpPr>
          <p:cNvPr id="14" name="Grupo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Conector Reto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upo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Conector Reto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tângulo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upo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Conector Reto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ector Reto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tângulo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/>
            </a:p>
          </p:txBody>
        </p:sp>
        <p:grpSp>
          <p:nvGrpSpPr>
            <p:cNvPr id="11" name="Grupo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Conector Reto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ector Reto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C3C95E-0E48-4D1D-81F3-AB6333D41E61}" type="datetime1">
              <a:rPr lang="pt-BR" noProof="0" smtClean="0"/>
              <a:t>28/03/2024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31AEF0-CA80-4D45-87BA-42880CFEA089}" type="datetime1">
              <a:rPr lang="pt-BR" noProof="0" smtClean="0"/>
              <a:t>28/03/2024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EF02E27-B38E-44B0-9633-761E05665EAC}" type="datetime1">
              <a:rPr lang="pt-BR" noProof="0" smtClean="0"/>
              <a:t>28/03/2024</a:t>
            </a:fld>
            <a:endParaRPr lang="pt-BR" noProof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0CB440-07A7-4F7B-B262-7ED1B68B6949}" type="datetime1">
              <a:rPr lang="pt-BR" noProof="0" smtClean="0"/>
              <a:t>28/03/2024</a:t>
            </a:fld>
            <a:endParaRPr lang="pt-BR" noProof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B8122D9-B6C1-4340-B355-1B9EC9374DB2}" type="datetime1">
              <a:rPr lang="pt-BR" noProof="0" smtClean="0"/>
              <a:t>28/03/2024</a:t>
            </a:fld>
            <a:endParaRPr lang="pt-BR" noProof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0321ECB-A9AD-4831-8AB0-C216558C2883}" type="datetime1">
              <a:rPr lang="pt-BR" noProof="0" smtClean="0"/>
              <a:t>28/03/2024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pt-BR" noProof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  <a:p>
            <a:pPr lvl="5" rtl="0"/>
            <a:r>
              <a:rPr lang="pt-BR" noProof="0"/>
              <a:t>Sexto nível</a:t>
            </a:r>
          </a:p>
          <a:p>
            <a:pPr lvl="6" rtl="0"/>
            <a:r>
              <a:rPr lang="pt-BR" noProof="0"/>
              <a:t>Sétimo nível</a:t>
            </a:r>
          </a:p>
          <a:p>
            <a:pPr lvl="7" rtl="0"/>
            <a:r>
              <a:rPr lang="pt-BR" noProof="0"/>
              <a:t>Oito nível</a:t>
            </a:r>
          </a:p>
          <a:p>
            <a:pPr lvl="8" rtl="0"/>
            <a:r>
              <a:rPr lang="pt-BR" noProof="0"/>
              <a:t>Nono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fld id="{69E6B1CB-89B9-411A-8E1E-1E9032558BF9}" type="datetime1">
              <a:rPr lang="pt-BR" noProof="0" smtClean="0"/>
              <a:t>28/03/2024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fld id="{0FF54DE5-C571-48E8-A5BC-B369434E2F44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grpSp>
        <p:nvGrpSpPr>
          <p:cNvPr id="15" name="Grupo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Conector Reto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2" r:id="rId13"/>
    <p:sldLayoutId id="2147483663" r:id="rId14"/>
    <p:sldLayoutId id="2147483666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esquisa.apps.tcu.gov.br/#/documento/sumula/valor%2520significativo/%2520/DTRELEVANCIA%2520desc%252C%2520NUMEROINT%2520desc/0/sinonimos%253Dtru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2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pt/photo/609715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www.sul21.com.br/ta-na-rede/2016/02/123os-10-melhores-memes-da-gloria-pires-no-oscar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svgsilh.com/es/image/468289.html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svgsilh.com/es/image/468289.html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photo/ai-artificial-intelligence-machine-learning-616020/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E82706-71AA-26CB-182C-F01971687D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Autofit/>
          </a:bodyPr>
          <a:lstStyle/>
          <a:p>
            <a:r>
              <a:rPr lang="pt-BR" sz="3600" dirty="0"/>
              <a:t>Atuação dos órgãos de controle no contexto da </a:t>
            </a:r>
            <a:r>
              <a:rPr lang="pt-BR" sz="3600" dirty="0" err="1"/>
              <a:t>nllc</a:t>
            </a:r>
            <a:endParaRPr lang="pt-BR" sz="3600" dirty="0"/>
          </a:p>
        </p:txBody>
      </p:sp>
      <p:pic>
        <p:nvPicPr>
          <p:cNvPr id="4" name="Picture 3" descr="Figura humana em madeira">
            <a:extLst>
              <a:ext uri="{FF2B5EF4-FFF2-40B4-BE49-F238E27FC236}">
                <a16:creationId xmlns:a16="http://schemas.microsoft.com/office/drawing/2014/main" id="{AF8726B1-F8CF-B447-0694-36325B4E58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355" b="3"/>
          <a:stretch/>
        </p:blipFill>
        <p:spPr>
          <a:xfrm>
            <a:off x="6981063" y="1310656"/>
            <a:ext cx="5210937" cy="4208604"/>
          </a:xfrm>
          <a:prstGeom prst="rect">
            <a:avLst/>
          </a:prstGeom>
          <a:noFill/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14DA298-207A-93AE-CDD4-8141F72F8829}"/>
              </a:ext>
            </a:extLst>
          </p:cNvPr>
          <p:cNvSpPr txBox="1"/>
          <p:nvPr/>
        </p:nvSpPr>
        <p:spPr>
          <a:xfrm>
            <a:off x="1104900" y="4327119"/>
            <a:ext cx="6077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5C5C5C"/>
                </a:solidFill>
                <a:latin typeface="Segoe UI" panose="020B0502040204020203" pitchFamily="34" charset="0"/>
              </a:rPr>
              <a:t>Ítalo Pinheiro de A. Figueiredo</a:t>
            </a:r>
          </a:p>
          <a:p>
            <a:r>
              <a:rPr lang="pt-BR" dirty="0">
                <a:solidFill>
                  <a:srgbClr val="5C5C5C"/>
                </a:solidFill>
                <a:latin typeface="Segoe UI" panose="020B0502040204020203" pitchFamily="34" charset="0"/>
              </a:rPr>
              <a:t>Abril/2024  </a:t>
            </a:r>
          </a:p>
        </p:txBody>
      </p:sp>
    </p:spTree>
    <p:extLst>
      <p:ext uri="{BB962C8B-B14F-4D97-AF65-F5344CB8AC3E}">
        <p14:creationId xmlns:p14="http://schemas.microsoft.com/office/powerpoint/2010/main" val="233989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A5623-0F33-45CA-F2ED-B187F6DA8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Entropia da licitação</a:t>
            </a:r>
          </a:p>
        </p:txBody>
      </p:sp>
      <p:pic>
        <p:nvPicPr>
          <p:cNvPr id="1028" name="Picture 4" descr="Segunda lei da termodinâmica e entropia | Energia e enzimas | Biologia |  Khan Academy - YouTube">
            <a:extLst>
              <a:ext uri="{FF2B5EF4-FFF2-40B4-BE49-F238E27FC236}">
                <a16:creationId xmlns:a16="http://schemas.microsoft.com/office/drawing/2014/main" id="{9491344C-A391-3EAC-1111-69D3CC22F7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93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F7450B-B549-B846-B88E-DE0C5EAC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Destaque ao tema Controle na NLLC</a:t>
            </a:r>
          </a:p>
        </p:txBody>
      </p:sp>
      <p:graphicFrame>
        <p:nvGraphicFramePr>
          <p:cNvPr id="9" name="Espaço Reservado para Conteúdo 8">
            <a:extLst>
              <a:ext uri="{FF2B5EF4-FFF2-40B4-BE49-F238E27FC236}">
                <a16:creationId xmlns:a16="http://schemas.microsoft.com/office/drawing/2014/main" id="{1913F4A4-7E41-2AA3-A6FE-0076606056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711676"/>
              </p:ext>
            </p:extLst>
          </p:nvPr>
        </p:nvGraphicFramePr>
        <p:xfrm>
          <a:off x="1104900" y="1600200"/>
          <a:ext cx="9982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743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5336E46-445F-4E2C-A84D-AD9B03F998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E5DBF02-C3DA-4842-9619-EAB36AF11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BE22D86-4E0E-4487-B3C5-E91BE01C37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E63380B-70CB-4CEF-B750-BD0A6F33B4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45C29C4-D971-48B2-8116-EE28880F41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1535049-44B5-4317-A576-0865E88AB9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F84212-DA1C-4B4D-B01D-86339B7ABE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BB00328-F63F-4D5B-8390-FA9F876968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0716F32-9470-4D50-A770-073076ED21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46F69A8-450F-461D-9315-EE280E4999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865604-F4DE-CBDA-43EC-BD5A90383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 anchor="b">
            <a:normAutofit/>
          </a:bodyPr>
          <a:lstStyle/>
          <a:p>
            <a:r>
              <a:rPr lang="pt-BR"/>
              <a:t>Linhas de Defesa (art. 169, NLLCA)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086B6C9A-8661-5180-448E-F78555A77F4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75634478"/>
              </p:ext>
            </p:extLst>
          </p:nvPr>
        </p:nvGraphicFramePr>
        <p:xfrm>
          <a:off x="1104900" y="1755446"/>
          <a:ext cx="4686300" cy="4416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Espaço Reservado para Conteúdo 4">
            <a:extLst>
              <a:ext uri="{FF2B5EF4-FFF2-40B4-BE49-F238E27FC236}">
                <a16:creationId xmlns:a16="http://schemas.microsoft.com/office/drawing/2014/main" id="{CF39F4E7-80F6-8B7A-FDC1-80E84C5840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6514" y="1755446"/>
            <a:ext cx="5439068" cy="420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53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85A33F-7796-4E31-33E2-59C1CB2C1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NLLC x IIA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F0E62B-3D25-745F-18AC-0474F9571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600200"/>
            <a:ext cx="5691011" cy="4572000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No modelo do IIA </a:t>
            </a:r>
            <a:r>
              <a:rPr lang="pt-BR" dirty="0">
                <a:solidFill>
                  <a:srgbClr val="FF0000"/>
                </a:solidFill>
              </a:rPr>
              <a:t>não há </a:t>
            </a:r>
            <a:r>
              <a:rPr lang="pt-BR" dirty="0"/>
              <a:t>uma segmentação por estrutura organizacional;</a:t>
            </a:r>
          </a:p>
          <a:p>
            <a:pPr algn="just"/>
            <a:r>
              <a:rPr lang="pt-BR" dirty="0"/>
              <a:t>A NLLC traz um parâmetro rígido de segmentação </a:t>
            </a:r>
            <a:r>
              <a:rPr lang="pt-BR" dirty="0">
                <a:solidFill>
                  <a:srgbClr val="FF0000"/>
                </a:solidFill>
              </a:rPr>
              <a:t>por unidades administrativas</a:t>
            </a:r>
            <a:r>
              <a:rPr lang="pt-BR" dirty="0"/>
              <a:t>, especialmente a 2ª e 3ª linhas;</a:t>
            </a:r>
          </a:p>
          <a:p>
            <a:pPr algn="just"/>
            <a:r>
              <a:rPr lang="pt-BR" dirty="0"/>
              <a:t>Risco de </a:t>
            </a:r>
            <a:r>
              <a:rPr lang="pt-BR" dirty="0">
                <a:solidFill>
                  <a:srgbClr val="FF0000"/>
                </a:solidFill>
              </a:rPr>
              <a:t>burocratização e excesso de instâncias</a:t>
            </a:r>
            <a:r>
              <a:rPr lang="pt-BR" dirty="0"/>
              <a:t> de operações para consecução de uma atividade;</a:t>
            </a:r>
          </a:p>
          <a:p>
            <a:pPr algn="just"/>
            <a:r>
              <a:rPr lang="pt-BR" dirty="0"/>
              <a:t>Inclusão dos Tribunais de Contas na 3ª linha pode representar </a:t>
            </a:r>
            <a:r>
              <a:rPr lang="pt-BR" dirty="0">
                <a:solidFill>
                  <a:srgbClr val="FF0000"/>
                </a:solidFill>
              </a:rPr>
              <a:t>um gargalo </a:t>
            </a:r>
            <a:r>
              <a:rPr lang="pt-BR" dirty="0"/>
              <a:t>para os órgãos e uma sobrecarga para si, visto que eles não fazem parte do fluxo normal de operações das organizações (controle externo).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  <p:pic>
        <p:nvPicPr>
          <p:cNvPr id="5" name="Gráfico 4" descr="fluxo de trabalho estrutura de tópicos">
            <a:extLst>
              <a:ext uri="{FF2B5EF4-FFF2-40B4-BE49-F238E27FC236}">
                <a16:creationId xmlns:a16="http://schemas.microsoft.com/office/drawing/2014/main" id="{ACDD3B4D-2B16-CFDE-2458-B07F68E48F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40979" y="1707498"/>
            <a:ext cx="3443004" cy="344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18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7CAE04-D6DB-A3D1-D13F-E49CEF3F5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aplicação das 3 linhas de defesa pelo TCU (REPR e DEN)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12E93FEE-75CA-C00B-FFE0-A0165A95E0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5240114"/>
              </p:ext>
            </p:extLst>
          </p:nvPr>
        </p:nvGraphicFramePr>
        <p:xfrm>
          <a:off x="1104900" y="1600200"/>
          <a:ext cx="9982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396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BDDF62-EB7F-4F72-90FD-3642302409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CE2424-0339-41B0-BA78-C4CA639C1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96000F-E949-4171-BBF5-5079BDB7DF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FF132C-A9E9-4972-8BC8-456B61D4B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1FA4224-B060-47F5-9B05-70FBC72CBE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16B69D-4261-48B1-ABF6-C328AF68E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238A60-5013-A6C9-F014-27FE24B46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3 linhas de defesa em REPR e DEN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B9FCC3-CC3D-7FAC-F229-E2816539E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5803900" cy="4572000"/>
          </a:xfrm>
        </p:spPr>
        <p:txBody>
          <a:bodyPr>
            <a:noAutofit/>
          </a:bodyPr>
          <a:lstStyle/>
          <a:p>
            <a:pPr algn="just"/>
            <a:r>
              <a:rPr lang="pt-BR" sz="1800" i="1" dirty="0"/>
              <a:t>Observe-se que não se está defendendo a aplicação dessa rotina </a:t>
            </a:r>
            <a:r>
              <a:rPr lang="pt-BR" sz="1800" i="1" dirty="0">
                <a:solidFill>
                  <a:srgbClr val="FF0000"/>
                </a:solidFill>
              </a:rPr>
              <a:t>em qualquer situação</a:t>
            </a:r>
            <a:r>
              <a:rPr lang="pt-BR" sz="1800" i="1" dirty="0"/>
              <a:t>, mas especificamente naquelas ocasiões em que, </a:t>
            </a:r>
            <a:r>
              <a:rPr lang="pt-BR" sz="1800" i="1" dirty="0">
                <a:solidFill>
                  <a:srgbClr val="FF0000"/>
                </a:solidFill>
              </a:rPr>
              <a:t>podendo o interessado acionar inicialmente a primeira linha de defesa</a:t>
            </a:r>
            <a:r>
              <a:rPr lang="pt-BR" sz="1800" i="1" dirty="0"/>
              <a:t>, deverá fazê-lo (a exemplo do período para apresentação de </a:t>
            </a:r>
            <a:r>
              <a:rPr lang="pt-BR" sz="1800" i="1" dirty="0">
                <a:solidFill>
                  <a:srgbClr val="FF0000"/>
                </a:solidFill>
              </a:rPr>
              <a:t>esclarecimentos</a:t>
            </a:r>
            <a:r>
              <a:rPr lang="pt-BR" sz="1800" i="1" dirty="0"/>
              <a:t> ou </a:t>
            </a:r>
            <a:r>
              <a:rPr lang="pt-BR" sz="1800" i="1" dirty="0">
                <a:solidFill>
                  <a:srgbClr val="FF0000"/>
                </a:solidFill>
              </a:rPr>
              <a:t>impugnação</a:t>
            </a:r>
            <a:r>
              <a:rPr lang="pt-BR" sz="1800" i="1" dirty="0"/>
              <a:t> a edital lançado, ou mesmo de recurso administrativo), sob pena de poder acarretar </a:t>
            </a:r>
            <a:r>
              <a:rPr lang="pt-BR" sz="1800" i="1" dirty="0">
                <a:solidFill>
                  <a:srgbClr val="FF0000"/>
                </a:solidFill>
              </a:rPr>
              <a:t>duplos esforços de apuração </a:t>
            </a:r>
            <a:r>
              <a:rPr lang="pt-BR" sz="1800" i="1" dirty="0"/>
              <a:t>desnecessariamente, em desfavor do erário e do interesse público, nas hipóteses de apresentação de pedido </a:t>
            </a:r>
            <a:r>
              <a:rPr lang="pt-BR" sz="1800" i="1" dirty="0">
                <a:solidFill>
                  <a:srgbClr val="FF0000"/>
                </a:solidFill>
              </a:rPr>
              <a:t>concomitante</a:t>
            </a:r>
            <a:r>
              <a:rPr lang="pt-BR" sz="1800" i="1" dirty="0"/>
              <a:t> na entidade licitante e no tribunal de contas, ou de acionar desnecessariamente esta Corte de Contas, nos casos de poder buscar atendimento a seu pleito </a:t>
            </a:r>
            <a:r>
              <a:rPr lang="pt-BR" sz="1800" i="1" dirty="0">
                <a:solidFill>
                  <a:srgbClr val="FF0000"/>
                </a:solidFill>
              </a:rPr>
              <a:t>primeiramente junto à entidade jurisdicionada</a:t>
            </a:r>
            <a:r>
              <a:rPr lang="pt-BR" sz="1800" dirty="0"/>
              <a:t>. </a:t>
            </a:r>
            <a:r>
              <a:rPr lang="pt-BR" sz="1400" dirty="0"/>
              <a:t>(Instrução da UT no </a:t>
            </a:r>
            <a:r>
              <a:rPr lang="pt-BR" sz="1400" b="1" u="sng" dirty="0"/>
              <a:t>TC 027.669/2022-6</a:t>
            </a:r>
            <a:r>
              <a:rPr lang="pt-BR" sz="1400" dirty="0"/>
              <a:t>, peça 9)</a:t>
            </a:r>
            <a:endParaRPr lang="pt-BR" sz="1800" dirty="0"/>
          </a:p>
        </p:txBody>
      </p:sp>
      <p:pic>
        <p:nvPicPr>
          <p:cNvPr id="5" name="Gráfico 4" descr="fluxo de trabalho estrutura de tópicos">
            <a:extLst>
              <a:ext uri="{FF2B5EF4-FFF2-40B4-BE49-F238E27FC236}">
                <a16:creationId xmlns:a16="http://schemas.microsoft.com/office/drawing/2014/main" id="{C279D86C-A1C6-6F1E-A079-884FBBFF3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93377" y="1857022"/>
            <a:ext cx="3143956" cy="314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6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865604-F4DE-CBDA-43EC-BD5A90383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pt-BR"/>
              <a:t>Litigância de má-fé no TCU</a:t>
            </a: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8BD2D113-90A3-64B8-11BD-1AEAA44EF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5894211" cy="45720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b="1" i="0" u="none" strike="noStrike" dirty="0"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Acórdão 2591/2022-Plenário, Ministro Aroldo Cedraz</a:t>
            </a:r>
          </a:p>
          <a:p>
            <a:pPr algn="just"/>
            <a:r>
              <a:rPr lang="pt-BR" dirty="0">
                <a:solidFill>
                  <a:srgbClr val="5C5C5C"/>
                </a:solidFill>
              </a:rPr>
              <a:t>1.6.1. </a:t>
            </a:r>
            <a:r>
              <a:rPr lang="pt-BR" i="1" dirty="0">
                <a:solidFill>
                  <a:srgbClr val="5C5C5C"/>
                </a:solidFill>
              </a:rPr>
              <a:t>reforçar a informação já comunicada, por meio dos Acórdão 1405/2022-TCU-Plenário (relator: Ministro Augusto Nardes) , 572/2022 - TCU - Plenário (relator Ministro Vital do Rêgo) e 2134/2022 - TCU - Plenário (relator Ministro Marcos </a:t>
            </a:r>
            <a:r>
              <a:rPr lang="pt-BR" i="1" dirty="0" err="1">
                <a:solidFill>
                  <a:srgbClr val="5C5C5C"/>
                </a:solidFill>
              </a:rPr>
              <a:t>Bemquerer</a:t>
            </a:r>
            <a:r>
              <a:rPr lang="pt-BR" i="1" dirty="0">
                <a:solidFill>
                  <a:srgbClr val="5C5C5C"/>
                </a:solidFill>
              </a:rPr>
              <a:t>), à sociedade empresarial [...] acerca da possiblidade da aplicação da </a:t>
            </a:r>
            <a:r>
              <a:rPr lang="pt-BR" b="1" i="1" dirty="0">
                <a:solidFill>
                  <a:srgbClr val="FF0000"/>
                </a:solidFill>
              </a:rPr>
              <a:t>multa prevista nos </a:t>
            </a:r>
            <a:r>
              <a:rPr lang="pt-BR" b="1" i="1" dirty="0" err="1">
                <a:solidFill>
                  <a:srgbClr val="FF0000"/>
                </a:solidFill>
              </a:rPr>
              <a:t>arts</a:t>
            </a:r>
            <a:r>
              <a:rPr lang="pt-BR" b="1" i="1" dirty="0">
                <a:solidFill>
                  <a:srgbClr val="FF0000"/>
                </a:solidFill>
              </a:rPr>
              <a:t>. 80 e 81 do Código de Processo Civil</a:t>
            </a:r>
            <a:r>
              <a:rPr lang="pt-BR" i="1" dirty="0">
                <a:solidFill>
                  <a:srgbClr val="5C5C5C"/>
                </a:solidFill>
              </a:rPr>
              <a:t>, [...], pela prática de </a:t>
            </a:r>
            <a:r>
              <a:rPr lang="pt-BR" b="1" i="1" dirty="0">
                <a:solidFill>
                  <a:srgbClr val="FF0000"/>
                </a:solidFill>
              </a:rPr>
              <a:t>litigância de má-fé ao reiteradamente</a:t>
            </a:r>
            <a:r>
              <a:rPr lang="pt-BR" i="1" dirty="0">
                <a:solidFill>
                  <a:srgbClr val="5C5C5C"/>
                </a:solidFill>
              </a:rPr>
              <a:t>, apesar dos diversos alertas emitidos por esta Corte de Contas, </a:t>
            </a:r>
            <a:r>
              <a:rPr lang="pt-BR" b="1" i="1" dirty="0">
                <a:solidFill>
                  <a:srgbClr val="FF0000"/>
                </a:solidFill>
              </a:rPr>
              <a:t>não acionar inicialmente a primeira e a segunda linhas de defesa, no âmbito do próprio órgão/entidade, antes do ingresso junto à terceira linha de defesa</a:t>
            </a:r>
            <a:r>
              <a:rPr lang="pt-BR" i="1" dirty="0">
                <a:solidFill>
                  <a:srgbClr val="5C5C5C"/>
                </a:solidFill>
              </a:rPr>
              <a:t>, constituída pelo órgão central de controle interno e tribunais de contas, acarretando, dessa forma, duplos esforços de apuração, em desfavor do erário e do interesse público, conforme previsto no princípio da eficiência insculpido no art. 37 da Constituição Federal e nas disposições previstas no art. 169 da Lei 14.133/2021.</a:t>
            </a:r>
            <a:endParaRPr lang="pt-BR" i="1" dirty="0"/>
          </a:p>
        </p:txBody>
      </p:sp>
      <p:pic>
        <p:nvPicPr>
          <p:cNvPr id="4" name="Gráfico 3" descr="Martelo estrutura de tópicos">
            <a:extLst>
              <a:ext uri="{FF2B5EF4-FFF2-40B4-BE49-F238E27FC236}">
                <a16:creationId xmlns:a16="http://schemas.microsoft.com/office/drawing/2014/main" id="{17565136-4C4E-FFD8-9037-C4BBB8FB9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15111" y="2112434"/>
            <a:ext cx="2633132" cy="263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49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865604-F4DE-CBDA-43EC-BD5A90383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pt-BR"/>
              <a:t>Litigância de má-fé no TCU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2364FA-544B-3094-E843-03D886D84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6176433" cy="4572000"/>
          </a:xfrm>
        </p:spPr>
        <p:txBody>
          <a:bodyPr>
            <a:noAutofit/>
          </a:bodyPr>
          <a:lstStyle/>
          <a:p>
            <a:pPr algn="just"/>
            <a:r>
              <a:rPr lang="pt-BR" b="1" i="0" u="sng" dirty="0">
                <a:solidFill>
                  <a:srgbClr val="424242"/>
                </a:solidFill>
                <a:effectLst/>
              </a:rPr>
              <a:t>Acórdão 10.038/2023-Segunda Câmara, Ministro Vital do Rêgo</a:t>
            </a:r>
            <a:r>
              <a:rPr lang="pt-BR" b="0" i="0" u="sng" dirty="0">
                <a:solidFill>
                  <a:srgbClr val="424242"/>
                </a:solidFill>
                <a:effectLst/>
              </a:rPr>
              <a:t>.</a:t>
            </a:r>
          </a:p>
          <a:p>
            <a:pPr algn="just"/>
            <a:r>
              <a:rPr lang="pt-BR" b="0" i="0" dirty="0">
                <a:solidFill>
                  <a:srgbClr val="424242"/>
                </a:solidFill>
                <a:effectLst/>
              </a:rPr>
              <a:t>9.2. </a:t>
            </a:r>
            <a:r>
              <a:rPr lang="pt-BR" b="0" i="1" dirty="0">
                <a:solidFill>
                  <a:srgbClr val="424242"/>
                </a:solidFill>
                <a:effectLst/>
              </a:rPr>
              <a:t>aplicar à empresa [...] </a:t>
            </a:r>
            <a:r>
              <a:rPr lang="pt-BR" b="1" i="1" dirty="0">
                <a:solidFill>
                  <a:srgbClr val="FF0000"/>
                </a:solidFill>
                <a:effectLst/>
              </a:rPr>
              <a:t>a multa prevista </a:t>
            </a:r>
            <a:r>
              <a:rPr lang="pt-BR" b="0" i="1" dirty="0">
                <a:solidFill>
                  <a:srgbClr val="424242"/>
                </a:solidFill>
                <a:effectLst/>
              </a:rPr>
              <a:t>no art. 81 do Código de Processo Civil, [...], no valor de </a:t>
            </a:r>
            <a:r>
              <a:rPr lang="pt-BR" b="1" i="1" dirty="0">
                <a:solidFill>
                  <a:srgbClr val="FF0000"/>
                </a:solidFill>
                <a:effectLst/>
              </a:rPr>
              <a:t>R$ 10.000,00 (dez mil reais)</a:t>
            </a:r>
            <a:r>
              <a:rPr lang="pt-BR" b="0" i="1" dirty="0">
                <a:solidFill>
                  <a:srgbClr val="424242"/>
                </a:solidFill>
                <a:effectLst/>
              </a:rPr>
              <a:t>, em razão de estar configurada </a:t>
            </a:r>
            <a:r>
              <a:rPr lang="pt-BR" b="1" i="1" dirty="0">
                <a:solidFill>
                  <a:srgbClr val="FF0000"/>
                </a:solidFill>
                <a:effectLst/>
              </a:rPr>
              <a:t>a litigância de má-fé</a:t>
            </a:r>
            <a:r>
              <a:rPr lang="pt-BR" b="1" i="1" dirty="0">
                <a:solidFill>
                  <a:srgbClr val="424242"/>
                </a:solidFill>
                <a:effectLst/>
              </a:rPr>
              <a:t> </a:t>
            </a:r>
            <a:r>
              <a:rPr lang="pt-BR" b="0" i="1" dirty="0">
                <a:solidFill>
                  <a:srgbClr val="424242"/>
                </a:solidFill>
                <a:effectLst/>
              </a:rPr>
              <a:t>ante a prática reiterada de movimentar os limitados meios fiscalizatórios do TCU, com vistas à apuração do fato trazido à colação pela representante, quando </a:t>
            </a:r>
            <a:r>
              <a:rPr lang="pt-BR" b="1" i="1" dirty="0">
                <a:solidFill>
                  <a:srgbClr val="FF0000"/>
                </a:solidFill>
                <a:effectLst/>
              </a:rPr>
              <a:t>a própria entidade</a:t>
            </a:r>
            <a:r>
              <a:rPr lang="pt-BR" b="0" i="1" dirty="0">
                <a:solidFill>
                  <a:srgbClr val="424242"/>
                </a:solidFill>
                <a:effectLst/>
              </a:rPr>
              <a:t>, também questionada pela representante, adotou as medidas necessárias para correção da falha cometida, em que pese os diversos alertas dados (</a:t>
            </a:r>
            <a:r>
              <a:rPr lang="pt-BR" b="0" i="1" dirty="0">
                <a:solidFill>
                  <a:srgbClr val="FF0000"/>
                </a:solidFill>
                <a:effectLst/>
              </a:rPr>
              <a:t>Acórdãos 572/2022, 1.061/2022, 1.089/2022, 1.123/2022 e 1.882/2022, todos de Plenário</a:t>
            </a:r>
            <a:r>
              <a:rPr lang="pt-BR" b="0" i="1" dirty="0">
                <a:solidFill>
                  <a:srgbClr val="424242"/>
                </a:solidFill>
                <a:effectLst/>
              </a:rPr>
              <a:t>), [...];</a:t>
            </a:r>
            <a:endParaRPr lang="pt-BR" i="1" dirty="0"/>
          </a:p>
        </p:txBody>
      </p:sp>
      <p:pic>
        <p:nvPicPr>
          <p:cNvPr id="4" name="Gráfico 3" descr="Martelo estrutura de tópicos">
            <a:extLst>
              <a:ext uri="{FF2B5EF4-FFF2-40B4-BE49-F238E27FC236}">
                <a16:creationId xmlns:a16="http://schemas.microsoft.com/office/drawing/2014/main" id="{3C7372E9-99E8-37A5-5B6C-1C8642A790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5111" y="2112434"/>
            <a:ext cx="2633132" cy="263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5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B792AF-A667-D617-E7BB-0726EB83F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 anchor="b">
            <a:normAutofit/>
          </a:bodyPr>
          <a:lstStyle/>
          <a:p>
            <a:r>
              <a:rPr lang="pt-BR" dirty="0"/>
              <a:t>Controle das Contratações (art. 171)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04650EF1-DBD4-2175-5D54-A75E7B5A84D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66123506"/>
              </p:ext>
            </p:extLst>
          </p:nvPr>
        </p:nvGraphicFramePr>
        <p:xfrm>
          <a:off x="1104793" y="1679222"/>
          <a:ext cx="5487918" cy="4571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Gráfico 5" descr="Detetive masculino estrutura de tópicos">
            <a:extLst>
              <a:ext uri="{FF2B5EF4-FFF2-40B4-BE49-F238E27FC236}">
                <a16:creationId xmlns:a16="http://schemas.microsoft.com/office/drawing/2014/main" id="{2A5E7319-F305-615E-E3C0-84D624D259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52626" y="1910644"/>
            <a:ext cx="4032956" cy="403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429D35-A2D9-453D-B3B2-E40264C42E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8FA5828-A058-4593-9D36-E7678A570F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4324440-A14F-4DEE-B54E-52CE180206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 rev="1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FE0231-45B2-8584-D806-F333FA3B9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Banalização do remédio</a:t>
            </a:r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2E21F629-F135-8D19-D1A3-8D03DF06B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46720" y="1600200"/>
            <a:ext cx="3040380" cy="4571999"/>
          </a:xfrm>
        </p:spPr>
        <p:txBody>
          <a:bodyPr>
            <a:normAutofit/>
          </a:bodyPr>
          <a:lstStyle/>
          <a:p>
            <a:r>
              <a:rPr lang="pt-BR" dirty="0"/>
              <a:t>As deliberações devem ser utilizadas como remédio;</a:t>
            </a:r>
          </a:p>
          <a:p>
            <a:r>
              <a:rPr lang="pt-BR" dirty="0"/>
              <a:t>Determinação/recomendação em excesso reduz a sua eficácia ao longo do tempo;</a:t>
            </a:r>
          </a:p>
          <a:p>
            <a:r>
              <a:rPr lang="pt-BR" dirty="0"/>
              <a:t>A banalização do instrumento leva a sua desvalorização;</a:t>
            </a:r>
          </a:p>
          <a:p>
            <a:r>
              <a:rPr lang="pt-BR" dirty="0"/>
              <a:t>Considerar também as consequências de segunda ordem.</a:t>
            </a:r>
          </a:p>
        </p:txBody>
      </p:sp>
      <p:pic>
        <p:nvPicPr>
          <p:cNvPr id="13" name="Espaço Reservado para Conteúdo 12" descr="Bolo decorado com frutas">
            <a:extLst>
              <a:ext uri="{FF2B5EF4-FFF2-40B4-BE49-F238E27FC236}">
                <a16:creationId xmlns:a16="http://schemas.microsoft.com/office/drawing/2014/main" id="{4330D2BA-CC40-FCC4-D387-EA692F23F6F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04900" y="1600200"/>
            <a:ext cx="6301740" cy="420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32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6C25D2-9146-8948-8B4B-D0BCE489D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 anchor="b">
            <a:normAutofit/>
          </a:bodyPr>
          <a:lstStyle/>
          <a:p>
            <a:r>
              <a:rPr lang="pt-BR" dirty="0"/>
              <a:t>Meu desafio...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2C889FB-FA57-C466-E832-F4A4173544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/>
          <a:p>
            <a:r>
              <a:rPr lang="pt-BR" sz="3200" b="1" i="1" dirty="0">
                <a:effectLst/>
              </a:rPr>
              <a:t>Como será atuação dos Tribunais de Contas frente aos novos princípios da Lei 14.133?</a:t>
            </a:r>
            <a:endParaRPr lang="pt-BR" sz="3200" b="1" i="1" dirty="0"/>
          </a:p>
        </p:txBody>
      </p:sp>
      <p:pic>
        <p:nvPicPr>
          <p:cNvPr id="5" name="Imagem 4" descr="Texto&#10;&#10;Descrição gerada automaticamente com confiança média">
            <a:extLst>
              <a:ext uri="{FF2B5EF4-FFF2-40B4-BE49-F238E27FC236}">
                <a16:creationId xmlns:a16="http://schemas.microsoft.com/office/drawing/2014/main" id="{2884AF0E-2BAA-F124-905C-7A1280AF42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3166" r="8416" b="-1"/>
          <a:stretch/>
        </p:blipFill>
        <p:spPr>
          <a:xfrm>
            <a:off x="4654671" y="1600199"/>
            <a:ext cx="6430912" cy="4572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940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0F60C7-B4CB-CC35-076E-718F55585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Res. TCU 315/2020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4A5C0532-5D41-0C7B-4E96-23E54B7197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155629"/>
              </p:ext>
            </p:extLst>
          </p:nvPr>
        </p:nvGraphicFramePr>
        <p:xfrm>
          <a:off x="1104900" y="1600200"/>
          <a:ext cx="9982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520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8B9BC6-3AE0-B959-1B03-5CAF37EFE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 anchor="b">
            <a:normAutofit/>
          </a:bodyPr>
          <a:lstStyle/>
          <a:p>
            <a:r>
              <a:rPr lang="pt-BR" dirty="0"/>
              <a:t>Controle das contratações (art. 171)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9E148B-8A86-E3D7-EA42-4A179F773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866922" cy="4572000"/>
          </a:xfrm>
        </p:spPr>
        <p:txBody>
          <a:bodyPr>
            <a:normAutofit/>
          </a:bodyPr>
          <a:lstStyle/>
          <a:p>
            <a:pPr algn="just"/>
            <a:r>
              <a:rPr lang="pt-BR" b="0" i="0" dirty="0">
                <a:effectLst/>
              </a:rPr>
              <a:t>§ 1º Ao suspender </a:t>
            </a:r>
            <a:r>
              <a:rPr lang="pt-BR" b="1" i="0" dirty="0">
                <a:solidFill>
                  <a:srgbClr val="FF0000"/>
                </a:solidFill>
                <a:effectLst/>
              </a:rPr>
              <a:t>cautelarmente</a:t>
            </a:r>
            <a:r>
              <a:rPr lang="pt-BR" b="0" i="0" dirty="0">
                <a:effectLst/>
              </a:rPr>
              <a:t> o processo licitatório, o tribunal de contas deverá pronunciar-se </a:t>
            </a:r>
            <a:r>
              <a:rPr lang="pt-BR" b="1" i="0" dirty="0">
                <a:solidFill>
                  <a:srgbClr val="FF0000"/>
                </a:solidFill>
                <a:effectLst/>
              </a:rPr>
              <a:t>definitivamente sobre o mérito da irregularidade </a:t>
            </a:r>
            <a:r>
              <a:rPr lang="pt-BR" b="0" i="0" dirty="0">
                <a:effectLst/>
              </a:rPr>
              <a:t>que tenha dado causa à suspensão no prazo de </a:t>
            </a:r>
            <a:r>
              <a:rPr lang="pt-BR" b="1" i="0" dirty="0">
                <a:solidFill>
                  <a:srgbClr val="FF0000"/>
                </a:solidFill>
                <a:effectLst/>
              </a:rPr>
              <a:t>25 (vinte e cinco) dias úteis,</a:t>
            </a:r>
            <a:r>
              <a:rPr lang="pt-BR" b="0" i="0" dirty="0">
                <a:effectLst/>
              </a:rPr>
              <a:t> contado da data do recebimento das informações a que se refere o § 2º deste artigo, prorrogável por igual período uma única vez, e definirá objetivamente:</a:t>
            </a:r>
          </a:p>
          <a:p>
            <a:pPr algn="just"/>
            <a:r>
              <a:rPr lang="pt-BR" b="0" i="0" dirty="0">
                <a:effectLst/>
              </a:rPr>
              <a:t>I - </a:t>
            </a:r>
            <a:r>
              <a:rPr lang="pt-BR" b="1" i="0" dirty="0">
                <a:solidFill>
                  <a:srgbClr val="FF0000"/>
                </a:solidFill>
                <a:effectLst/>
              </a:rPr>
              <a:t>as causas </a:t>
            </a:r>
            <a:r>
              <a:rPr lang="pt-BR" b="0" i="0" dirty="0">
                <a:effectLst/>
              </a:rPr>
              <a:t>da ordem de suspensão;</a:t>
            </a:r>
          </a:p>
          <a:p>
            <a:pPr algn="just"/>
            <a:r>
              <a:rPr lang="pt-BR" b="0" i="0" dirty="0">
                <a:effectLst/>
              </a:rPr>
              <a:t>II - o </a:t>
            </a:r>
            <a:r>
              <a:rPr lang="pt-BR" b="1" i="0" dirty="0">
                <a:solidFill>
                  <a:srgbClr val="FF0000"/>
                </a:solidFill>
                <a:effectLst/>
              </a:rPr>
              <a:t>modo como será garantido o atendimento do interesse público </a:t>
            </a:r>
            <a:r>
              <a:rPr lang="pt-BR" b="0" i="0" dirty="0">
                <a:effectLst/>
              </a:rPr>
              <a:t>obstado pela suspensão da licitação, no caso de objetos essenciais ou de contratação por emergência.</a:t>
            </a:r>
          </a:p>
        </p:txBody>
      </p:sp>
      <p:pic>
        <p:nvPicPr>
          <p:cNvPr id="6" name="Imagem 5" descr="Forma&#10;&#10;Descrição gerada automaticamente com confiança média">
            <a:extLst>
              <a:ext uri="{FF2B5EF4-FFF2-40B4-BE49-F238E27FC236}">
                <a16:creationId xmlns:a16="http://schemas.microsoft.com/office/drawing/2014/main" id="{C1AAE3F5-CA18-AF70-EB93-878A033A2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691811" y="1806222"/>
            <a:ext cx="4248437" cy="37704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268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8B9BC6-3AE0-B959-1B03-5CAF37EFE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Controle das contratações (</a:t>
            </a:r>
            <a:r>
              <a:rPr lang="pt-BR" err="1"/>
              <a:t>arts</a:t>
            </a:r>
            <a:r>
              <a:rPr lang="pt-BR"/>
              <a:t>. 171 a 173)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9E148B-8A86-E3D7-EA42-4A179F773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5105400" cy="4711700"/>
          </a:xfrm>
        </p:spPr>
        <p:txBody>
          <a:bodyPr>
            <a:normAutofit/>
          </a:bodyPr>
          <a:lstStyle/>
          <a:p>
            <a:pPr algn="just"/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3º A decisão que examinar o </a:t>
            </a:r>
            <a:r>
              <a:rPr lang="pt-BR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mérito da medida cautelar</a:t>
            </a: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 que se refere o § 1º deste artigo deverá definir as </a:t>
            </a:r>
            <a:r>
              <a:rPr lang="pt-BR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medidas</a:t>
            </a: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necessárias e adequadas, em face das alternativas possíveis, </a:t>
            </a:r>
            <a:r>
              <a:rPr lang="pt-BR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para o saneamento do processo licitatório</a:t>
            </a: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ou determinar a </a:t>
            </a:r>
            <a:r>
              <a:rPr lang="pt-BR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sua anulação</a:t>
            </a: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4" name="Imagem 3" descr="Forma&#10;&#10;Descrição gerada automaticamente com confiança média">
            <a:extLst>
              <a:ext uri="{FF2B5EF4-FFF2-40B4-BE49-F238E27FC236}">
                <a16:creationId xmlns:a16="http://schemas.microsoft.com/office/drawing/2014/main" id="{3BFEBF0F-4D94-E101-9D1E-ADFB15DACA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691811" y="1806222"/>
            <a:ext cx="4248437" cy="37704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774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8B9BC6-3AE0-B959-1B03-5CAF37EFE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 anchor="b">
            <a:normAutofit/>
          </a:bodyPr>
          <a:lstStyle/>
          <a:p>
            <a:r>
              <a:rPr lang="pt-BR" dirty="0"/>
              <a:t>Controle das contratações (173)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9E148B-8A86-E3D7-EA42-4A179F773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/>
          <a:p>
            <a:pPr algn="just"/>
            <a:r>
              <a:rPr lang="pt-BR" sz="2000" b="0" i="0" dirty="0">
                <a:effectLst/>
              </a:rPr>
              <a:t>Art. 173. Os tribunais de contas deverão, por meio de suas escolas de contas, </a:t>
            </a:r>
            <a:r>
              <a:rPr lang="pt-BR" sz="2000" b="0" i="0" dirty="0">
                <a:solidFill>
                  <a:srgbClr val="FF0000"/>
                </a:solidFill>
                <a:effectLst/>
              </a:rPr>
              <a:t>promover eventos de capacitação</a:t>
            </a:r>
            <a:r>
              <a:rPr lang="pt-BR" sz="2000" b="0" i="0" dirty="0">
                <a:effectLst/>
              </a:rPr>
              <a:t> para os servidores efetivos e empregados públicos designados </a:t>
            </a:r>
            <a:r>
              <a:rPr lang="pt-BR" sz="2000" b="0" i="0" dirty="0">
                <a:solidFill>
                  <a:srgbClr val="FF0000"/>
                </a:solidFill>
                <a:effectLst/>
              </a:rPr>
              <a:t>para o desempenho das funções essenciais à execução desta Lei</a:t>
            </a:r>
            <a:r>
              <a:rPr lang="pt-BR" sz="2000" b="0" i="0" dirty="0">
                <a:effectLst/>
              </a:rPr>
              <a:t>, incluídos cursos presenciais e à distância, redes de aprendizagem, seminários e congressos sobre contratações públicas.</a:t>
            </a:r>
          </a:p>
        </p:txBody>
      </p:sp>
      <p:pic>
        <p:nvPicPr>
          <p:cNvPr id="6" name="Gráfico 5" descr="Sala de aula estrutura de tópicos">
            <a:extLst>
              <a:ext uri="{FF2B5EF4-FFF2-40B4-BE49-F238E27FC236}">
                <a16:creationId xmlns:a16="http://schemas.microsoft.com/office/drawing/2014/main" id="{AD64D88C-E384-D96D-4425-F9D6FD1376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78473" y="1600199"/>
            <a:ext cx="4572001" cy="45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1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C57869-5B6C-7408-7358-010BCBD03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Dúvidas e reflexões..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55FFFB-7A61-FE8F-9791-953DA897A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5939367" cy="4572000"/>
          </a:xfrm>
        </p:spPr>
        <p:txBody>
          <a:bodyPr/>
          <a:lstStyle/>
          <a:p>
            <a:r>
              <a:rPr lang="pt-BR" dirty="0"/>
              <a:t>O modelo das 3 linhas de defesa pode engessar ainda mais os processos de licitação? Os tribunais de contas deveriam estar incluídos na 3ª linha defesa?</a:t>
            </a:r>
          </a:p>
          <a:p>
            <a:r>
              <a:rPr lang="pt-BR" dirty="0"/>
              <a:t>Como cobrar a participação da alta administração na implantação de práticas de gestão de riscos nas organizações?</a:t>
            </a:r>
          </a:p>
          <a:p>
            <a:r>
              <a:rPr lang="pt-BR" dirty="0"/>
              <a:t>Em que medida os regramentos trazidos pela NLLC para atuação do controle externo podem impactar as práticas já adotadas pelos </a:t>
            </a:r>
            <a:r>
              <a:rPr lang="pt-BR" dirty="0" err="1"/>
              <a:t>TC´s</a:t>
            </a:r>
            <a:r>
              <a:rPr lang="pt-BR" dirty="0"/>
              <a:t>?</a:t>
            </a:r>
          </a:p>
          <a:p>
            <a:pPr lvl="1"/>
            <a:r>
              <a:rPr lang="pt-BR" dirty="0"/>
              <a:t>Atendimento às normas de auditoria</a:t>
            </a:r>
          </a:p>
          <a:p>
            <a:pPr lvl="1"/>
            <a:r>
              <a:rPr lang="pt-BR" dirty="0"/>
              <a:t>Prazos de cautelares</a:t>
            </a:r>
          </a:p>
          <a:p>
            <a:pPr lvl="1"/>
            <a:r>
              <a:rPr lang="pt-BR" dirty="0"/>
              <a:t>Oportunidade de manifestação prévia</a:t>
            </a:r>
          </a:p>
        </p:txBody>
      </p:sp>
      <p:pic>
        <p:nvPicPr>
          <p:cNvPr id="4" name="Gráfico 3" descr="Selo ponto de interrogação com preenchimento sólido">
            <a:extLst>
              <a:ext uri="{FF2B5EF4-FFF2-40B4-BE49-F238E27FC236}">
                <a16:creationId xmlns:a16="http://schemas.microsoft.com/office/drawing/2014/main" id="{13ADE5D3-3887-9D10-6010-EF05E9750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44267" y="1600200"/>
            <a:ext cx="4030577" cy="403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74103DE-29EF-304D-BCE1-28B812DC2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71915"/>
            <a:ext cx="12192000" cy="740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99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dirty="0"/>
              <a:t>Obrigado!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04899" y="4332515"/>
            <a:ext cx="10071099" cy="833192"/>
          </a:xfrm>
        </p:spPr>
        <p:txBody>
          <a:bodyPr rtlCol="0">
            <a:normAutofit lnSpcReduction="10000"/>
          </a:bodyPr>
          <a:lstStyle/>
          <a:p>
            <a:pPr rtl="0">
              <a:spcAft>
                <a:spcPts val="600"/>
              </a:spcAft>
            </a:pPr>
            <a:r>
              <a:rPr lang="pt-BR" dirty="0"/>
              <a:t>Ítalo Figueiredo</a:t>
            </a:r>
          </a:p>
          <a:p>
            <a:pPr rtl="0">
              <a:spcAft>
                <a:spcPts val="600"/>
              </a:spcAft>
            </a:pPr>
            <a:r>
              <a:rPr lang="pt-BR" dirty="0" err="1"/>
              <a:t>Auditor-Chefe</a:t>
            </a:r>
            <a:endParaRPr lang="pt-BR" dirty="0"/>
          </a:p>
          <a:p>
            <a:pPr rtl="0">
              <a:spcAft>
                <a:spcPts val="600"/>
              </a:spcAft>
            </a:pPr>
            <a:r>
              <a:rPr lang="pt-BR"/>
              <a:t>italopaf@</a:t>
            </a:r>
            <a:r>
              <a:rPr lang="pt-BR" dirty="0"/>
              <a:t>tcu.gov.br</a:t>
            </a:r>
          </a:p>
        </p:txBody>
      </p:sp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9A24E7-3A65-3CBF-0CAD-A9D2D755E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 anchor="b">
            <a:normAutofit/>
          </a:bodyPr>
          <a:lstStyle/>
          <a:p>
            <a:r>
              <a:rPr lang="pt-BR" dirty="0"/>
              <a:t>O que diz o </a:t>
            </a:r>
            <a:r>
              <a:rPr lang="pt-BR" dirty="0" err="1"/>
              <a:t>ChatGPT</a:t>
            </a:r>
            <a:r>
              <a:rPr lang="pt-BR" dirty="0"/>
              <a:t>??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2ACDB1CD-B25D-65C7-39AA-6099FA50CE5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58340397"/>
              </p:ext>
            </p:extLst>
          </p:nvPr>
        </p:nvGraphicFramePr>
        <p:xfrm>
          <a:off x="1104900" y="1600200"/>
          <a:ext cx="4914900" cy="4571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m 4" descr="Imagem digital fictícia de personagem de filme&#10;&#10;Descrição gerada automaticamente com confiança baixa">
            <a:extLst>
              <a:ext uri="{FF2B5EF4-FFF2-40B4-BE49-F238E27FC236}">
                <a16:creationId xmlns:a16="http://schemas.microsoft.com/office/drawing/2014/main" id="{BEC9A532-498C-E6FC-99E1-0DFA179EFD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28243" r="2" b="2"/>
          <a:stretch/>
        </p:blipFill>
        <p:spPr>
          <a:xfrm>
            <a:off x="6172200" y="1600200"/>
            <a:ext cx="4914900" cy="4571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624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85611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610" y="0"/>
            <a:ext cx="10312781" cy="68580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BCF65399-4AE2-8A40-8E6E-C04DA884FC9F}"/>
              </a:ext>
            </a:extLst>
          </p:cNvPr>
          <p:cNvSpPr/>
          <p:nvPr/>
        </p:nvSpPr>
        <p:spPr>
          <a:xfrm>
            <a:off x="1275347" y="5642811"/>
            <a:ext cx="950494" cy="55345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xplosão: 14 Pontos 6">
            <a:extLst>
              <a:ext uri="{FF2B5EF4-FFF2-40B4-BE49-F238E27FC236}">
                <a16:creationId xmlns:a16="http://schemas.microsoft.com/office/drawing/2014/main" id="{6E9AA321-0E17-4960-800C-024232616DE3}"/>
              </a:ext>
            </a:extLst>
          </p:cNvPr>
          <p:cNvSpPr/>
          <p:nvPr/>
        </p:nvSpPr>
        <p:spPr>
          <a:xfrm>
            <a:off x="5592685" y="986589"/>
            <a:ext cx="7098632" cy="4932948"/>
          </a:xfrm>
          <a:prstGeom prst="irregularSeal2">
            <a:avLst/>
          </a:prstGeom>
          <a:solidFill>
            <a:srgbClr val="D5E2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800" dirty="0">
                <a:solidFill>
                  <a:srgbClr val="FF0000"/>
                </a:solidFill>
              </a:rPr>
              <a:t>94%</a:t>
            </a:r>
          </a:p>
        </p:txBody>
      </p:sp>
    </p:spTree>
    <p:extLst>
      <p:ext uri="{BB962C8B-B14F-4D97-AF65-F5344CB8AC3E}">
        <p14:creationId xmlns:p14="http://schemas.microsoft.com/office/powerpoint/2010/main" val="157494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playback.mp4">
            <a:hlinkClick r:id="" action="ppaction://media"/>
            <a:extLst>
              <a:ext uri="{FF2B5EF4-FFF2-40B4-BE49-F238E27FC236}">
                <a16:creationId xmlns:a16="http://schemas.microsoft.com/office/drawing/2014/main" id="{5D85B785-502B-9A49-BF79-3F481A4441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3406" y="696979"/>
            <a:ext cx="3422943" cy="598184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C010612-068B-7F6E-B45F-07D2EDCB7655}"/>
              </a:ext>
            </a:extLst>
          </p:cNvPr>
          <p:cNvSpPr txBox="1"/>
          <p:nvPr/>
        </p:nvSpPr>
        <p:spPr>
          <a:xfrm>
            <a:off x="4767513" y="3687900"/>
            <a:ext cx="39072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i="1" dirty="0">
                <a:effectLst/>
                <a:latin typeface="Open Sans" panose="020B0606030504020204" pitchFamily="34" charset="0"/>
              </a:rPr>
              <a:t>“Os deuses condenaram Sísifo a rolar incessantemente uma rocha até o alto de uma montanha, de onde tornava a cair por seu próprio peso. Pensaram, com certa razão, que </a:t>
            </a:r>
            <a:r>
              <a:rPr lang="pt-BR" b="1" i="1" u="sng" dirty="0">
                <a:effectLst/>
                <a:latin typeface="Open Sans" panose="020B0606030504020204" pitchFamily="34" charset="0"/>
              </a:rPr>
              <a:t>não há castigo mais terrível que o trabalho inútil e sem esperança</a:t>
            </a:r>
            <a:r>
              <a:rPr lang="pt-BR" b="0" i="1" dirty="0">
                <a:effectLst/>
                <a:latin typeface="Open Sans" panose="020B0606030504020204" pitchFamily="34" charset="0"/>
              </a:rPr>
              <a:t>.”</a:t>
            </a:r>
            <a:endParaRPr lang="pt-BR" dirty="0"/>
          </a:p>
        </p:txBody>
      </p:sp>
      <p:pic>
        <p:nvPicPr>
          <p:cNvPr id="1026" name="Picture 2" descr="1,135 imágenes, fotos de stock, objetos en 3D y vectores sobre Sísifo |  Shutterstock">
            <a:extLst>
              <a:ext uri="{FF2B5EF4-FFF2-40B4-BE49-F238E27FC236}">
                <a16:creationId xmlns:a16="http://schemas.microsoft.com/office/drawing/2014/main" id="{1333BDDA-125E-1C01-2237-E4F6EF160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513" y="696979"/>
            <a:ext cx="37147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8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738657"/>
            <a:ext cx="7048500" cy="10560680"/>
          </a:xfrm>
          <a:prstGeom prst="rect">
            <a:avLst/>
          </a:prstGeom>
        </p:spPr>
      </p:pic>
      <p:pic>
        <p:nvPicPr>
          <p:cNvPr id="4" name="Picture 3" descr="IMG_803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1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5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C0F7DD6-BAE3-4444-9A08-F379E710FA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8"/>
            <a:ext cx="12188131" cy="6860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3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0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A92A3F47-81E5-3A4E-8F96-29ECB7F32E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887"/>
            <a:ext cx="12192000" cy="6750226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02573781-42D7-81D3-8D12-03AD874691FA}"/>
              </a:ext>
            </a:extLst>
          </p:cNvPr>
          <p:cNvSpPr/>
          <p:nvPr/>
        </p:nvSpPr>
        <p:spPr>
          <a:xfrm>
            <a:off x="3027680" y="2956560"/>
            <a:ext cx="2418080" cy="6502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018517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Literatura Acadêmica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50520971_TF03431380_Win32" id="{67DA1A8C-7E1D-48D9-8AE0-B1341E383245}" vid="{C6294B18-BD50-40A7-A245-56BA74C24959}"/>
    </a:ext>
  </a:extLst>
</a:theme>
</file>

<file path=ppt/theme/theme2.xml><?xml version="1.0" encoding="utf-8"?>
<a:theme xmlns:a="http://schemas.openxmlformats.org/drawingml/2006/main" name="Tema do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4873beb7-5857-4685-be1f-d57550cc96cc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4873beb7-5857-4685-be1f-d57550cc96c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acadêmica, design de listras e fitas (widescreen)</Template>
  <TotalTime>5568</TotalTime>
  <Words>2215</Words>
  <Application>Microsoft Office PowerPoint</Application>
  <PresentationFormat>Widescreen</PresentationFormat>
  <Paragraphs>142</Paragraphs>
  <Slides>26</Slides>
  <Notes>18</Notes>
  <HiddenSlides>1</HiddenSlides>
  <MMClips>1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7" baseType="lpstr">
      <vt:lpstr>Arial</vt:lpstr>
      <vt:lpstr>ArialMT_PDF_Subset</vt:lpstr>
      <vt:lpstr>Calibri</vt:lpstr>
      <vt:lpstr>Euphemia</vt:lpstr>
      <vt:lpstr>Open Sans</vt:lpstr>
      <vt:lpstr>Plantagenet Cherokee</vt:lpstr>
      <vt:lpstr>Roboto</vt:lpstr>
      <vt:lpstr>Segoe UI</vt:lpstr>
      <vt:lpstr>Times New Roman</vt:lpstr>
      <vt:lpstr>Wingdings</vt:lpstr>
      <vt:lpstr>Literatura Acadêmica 16X9</vt:lpstr>
      <vt:lpstr>Atuação dos órgãos de controle no contexto da nllc</vt:lpstr>
      <vt:lpstr>Meu desafio...</vt:lpstr>
      <vt:lpstr>O que diz o ChatGPT??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Entropia da licitação</vt:lpstr>
      <vt:lpstr>Destaque ao tema Controle na NLLC</vt:lpstr>
      <vt:lpstr>Linhas de Defesa (art. 169, NLLCA)</vt:lpstr>
      <vt:lpstr>NLLC x IIA</vt:lpstr>
      <vt:lpstr>A aplicação das 3 linhas de defesa pelo TCU (REPR e DEN)</vt:lpstr>
      <vt:lpstr>A 3 linhas de defesa em REPR e DEN</vt:lpstr>
      <vt:lpstr>Litigância de má-fé no TCU</vt:lpstr>
      <vt:lpstr>Litigância de má-fé no TCU</vt:lpstr>
      <vt:lpstr>Controle das Contratações (art. 171)</vt:lpstr>
      <vt:lpstr>Banalização do remédio</vt:lpstr>
      <vt:lpstr>Res. TCU 315/2020</vt:lpstr>
      <vt:lpstr>Controle das contratações (art. 171)</vt:lpstr>
      <vt:lpstr>Controle das contratações (arts. 171 a 173)</vt:lpstr>
      <vt:lpstr>Controle das contratações (173)</vt:lpstr>
      <vt:lpstr>Dúvidas e reflexões..</vt:lpstr>
      <vt:lpstr>Apresentação do PowerPoint</vt:lpstr>
      <vt:lpstr>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com Layout de Imagens</dc:title>
  <dc:creator>Tania Pimenta</dc:creator>
  <cp:lastModifiedBy>Ítalo Pinheiro</cp:lastModifiedBy>
  <cp:revision>12</cp:revision>
  <dcterms:created xsi:type="dcterms:W3CDTF">2023-04-13T22:03:30Z</dcterms:created>
  <dcterms:modified xsi:type="dcterms:W3CDTF">2024-03-28T14:08:59Z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