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303" r:id="rId3"/>
    <p:sldId id="289" r:id="rId4"/>
    <p:sldId id="290" r:id="rId5"/>
    <p:sldId id="291" r:id="rId6"/>
    <p:sldId id="292" r:id="rId7"/>
    <p:sldId id="294" r:id="rId8"/>
    <p:sldId id="307" r:id="rId9"/>
    <p:sldId id="304" r:id="rId10"/>
    <p:sldId id="305" r:id="rId11"/>
    <p:sldId id="258" r:id="rId12"/>
    <p:sldId id="301" r:id="rId13"/>
    <p:sldId id="270" r:id="rId14"/>
    <p:sldId id="268" r:id="rId15"/>
    <p:sldId id="271" r:id="rId16"/>
    <p:sldId id="272" r:id="rId17"/>
    <p:sldId id="264" r:id="rId18"/>
    <p:sldId id="279" r:id="rId19"/>
    <p:sldId id="274" r:id="rId20"/>
    <p:sldId id="278" r:id="rId21"/>
    <p:sldId id="275" r:id="rId22"/>
    <p:sldId id="295" r:id="rId23"/>
    <p:sldId id="296" r:id="rId24"/>
    <p:sldId id="281" r:id="rId25"/>
    <p:sldId id="283" r:id="rId26"/>
    <p:sldId id="286" r:id="rId27"/>
    <p:sldId id="284" r:id="rId28"/>
    <p:sldId id="285" r:id="rId29"/>
    <p:sldId id="298" r:id="rId30"/>
    <p:sldId id="297" r:id="rId31"/>
    <p:sldId id="287" r:id="rId32"/>
    <p:sldId id="288" r:id="rId33"/>
    <p:sldId id="302" r:id="rId34"/>
    <p:sldId id="306" r:id="rId35"/>
    <p:sldId id="300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97B8"/>
    <a:srgbClr val="77A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D1E4BE-8033-4248-8481-E269853E9BB2}" v="404" dt="2024-04-01T12:32:07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0" d="100"/>
          <a:sy n="50" d="100"/>
        </p:scale>
        <p:origin x="75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Oliveira" userId="14f6c15cb131e0b0" providerId="LiveId" clId="{50336D60-34B7-4842-9949-63BCFBE75F4D}"/>
    <pc:docChg chg="modSld">
      <pc:chgData name="George Oliveira" userId="14f6c15cb131e0b0" providerId="LiveId" clId="{50336D60-34B7-4842-9949-63BCFBE75F4D}" dt="2024-03-29T15:51:58.911" v="76" actId="20577"/>
      <pc:docMkLst>
        <pc:docMk/>
      </pc:docMkLst>
      <pc:sldChg chg="modSp">
        <pc:chgData name="George Oliveira" userId="14f6c15cb131e0b0" providerId="LiveId" clId="{50336D60-34B7-4842-9949-63BCFBE75F4D}" dt="2024-03-29T15:51:58.911" v="76" actId="20577"/>
        <pc:sldMkLst>
          <pc:docMk/>
          <pc:sldMk cId="227695656" sldId="280"/>
        </pc:sldMkLst>
        <pc:spChg chg="mod">
          <ac:chgData name="George Oliveira" userId="14f6c15cb131e0b0" providerId="LiveId" clId="{50336D60-34B7-4842-9949-63BCFBE75F4D}" dt="2024-03-29T15:51:58.911" v="76" actId="20577"/>
          <ac:spMkLst>
            <pc:docMk/>
            <pc:sldMk cId="227695656" sldId="280"/>
            <ac:spMk id="2" creationId="{00000000-0000-0000-0000-000000000000}"/>
          </ac:spMkLst>
        </pc:spChg>
        <pc:spChg chg="mod">
          <ac:chgData name="George Oliveira" userId="14f6c15cb131e0b0" providerId="LiveId" clId="{50336D60-34B7-4842-9949-63BCFBE75F4D}" dt="2024-03-29T15:48:19.612" v="57" actId="20577"/>
          <ac:spMkLst>
            <pc:docMk/>
            <pc:sldMk cId="227695656" sldId="280"/>
            <ac:spMk id="3" creationId="{00000000-0000-0000-0000-000000000000}"/>
          </ac:spMkLst>
        </pc:spChg>
      </pc:sldChg>
      <pc:sldChg chg="modSp">
        <pc:chgData name="George Oliveira" userId="14f6c15cb131e0b0" providerId="LiveId" clId="{50336D60-34B7-4842-9949-63BCFBE75F4D}" dt="2024-03-29T15:45:07.953" v="0" actId="1076"/>
        <pc:sldMkLst>
          <pc:docMk/>
          <pc:sldMk cId="2630519379" sldId="303"/>
        </pc:sldMkLst>
        <pc:spChg chg="mod">
          <ac:chgData name="George Oliveira" userId="14f6c15cb131e0b0" providerId="LiveId" clId="{50336D60-34B7-4842-9949-63BCFBE75F4D}" dt="2024-03-29T15:45:07.953" v="0" actId="1076"/>
          <ac:spMkLst>
            <pc:docMk/>
            <pc:sldMk cId="2630519379" sldId="303"/>
            <ac:spMk id="7" creationId="{AEBDA36A-9786-11BC-2F48-D5E9D56B2A72}"/>
          </ac:spMkLst>
        </pc:spChg>
      </pc:sldChg>
    </pc:docChg>
  </pc:docChgLst>
  <pc:docChgLst>
    <pc:chgData name="George Oliveira" userId="14f6c15cb131e0b0" providerId="LiveId" clId="{9BD1E4BE-8033-4248-8481-E269853E9BB2}"/>
    <pc:docChg chg="undo redo custSel addSld modSld sldOrd">
      <pc:chgData name="George Oliveira" userId="14f6c15cb131e0b0" providerId="LiveId" clId="{9BD1E4BE-8033-4248-8481-E269853E9BB2}" dt="2024-04-01T21:36:06.423" v="4170" actId="20577"/>
      <pc:docMkLst>
        <pc:docMk/>
      </pc:docMkLst>
      <pc:sldChg chg="modSp">
        <pc:chgData name="George Oliveira" userId="14f6c15cb131e0b0" providerId="LiveId" clId="{9BD1E4BE-8033-4248-8481-E269853E9BB2}" dt="2024-03-30T22:32:30.016" v="3919" actId="20577"/>
        <pc:sldMkLst>
          <pc:docMk/>
          <pc:sldMk cId="3062507858" sldId="258"/>
        </pc:sldMkLst>
        <pc:spChg chg="mod">
          <ac:chgData name="George Oliveira" userId="14f6c15cb131e0b0" providerId="LiveId" clId="{9BD1E4BE-8033-4248-8481-E269853E9BB2}" dt="2024-03-30T22:32:30.016" v="3919" actId="20577"/>
          <ac:spMkLst>
            <pc:docMk/>
            <pc:sldMk cId="3062507858" sldId="258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0:37:03.132" v="2630" actId="113"/>
        <pc:sldMkLst>
          <pc:docMk/>
          <pc:sldMk cId="1720416839" sldId="264"/>
        </pc:sldMkLst>
        <pc:spChg chg="mod">
          <ac:chgData name="George Oliveira" userId="14f6c15cb131e0b0" providerId="LiveId" clId="{9BD1E4BE-8033-4248-8481-E269853E9BB2}" dt="2024-03-30T20:37:03.132" v="2630" actId="113"/>
          <ac:spMkLst>
            <pc:docMk/>
            <pc:sldMk cId="1720416839" sldId="264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0:38:30.413" v="2693" actId="20577"/>
        <pc:sldMkLst>
          <pc:docMk/>
          <pc:sldMk cId="2369414071" sldId="270"/>
        </pc:sldMkLst>
        <pc:spChg chg="mod">
          <ac:chgData name="George Oliveira" userId="14f6c15cb131e0b0" providerId="LiveId" clId="{9BD1E4BE-8033-4248-8481-E269853E9BB2}" dt="2024-03-30T20:38:30.413" v="2693" actId="20577"/>
          <ac:spMkLst>
            <pc:docMk/>
            <pc:sldMk cId="2369414071" sldId="270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0:45:17.468" v="2856" actId="113"/>
        <pc:sldMkLst>
          <pc:docMk/>
          <pc:sldMk cId="2684670356" sldId="274"/>
        </pc:sldMkLst>
        <pc:spChg chg="mod">
          <ac:chgData name="George Oliveira" userId="14f6c15cb131e0b0" providerId="LiveId" clId="{9BD1E4BE-8033-4248-8481-E269853E9BB2}" dt="2024-03-30T20:45:17.468" v="2856" actId="113"/>
          <ac:spMkLst>
            <pc:docMk/>
            <pc:sldMk cId="2684670356" sldId="274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4-01T12:43:33.467" v="4067" actId="20577"/>
        <pc:sldMkLst>
          <pc:docMk/>
          <pc:sldMk cId="3363168055" sldId="278"/>
        </pc:sldMkLst>
        <pc:spChg chg="mod">
          <ac:chgData name="George Oliveira" userId="14f6c15cb131e0b0" providerId="LiveId" clId="{9BD1E4BE-8033-4248-8481-E269853E9BB2}" dt="2024-04-01T12:43:33.467" v="4067" actId="20577"/>
          <ac:spMkLst>
            <pc:docMk/>
            <pc:sldMk cId="3363168055" sldId="278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4-01T12:42:56.325" v="4054" actId="6549"/>
        <pc:sldMkLst>
          <pc:docMk/>
          <pc:sldMk cId="591081909" sldId="279"/>
        </pc:sldMkLst>
        <pc:spChg chg="mod">
          <ac:chgData name="George Oliveira" userId="14f6c15cb131e0b0" providerId="LiveId" clId="{9BD1E4BE-8033-4248-8481-E269853E9BB2}" dt="2024-04-01T12:42:56.325" v="4054" actId="6549"/>
          <ac:spMkLst>
            <pc:docMk/>
            <pc:sldMk cId="591081909" sldId="279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4-01T21:30:45.207" v="4167" actId="14100"/>
        <pc:sldMkLst>
          <pc:docMk/>
          <pc:sldMk cId="227695656" sldId="280"/>
        </pc:sldMkLst>
        <pc:spChg chg="mod">
          <ac:chgData name="George Oliveira" userId="14f6c15cb131e0b0" providerId="LiveId" clId="{9BD1E4BE-8033-4248-8481-E269853E9BB2}" dt="2024-04-01T21:30:45.207" v="4167" actId="14100"/>
          <ac:spMkLst>
            <pc:docMk/>
            <pc:sldMk cId="227695656" sldId="280"/>
            <ac:spMk id="2" creationId="{00000000-0000-0000-0000-000000000000}"/>
          </ac:spMkLst>
        </pc:spChg>
        <pc:spChg chg="mod">
          <ac:chgData name="George Oliveira" userId="14f6c15cb131e0b0" providerId="LiveId" clId="{9BD1E4BE-8033-4248-8481-E269853E9BB2}" dt="2024-04-01T21:26:33.183" v="4111" actId="6549"/>
          <ac:spMkLst>
            <pc:docMk/>
            <pc:sldMk cId="227695656" sldId="280"/>
            <ac:spMk id="3" creationId="{00000000-0000-0000-0000-000000000000}"/>
          </ac:spMkLst>
        </pc:spChg>
      </pc:sldChg>
      <pc:sldChg chg="delSp modSp mod delAnim">
        <pc:chgData name="George Oliveira" userId="14f6c15cb131e0b0" providerId="LiveId" clId="{9BD1E4BE-8033-4248-8481-E269853E9BB2}" dt="2024-03-30T21:26:48.369" v="3601" actId="255"/>
        <pc:sldMkLst>
          <pc:docMk/>
          <pc:sldMk cId="3660280183" sldId="283"/>
        </pc:sldMkLst>
        <pc:spChg chg="mod">
          <ac:chgData name="George Oliveira" userId="14f6c15cb131e0b0" providerId="LiveId" clId="{9BD1E4BE-8033-4248-8481-E269853E9BB2}" dt="2024-03-30T21:26:31.207" v="3599" actId="1076"/>
          <ac:spMkLst>
            <pc:docMk/>
            <pc:sldMk cId="3660280183" sldId="283"/>
            <ac:spMk id="2" creationId="{02E682C1-CB68-FD26-FB16-093135B42E32}"/>
          </ac:spMkLst>
        </pc:spChg>
        <pc:spChg chg="mod">
          <ac:chgData name="George Oliveira" userId="14f6c15cb131e0b0" providerId="LiveId" clId="{9BD1E4BE-8033-4248-8481-E269853E9BB2}" dt="2024-03-30T21:26:20.962" v="3598" actId="5793"/>
          <ac:spMkLst>
            <pc:docMk/>
            <pc:sldMk cId="3660280183" sldId="283"/>
            <ac:spMk id="3" creationId="{00000000-0000-0000-0000-000000000000}"/>
          </ac:spMkLst>
        </pc:spChg>
        <pc:spChg chg="del mod">
          <ac:chgData name="George Oliveira" userId="14f6c15cb131e0b0" providerId="LiveId" clId="{9BD1E4BE-8033-4248-8481-E269853E9BB2}" dt="2024-03-30T21:26:05.824" v="3544" actId="478"/>
          <ac:spMkLst>
            <pc:docMk/>
            <pc:sldMk cId="3660280183" sldId="283"/>
            <ac:spMk id="4" creationId="{00000000-0000-0000-0000-000000000000}"/>
          </ac:spMkLst>
        </pc:spChg>
        <pc:spChg chg="mod">
          <ac:chgData name="George Oliveira" userId="14f6c15cb131e0b0" providerId="LiveId" clId="{9BD1E4BE-8033-4248-8481-E269853E9BB2}" dt="2024-03-30T21:26:48.369" v="3601" actId="255"/>
          <ac:spMkLst>
            <pc:docMk/>
            <pc:sldMk cId="3660280183" sldId="283"/>
            <ac:spMk id="6" creationId="{1B7C64B3-67A7-F873-A824-78FD69A4D9D4}"/>
          </ac:spMkLst>
        </pc:spChg>
      </pc:sldChg>
      <pc:sldChg chg="addSp delSp modSp mod">
        <pc:chgData name="George Oliveira" userId="14f6c15cb131e0b0" providerId="LiveId" clId="{9BD1E4BE-8033-4248-8481-E269853E9BB2}" dt="2024-03-30T21:48:38.614" v="3787" actId="6549"/>
        <pc:sldMkLst>
          <pc:docMk/>
          <pc:sldMk cId="1230589743" sldId="284"/>
        </pc:sldMkLst>
        <pc:spChg chg="mod">
          <ac:chgData name="George Oliveira" userId="14f6c15cb131e0b0" providerId="LiveId" clId="{9BD1E4BE-8033-4248-8481-E269853E9BB2}" dt="2024-03-30T21:44:53.076" v="3770" actId="20577"/>
          <ac:spMkLst>
            <pc:docMk/>
            <pc:sldMk cId="1230589743" sldId="284"/>
            <ac:spMk id="3" creationId="{00000000-0000-0000-0000-000000000000}"/>
          </ac:spMkLst>
        </pc:spChg>
        <pc:spChg chg="add del mod">
          <ac:chgData name="George Oliveira" userId="14f6c15cb131e0b0" providerId="LiveId" clId="{9BD1E4BE-8033-4248-8481-E269853E9BB2}" dt="2024-03-30T21:48:38.614" v="3787" actId="6549"/>
          <ac:spMkLst>
            <pc:docMk/>
            <pc:sldMk cId="1230589743" sldId="284"/>
            <ac:spMk id="6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1:52:25.949" v="3808" actId="20577"/>
        <pc:sldMkLst>
          <pc:docMk/>
          <pc:sldMk cId="2946731968" sldId="285"/>
        </pc:sldMkLst>
        <pc:spChg chg="mod">
          <ac:chgData name="George Oliveira" userId="14f6c15cb131e0b0" providerId="LiveId" clId="{9BD1E4BE-8033-4248-8481-E269853E9BB2}" dt="2024-03-30T21:52:25.949" v="3808" actId="20577"/>
          <ac:spMkLst>
            <pc:docMk/>
            <pc:sldMk cId="2946731968" sldId="285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1:31:41.390" v="3717" actId="6549"/>
        <pc:sldMkLst>
          <pc:docMk/>
          <pc:sldMk cId="99019041" sldId="286"/>
        </pc:sldMkLst>
        <pc:spChg chg="mod">
          <ac:chgData name="George Oliveira" userId="14f6c15cb131e0b0" providerId="LiveId" clId="{9BD1E4BE-8033-4248-8481-E269853E9BB2}" dt="2024-03-30T21:31:41.390" v="3717" actId="6549"/>
          <ac:spMkLst>
            <pc:docMk/>
            <pc:sldMk cId="99019041" sldId="286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0:55:13.094" v="3226" actId="20577"/>
        <pc:sldMkLst>
          <pc:docMk/>
          <pc:sldMk cId="2198940189" sldId="287"/>
        </pc:sldMkLst>
        <pc:spChg chg="mod">
          <ac:chgData name="George Oliveira" userId="14f6c15cb131e0b0" providerId="LiveId" clId="{9BD1E4BE-8033-4248-8481-E269853E9BB2}" dt="2024-03-30T20:55:13.094" v="3226" actId="20577"/>
          <ac:spMkLst>
            <pc:docMk/>
            <pc:sldMk cId="2198940189" sldId="287"/>
            <ac:spMk id="3" creationId="{00000000-0000-0000-0000-000000000000}"/>
          </ac:spMkLst>
        </pc:spChg>
      </pc:sldChg>
      <pc:sldChg chg="addSp delSp modSp mod">
        <pc:chgData name="George Oliveira" userId="14f6c15cb131e0b0" providerId="LiveId" clId="{9BD1E4BE-8033-4248-8481-E269853E9BB2}" dt="2024-03-30T22:29:50.446" v="3911" actId="6549"/>
        <pc:sldMkLst>
          <pc:docMk/>
          <pc:sldMk cId="4014622703" sldId="288"/>
        </pc:sldMkLst>
        <pc:spChg chg="mod">
          <ac:chgData name="George Oliveira" userId="14f6c15cb131e0b0" providerId="LiveId" clId="{9BD1E4BE-8033-4248-8481-E269853E9BB2}" dt="2024-03-30T20:55:27.138" v="3241" actId="20577"/>
          <ac:spMkLst>
            <pc:docMk/>
            <pc:sldMk cId="4014622703" sldId="288"/>
            <ac:spMk id="3" creationId="{00000000-0000-0000-0000-000000000000}"/>
          </ac:spMkLst>
        </pc:spChg>
        <pc:spChg chg="del mod">
          <ac:chgData name="George Oliveira" userId="14f6c15cb131e0b0" providerId="LiveId" clId="{9BD1E4BE-8033-4248-8481-E269853E9BB2}" dt="2024-03-30T22:02:19.119" v="3827" actId="478"/>
          <ac:spMkLst>
            <pc:docMk/>
            <pc:sldMk cId="4014622703" sldId="288"/>
            <ac:spMk id="6" creationId="{00000000-0000-0000-0000-000000000000}"/>
          </ac:spMkLst>
        </pc:spChg>
        <pc:spChg chg="mod">
          <ac:chgData name="George Oliveira" userId="14f6c15cb131e0b0" providerId="LiveId" clId="{9BD1E4BE-8033-4248-8481-E269853E9BB2}" dt="2024-03-30T22:22:56.365" v="3835" actId="20577"/>
          <ac:spMkLst>
            <pc:docMk/>
            <pc:sldMk cId="4014622703" sldId="288"/>
            <ac:spMk id="7" creationId="{00000000-0000-0000-0000-000000000000}"/>
          </ac:spMkLst>
        </pc:spChg>
        <pc:spChg chg="add del mod">
          <ac:chgData name="George Oliveira" userId="14f6c15cb131e0b0" providerId="LiveId" clId="{9BD1E4BE-8033-4248-8481-E269853E9BB2}" dt="2024-03-30T22:29:50.446" v="3911" actId="6549"/>
          <ac:spMkLst>
            <pc:docMk/>
            <pc:sldMk cId="4014622703" sldId="288"/>
            <ac:spMk id="8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12:11:16.245" v="33" actId="6549"/>
        <pc:sldMkLst>
          <pc:docMk/>
          <pc:sldMk cId="906134984" sldId="291"/>
        </pc:sldMkLst>
        <pc:spChg chg="mod">
          <ac:chgData name="George Oliveira" userId="14f6c15cb131e0b0" providerId="LiveId" clId="{9BD1E4BE-8033-4248-8481-E269853E9BB2}" dt="2024-03-30T12:11:16.245" v="33" actId="6549"/>
          <ac:spMkLst>
            <pc:docMk/>
            <pc:sldMk cId="906134984" sldId="291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0:54:46.286" v="3204" actId="20577"/>
        <pc:sldMkLst>
          <pc:docMk/>
          <pc:sldMk cId="7542757" sldId="297"/>
        </pc:sldMkLst>
        <pc:spChg chg="mod">
          <ac:chgData name="George Oliveira" userId="14f6c15cb131e0b0" providerId="LiveId" clId="{9BD1E4BE-8033-4248-8481-E269853E9BB2}" dt="2024-03-30T20:54:46.286" v="3204" actId="20577"/>
          <ac:spMkLst>
            <pc:docMk/>
            <pc:sldMk cId="7542757" sldId="297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21:53:22.071" v="3825" actId="6549"/>
        <pc:sldMkLst>
          <pc:docMk/>
          <pc:sldMk cId="3030581449" sldId="298"/>
        </pc:sldMkLst>
        <pc:spChg chg="mod">
          <ac:chgData name="George Oliveira" userId="14f6c15cb131e0b0" providerId="LiveId" clId="{9BD1E4BE-8033-4248-8481-E269853E9BB2}" dt="2024-03-30T21:53:22.071" v="3825" actId="6549"/>
          <ac:spMkLst>
            <pc:docMk/>
            <pc:sldMk cId="3030581449" sldId="298"/>
            <ac:spMk id="3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3-30T12:26:56.866" v="143" actId="948"/>
        <pc:sldMkLst>
          <pc:docMk/>
          <pc:sldMk cId="1574073879" sldId="300"/>
        </pc:sldMkLst>
        <pc:spChg chg="mod">
          <ac:chgData name="George Oliveira" userId="14f6c15cb131e0b0" providerId="LiveId" clId="{9BD1E4BE-8033-4248-8481-E269853E9BB2}" dt="2024-03-30T12:26:56.866" v="143" actId="948"/>
          <ac:spMkLst>
            <pc:docMk/>
            <pc:sldMk cId="1574073879" sldId="300"/>
            <ac:spMk id="3" creationId="{00000000-0000-0000-0000-000000000000}"/>
          </ac:spMkLst>
        </pc:spChg>
      </pc:sldChg>
      <pc:sldChg chg="delSp modSp mod delAnim modAnim">
        <pc:chgData name="George Oliveira" userId="14f6c15cb131e0b0" providerId="LiveId" clId="{9BD1E4BE-8033-4248-8481-E269853E9BB2}" dt="2024-03-30T21:05:42.748" v="3436" actId="20577"/>
        <pc:sldMkLst>
          <pc:docMk/>
          <pc:sldMk cId="2846894521" sldId="302"/>
        </pc:sldMkLst>
        <pc:spChg chg="del">
          <ac:chgData name="George Oliveira" userId="14f6c15cb131e0b0" providerId="LiveId" clId="{9BD1E4BE-8033-4248-8481-E269853E9BB2}" dt="2024-03-30T20:19:44.849" v="2457" actId="478"/>
          <ac:spMkLst>
            <pc:docMk/>
            <pc:sldMk cId="2846894521" sldId="302"/>
            <ac:spMk id="3" creationId="{00000000-0000-0000-0000-000000000000}"/>
          </ac:spMkLst>
        </pc:spChg>
        <pc:spChg chg="del mod">
          <ac:chgData name="George Oliveira" userId="14f6c15cb131e0b0" providerId="LiveId" clId="{9BD1E4BE-8033-4248-8481-E269853E9BB2}" dt="2024-03-30T20:19:52.103" v="2458" actId="21"/>
          <ac:spMkLst>
            <pc:docMk/>
            <pc:sldMk cId="2846894521" sldId="302"/>
            <ac:spMk id="4" creationId="{9EA225CB-66C3-6168-4056-AE9BA07BA92B}"/>
          </ac:spMkLst>
        </pc:spChg>
        <pc:spChg chg="mod">
          <ac:chgData name="George Oliveira" userId="14f6c15cb131e0b0" providerId="LiveId" clId="{9BD1E4BE-8033-4248-8481-E269853E9BB2}" dt="2024-03-30T21:05:42.748" v="3436" actId="20577"/>
          <ac:spMkLst>
            <pc:docMk/>
            <pc:sldMk cId="2846894521" sldId="302"/>
            <ac:spMk id="7" creationId="{00000000-0000-0000-0000-000000000000}"/>
          </ac:spMkLst>
        </pc:spChg>
      </pc:sldChg>
      <pc:sldChg chg="modSp mod">
        <pc:chgData name="George Oliveira" userId="14f6c15cb131e0b0" providerId="LiveId" clId="{9BD1E4BE-8033-4248-8481-E269853E9BB2}" dt="2024-04-01T21:18:00.188" v="4070" actId="1076"/>
        <pc:sldMkLst>
          <pc:docMk/>
          <pc:sldMk cId="2630519379" sldId="303"/>
        </pc:sldMkLst>
        <pc:spChg chg="mod">
          <ac:chgData name="George Oliveira" userId="14f6c15cb131e0b0" providerId="LiveId" clId="{9BD1E4BE-8033-4248-8481-E269853E9BB2}" dt="2024-04-01T21:17:49.584" v="4069" actId="1076"/>
          <ac:spMkLst>
            <pc:docMk/>
            <pc:sldMk cId="2630519379" sldId="303"/>
            <ac:spMk id="6" creationId="{AFE50B97-2301-0E6E-7BD6-A36EDFB5D54D}"/>
          </ac:spMkLst>
        </pc:spChg>
        <pc:spChg chg="mod">
          <ac:chgData name="George Oliveira" userId="14f6c15cb131e0b0" providerId="LiveId" clId="{9BD1E4BE-8033-4248-8481-E269853E9BB2}" dt="2024-04-01T21:18:00.188" v="4070" actId="1076"/>
          <ac:spMkLst>
            <pc:docMk/>
            <pc:sldMk cId="2630519379" sldId="303"/>
            <ac:spMk id="7" creationId="{AEBDA36A-9786-11BC-2F48-D5E9D56B2A72}"/>
          </ac:spMkLst>
        </pc:spChg>
      </pc:sldChg>
      <pc:sldChg chg="modSp mod ord">
        <pc:chgData name="George Oliveira" userId="14f6c15cb131e0b0" providerId="LiveId" clId="{9BD1E4BE-8033-4248-8481-E269853E9BB2}" dt="2024-04-01T21:36:06.423" v="4170" actId="20577"/>
        <pc:sldMkLst>
          <pc:docMk/>
          <pc:sldMk cId="3486217272" sldId="304"/>
        </pc:sldMkLst>
        <pc:spChg chg="mod">
          <ac:chgData name="George Oliveira" userId="14f6c15cb131e0b0" providerId="LiveId" clId="{9BD1E4BE-8033-4248-8481-E269853E9BB2}" dt="2024-04-01T12:28:17.993" v="3921" actId="20577"/>
          <ac:spMkLst>
            <pc:docMk/>
            <pc:sldMk cId="3486217272" sldId="304"/>
            <ac:spMk id="3" creationId="{4D2DDD7A-363F-F295-089D-884FF82E3921}"/>
          </ac:spMkLst>
        </pc:spChg>
        <pc:spChg chg="mod">
          <ac:chgData name="George Oliveira" userId="14f6c15cb131e0b0" providerId="LiveId" clId="{9BD1E4BE-8033-4248-8481-E269853E9BB2}" dt="2024-04-01T21:36:06.423" v="4170" actId="20577"/>
          <ac:spMkLst>
            <pc:docMk/>
            <pc:sldMk cId="3486217272" sldId="304"/>
            <ac:spMk id="4" creationId="{5DC86E42-BB67-E70C-5516-840218108680}"/>
          </ac:spMkLst>
        </pc:spChg>
      </pc:sldChg>
      <pc:sldChg chg="addSp modSp new mod">
        <pc:chgData name="George Oliveira" userId="14f6c15cb131e0b0" providerId="LiveId" clId="{9BD1E4BE-8033-4248-8481-E269853E9BB2}" dt="2024-04-01T12:29:54.243" v="3951" actId="20577"/>
        <pc:sldMkLst>
          <pc:docMk/>
          <pc:sldMk cId="3540315153" sldId="305"/>
        </pc:sldMkLst>
        <pc:spChg chg="add mod">
          <ac:chgData name="George Oliveira" userId="14f6c15cb131e0b0" providerId="LiveId" clId="{9BD1E4BE-8033-4248-8481-E269853E9BB2}" dt="2024-03-30T18:55:50.434" v="2447" actId="20577"/>
          <ac:spMkLst>
            <pc:docMk/>
            <pc:sldMk cId="3540315153" sldId="305"/>
            <ac:spMk id="2" creationId="{2A6A0884-A41B-1147-8934-2D313C280AAA}"/>
          </ac:spMkLst>
        </pc:spChg>
        <pc:spChg chg="add mod">
          <ac:chgData name="George Oliveira" userId="14f6c15cb131e0b0" providerId="LiveId" clId="{9BD1E4BE-8033-4248-8481-E269853E9BB2}" dt="2024-04-01T12:29:54.243" v="3951" actId="20577"/>
          <ac:spMkLst>
            <pc:docMk/>
            <pc:sldMk cId="3540315153" sldId="305"/>
            <ac:spMk id="3" creationId="{F25CD190-D97A-0572-9DE5-CF0338BA9DA2}"/>
          </ac:spMkLst>
        </pc:spChg>
      </pc:sldChg>
      <pc:sldChg chg="addSp modSp new mod modAnim">
        <pc:chgData name="George Oliveira" userId="14f6c15cb131e0b0" providerId="LiveId" clId="{9BD1E4BE-8033-4248-8481-E269853E9BB2}" dt="2024-03-30T21:05:49.484" v="3438" actId="14100"/>
        <pc:sldMkLst>
          <pc:docMk/>
          <pc:sldMk cId="331632989" sldId="306"/>
        </pc:sldMkLst>
        <pc:spChg chg="add mod">
          <ac:chgData name="George Oliveira" userId="14f6c15cb131e0b0" providerId="LiveId" clId="{9BD1E4BE-8033-4248-8481-E269853E9BB2}" dt="2024-03-30T20:17:50.069" v="2451"/>
          <ac:spMkLst>
            <pc:docMk/>
            <pc:sldMk cId="331632989" sldId="306"/>
            <ac:spMk id="2" creationId="{F0B03FE2-1A9C-0612-0638-D2FC3B093FAC}"/>
          </ac:spMkLst>
        </pc:spChg>
        <pc:spChg chg="add mod">
          <ac:chgData name="George Oliveira" userId="14f6c15cb131e0b0" providerId="LiveId" clId="{9BD1E4BE-8033-4248-8481-E269853E9BB2}" dt="2024-03-30T21:05:49.484" v="3438" actId="14100"/>
          <ac:spMkLst>
            <pc:docMk/>
            <pc:sldMk cId="331632989" sldId="306"/>
            <ac:spMk id="4" creationId="{9EA225CB-66C3-6168-4056-AE9BA07BA92B}"/>
          </ac:spMkLst>
        </pc:spChg>
        <pc:picChg chg="add mod">
          <ac:chgData name="George Oliveira" userId="14f6c15cb131e0b0" providerId="LiveId" clId="{9BD1E4BE-8033-4248-8481-E269853E9BB2}" dt="2024-03-30T20:25:50.047" v="2529" actId="1076"/>
          <ac:picMkLst>
            <pc:docMk/>
            <pc:sldMk cId="331632989" sldId="306"/>
            <ac:picMk id="3" creationId="{E0C45872-C63F-7163-EE5B-973833EE5F79}"/>
          </ac:picMkLst>
        </pc:picChg>
      </pc:sldChg>
      <pc:sldChg chg="addSp modSp new mod ord">
        <pc:chgData name="George Oliveira" userId="14f6c15cb131e0b0" providerId="LiveId" clId="{9BD1E4BE-8033-4248-8481-E269853E9BB2}" dt="2024-04-01T12:39:43.604" v="4053" actId="13926"/>
        <pc:sldMkLst>
          <pc:docMk/>
          <pc:sldMk cId="4059102385" sldId="307"/>
        </pc:sldMkLst>
        <pc:spChg chg="add mod">
          <ac:chgData name="George Oliveira" userId="14f6c15cb131e0b0" providerId="LiveId" clId="{9BD1E4BE-8033-4248-8481-E269853E9BB2}" dt="2024-04-01T12:38:16.686" v="4042" actId="20577"/>
          <ac:spMkLst>
            <pc:docMk/>
            <pc:sldMk cId="4059102385" sldId="307"/>
            <ac:spMk id="2" creationId="{0F0DBA44-B4EF-F1A5-BABF-BEF8BA697ED1}"/>
          </ac:spMkLst>
        </pc:spChg>
        <pc:spChg chg="add mod">
          <ac:chgData name="George Oliveira" userId="14f6c15cb131e0b0" providerId="LiveId" clId="{9BD1E4BE-8033-4248-8481-E269853E9BB2}" dt="2024-04-01T12:31:54.502" v="3976"/>
          <ac:spMkLst>
            <pc:docMk/>
            <pc:sldMk cId="4059102385" sldId="307"/>
            <ac:spMk id="3" creationId="{1554DCB2-EB20-611B-F6BD-2C8DAC3B6675}"/>
          </ac:spMkLst>
        </pc:spChg>
        <pc:spChg chg="add mod">
          <ac:chgData name="George Oliveira" userId="14f6c15cb131e0b0" providerId="LiveId" clId="{9BD1E4BE-8033-4248-8481-E269853E9BB2}" dt="2024-04-01T12:39:43.604" v="4053" actId="13926"/>
          <ac:spMkLst>
            <pc:docMk/>
            <pc:sldMk cId="4059102385" sldId="307"/>
            <ac:spMk id="4" creationId="{D7694EBE-42C1-6329-CB9B-0ED235370D93}"/>
          </ac:spMkLst>
        </pc:spChg>
      </pc:sldChg>
    </pc:docChg>
  </pc:docChgLst>
  <pc:docChgLst>
    <pc:chgData name="George Oliveira" userId="14f6c15cb131e0b0" providerId="LiveId" clId="{2479289D-5C05-4587-9CD3-43BDF90C7E6F}"/>
    <pc:docChg chg="undo custSel addSld modSld sldOrd">
      <pc:chgData name="George Oliveira" userId="14f6c15cb131e0b0" providerId="LiveId" clId="{2479289D-5C05-4587-9CD3-43BDF90C7E6F}" dt="2024-03-30T13:31:50.632" v="198" actId="12"/>
      <pc:docMkLst>
        <pc:docMk/>
      </pc:docMkLst>
      <pc:sldChg chg="addSp delSp modSp new mod ord">
        <pc:chgData name="George Oliveira" userId="14f6c15cb131e0b0" providerId="LiveId" clId="{2479289D-5C05-4587-9CD3-43BDF90C7E6F}" dt="2024-03-30T13:31:50.632" v="198" actId="12"/>
        <pc:sldMkLst>
          <pc:docMk/>
          <pc:sldMk cId="3486217272" sldId="304"/>
        </pc:sldMkLst>
        <pc:spChg chg="add del mod">
          <ac:chgData name="George Oliveira" userId="14f6c15cb131e0b0" providerId="LiveId" clId="{2479289D-5C05-4587-9CD3-43BDF90C7E6F}" dt="2024-03-30T13:25:31.271" v="11" actId="478"/>
          <ac:spMkLst>
            <pc:docMk/>
            <pc:sldMk cId="3486217272" sldId="304"/>
            <ac:spMk id="2" creationId="{252B7DFF-D1FD-5165-A741-2BF400E31E73}"/>
          </ac:spMkLst>
        </pc:spChg>
        <pc:spChg chg="add mod">
          <ac:chgData name="George Oliveira" userId="14f6c15cb131e0b0" providerId="LiveId" clId="{2479289D-5C05-4587-9CD3-43BDF90C7E6F}" dt="2024-03-30T13:31:30.820" v="192" actId="14100"/>
          <ac:spMkLst>
            <pc:docMk/>
            <pc:sldMk cId="3486217272" sldId="304"/>
            <ac:spMk id="3" creationId="{4D2DDD7A-363F-F295-089D-884FF82E3921}"/>
          </ac:spMkLst>
        </pc:spChg>
        <pc:spChg chg="add mod">
          <ac:chgData name="George Oliveira" userId="14f6c15cb131e0b0" providerId="LiveId" clId="{2479289D-5C05-4587-9CD3-43BDF90C7E6F}" dt="2024-03-30T13:31:50.632" v="198" actId="12"/>
          <ac:spMkLst>
            <pc:docMk/>
            <pc:sldMk cId="3486217272" sldId="304"/>
            <ac:spMk id="4" creationId="{5DC86E42-BB67-E70C-5516-84021810868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CDF%20-%20processos%20teletrabalho\Curso\Curso%20licitacoes%20para%20jornalistas\atual\Curso%20licitacoes%20para%20jornalistas\2023\SistemasTCDF%20-%20editais%20-%2014_04_20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BC-4807-AF27-84825E7FF8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BC-4807-AF27-84825E7FF83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BC-4807-AF27-84825E7FF83F}"/>
              </c:ext>
            </c:extLst>
          </c:dPt>
          <c:dLbls>
            <c:dLbl>
              <c:idx val="0"/>
              <c:layout>
                <c:manualLayout>
                  <c:x val="-9.5944736397972422E-2"/>
                  <c:y val="0.160648148148148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BC-4807-AF27-84825E7FF83F}"/>
                </c:ext>
              </c:extLst>
            </c:dLbl>
            <c:dLbl>
              <c:idx val="1"/>
              <c:layout>
                <c:manualLayout>
                  <c:x val="-6.822610588310607E-2"/>
                  <c:y val="-0.227407771945173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BC-4807-AF27-84825E7FF83F}"/>
                </c:ext>
              </c:extLst>
            </c:dLbl>
            <c:dLbl>
              <c:idx val="2"/>
              <c:layout>
                <c:manualLayout>
                  <c:x val="0.12076400649475356"/>
                  <c:y val="9.5752041411490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BC-4807-AF27-84825E7FF8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5="http://schemas.microsoft.com/office/drawing/2012/chart">
              <c:ext xmlns:c15="http://schemas.microsoft.com/office/drawing/2012/chart" uri="{CE6537A1-D6FC-4f65-9D91-7224C49458BB}"/>
            </c:extLst>
          </c:dLbls>
          <c:cat>
            <c:strRef>
              <c:f>Planilha1!$O$5:$O$7</c:f>
              <c:strCache>
                <c:ptCount val="3"/>
                <c:pt idx="0">
                  <c:v>Obras e serv. de engenharia</c:v>
                </c:pt>
                <c:pt idx="1">
                  <c:v>Aquisições</c:v>
                </c:pt>
                <c:pt idx="2">
                  <c:v>Serviços</c:v>
                </c:pt>
              </c:strCache>
            </c:strRef>
          </c:cat>
          <c:val>
            <c:numRef>
              <c:f>Planilha1!$P$5:$P$7</c:f>
              <c:numCache>
                <c:formatCode>General</c:formatCode>
                <c:ptCount val="3"/>
                <c:pt idx="0">
                  <c:v>42</c:v>
                </c:pt>
                <c:pt idx="1">
                  <c:v>75</c:v>
                </c:pt>
                <c:pt idx="2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BC-4807-AF27-84825E7FF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362388426261059"/>
          <c:y val="0.18729906660573964"/>
          <c:w val="0.40415625748208889"/>
          <c:h val="0.657718430500873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98-49D3-B1AA-9571616ED7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98-49D3-B1AA-9571616ED77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98-49D3-B1AA-9571616ED77B}"/>
              </c:ext>
            </c:extLst>
          </c:dPt>
          <c:dLbls>
            <c:dLbl>
              <c:idx val="0"/>
              <c:layout>
                <c:manualLayout>
                  <c:x val="-0.16648384296665369"/>
                  <c:y val="9.6296654164767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98-49D3-B1AA-9571616ED77B}"/>
                </c:ext>
              </c:extLst>
            </c:dLbl>
            <c:dLbl>
              <c:idx val="1"/>
              <c:layout>
                <c:manualLayout>
                  <c:x val="9.4455405546822926E-2"/>
                  <c:y val="-0.227907169351137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98-49D3-B1AA-9571616ED77B}"/>
                </c:ext>
              </c:extLst>
            </c:dLbl>
            <c:dLbl>
              <c:idx val="2"/>
              <c:layout>
                <c:manualLayout>
                  <c:x val="0.13151165694964495"/>
                  <c:y val="0.15839965427546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98-49D3-B1AA-9571616ED7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Planilha1!$C$5:$C$7</c:f>
              <c:strCache>
                <c:ptCount val="3"/>
                <c:pt idx="0">
                  <c:v>Licitações conformes</c:v>
                </c:pt>
                <c:pt idx="1">
                  <c:v>Licitações suspensas</c:v>
                </c:pt>
                <c:pt idx="2">
                  <c:v>Licitações condicionadas à  alteração</c:v>
                </c:pt>
              </c:strCache>
            </c:strRef>
          </c:cat>
          <c:val>
            <c:numRef>
              <c:f>Planilha1!$E$5:$E$7</c:f>
              <c:numCache>
                <c:formatCode>0%</c:formatCode>
                <c:ptCount val="3"/>
                <c:pt idx="0">
                  <c:v>0.37988826815642457</c:v>
                </c:pt>
                <c:pt idx="1">
                  <c:v>0.34636871508379891</c:v>
                </c:pt>
                <c:pt idx="2">
                  <c:v>0.27374301675977653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98-49D3-B1AA-9571616ED7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D698-49D3-B1AA-9571616ED77B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D698-49D3-B1AA-9571616ED77B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D698-49D3-B1AA-9571616ED77B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Planilha1!$C$5:$C$7</c15:sqref>
                        </c15:formulaRef>
                      </c:ext>
                    </c:extLst>
                    <c:strCache>
                      <c:ptCount val="3"/>
                      <c:pt idx="0">
                        <c:v>Licitações conformes</c:v>
                      </c:pt>
                      <c:pt idx="1">
                        <c:v>Licitações suspensas</c:v>
                      </c:pt>
                      <c:pt idx="2">
                        <c:v>Licitações condicionadas à  alteração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Planilha1!$D$5:$D$7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68</c:v>
                      </c:pt>
                      <c:pt idx="1">
                        <c:v>62</c:v>
                      </c:pt>
                      <c:pt idx="2">
                        <c:v>49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D698-49D3-B1AA-9571616ED77B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431865234954763"/>
          <c:y val="0.15961409666324322"/>
          <c:w val="0.3672055427251732"/>
          <c:h val="0.6767292398705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1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B6-4ACB-BB4C-EF16AE3078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B6-4ACB-BB4C-EF16AE30782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B6-4ACB-BB4C-EF16AE30782C}"/>
              </c:ext>
            </c:extLst>
          </c:dPt>
          <c:dLbls>
            <c:dLbl>
              <c:idx val="0"/>
              <c:layout>
                <c:manualLayout>
                  <c:x val="-0.22599440846151869"/>
                  <c:y val="-9.6378930933241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B6-4ACB-BB4C-EF16AE30782C}"/>
                </c:ext>
              </c:extLst>
            </c:dLbl>
            <c:dLbl>
              <c:idx val="1"/>
              <c:layout>
                <c:manualLayout>
                  <c:x val="0.1230264512234694"/>
                  <c:y val="-0.162058471668079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B6-4ACB-BB4C-EF16AE30782C}"/>
                </c:ext>
              </c:extLst>
            </c:dLbl>
            <c:dLbl>
              <c:idx val="2"/>
              <c:layout>
                <c:manualLayout>
                  <c:x val="0.17027429929205207"/>
                  <c:y val="0.11395534335383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3B6-4ACB-BB4C-EF16AE3078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Planilha1!$C$22:$C$24</c:f>
              <c:strCache>
                <c:ptCount val="3"/>
                <c:pt idx="0">
                  <c:v>Conformes</c:v>
                </c:pt>
                <c:pt idx="1">
                  <c:v>Suspensos</c:v>
                </c:pt>
                <c:pt idx="2">
                  <c:v>Condicionados</c:v>
                </c:pt>
              </c:strCache>
            </c:strRef>
          </c:cat>
          <c:val>
            <c:numRef>
              <c:f>Planilha1!$E$22:$E$24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0.13333333333333333</c:v>
                </c:pt>
                <c:pt idx="2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3B6-4ACB-BB4C-EF16AE307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03B6-4ACB-BB4C-EF16AE30782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03B6-4ACB-BB4C-EF16AE30782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03B6-4ACB-BB4C-EF16AE30782C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Planilha1!$C$22:$C$24</c15:sqref>
                        </c15:formulaRef>
                      </c:ext>
                    </c:extLst>
                    <c:strCache>
                      <c:ptCount val="3"/>
                      <c:pt idx="0">
                        <c:v>Conformes</c:v>
                      </c:pt>
                      <c:pt idx="1">
                        <c:v>Suspensos</c:v>
                      </c:pt>
                      <c:pt idx="2">
                        <c:v>Condicionados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Planilha1!$D$22:$D$24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42</c:v>
                      </c:pt>
                      <c:pt idx="1">
                        <c:v>10</c:v>
                      </c:pt>
                      <c:pt idx="2">
                        <c:v>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03B6-4ACB-BB4C-EF16AE30782C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59410443334951"/>
          <c:y val="0.24208775895421331"/>
          <c:w val="0.3672055427251732"/>
          <c:h val="0.542827354913969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dirty="0"/>
              <a:t>Impropriedades</a:t>
            </a:r>
            <a:r>
              <a:rPr lang="pt-BR" sz="2000" baseline="0" dirty="0"/>
              <a:t> identificadas em aquisições</a:t>
            </a:r>
            <a:endParaRPr lang="pt-B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7681680241639716E-2"/>
          <c:y val="0.16483176646891284"/>
          <c:w val="0.91430032730321731"/>
          <c:h val="0.6550783620778133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C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D5A-4275-85B0-521F362A6F37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D5A-4275-85B0-521F362A6F37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D5A-4275-85B0-521F362A6F37}"/>
              </c:ext>
            </c:extLst>
          </c:dPt>
          <c:dPt>
            <c:idx val="4"/>
            <c:invertIfNegative val="0"/>
            <c:bubble3D val="0"/>
            <c:spPr>
              <a:solidFill>
                <a:srgbClr val="CC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D5A-4275-85B0-521F362A6F37}"/>
              </c:ext>
            </c:extLst>
          </c:dPt>
          <c:dLbls>
            <c:dLbl>
              <c:idx val="0"/>
              <c:layout>
                <c:manualLayout>
                  <c:x val="9.1720710868730907E-3"/>
                  <c:y val="-3.7632761891831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5A-4275-85B0-521F362A6F37}"/>
                </c:ext>
              </c:extLst>
            </c:dLbl>
            <c:dLbl>
              <c:idx val="1"/>
              <c:layout>
                <c:manualLayout>
                  <c:x val="1.4675313738996946E-2"/>
                  <c:y val="-3.0790441547862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5A-4275-85B0-521F362A6F37}"/>
                </c:ext>
              </c:extLst>
            </c:dLbl>
            <c:dLbl>
              <c:idx val="2"/>
              <c:layout>
                <c:manualLayout>
                  <c:x val="1.6509727956371498E-2"/>
                  <c:y val="-3.0790441547862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5A-4275-85B0-521F362A6F37}"/>
                </c:ext>
              </c:extLst>
            </c:dLbl>
            <c:dLbl>
              <c:idx val="3"/>
              <c:layout>
                <c:manualLayout>
                  <c:x val="1.1006485304247575E-2"/>
                  <c:y val="-3.4211601719846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5A-4275-85B0-521F362A6F37}"/>
                </c:ext>
              </c:extLst>
            </c:dLbl>
            <c:dLbl>
              <c:idx val="4"/>
              <c:layout>
                <c:manualLayout>
                  <c:x val="7.3376568694983385E-3"/>
                  <c:y val="-4.4475082235800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5A-4275-85B0-521F362A6F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Planilha1!$C$26:$C$30</c:f>
              <c:strCache>
                <c:ptCount val="5"/>
                <c:pt idx="0">
                  <c:v>Est. de preços</c:v>
                </c:pt>
                <c:pt idx="1">
                  <c:v>Compet.</c:v>
                </c:pt>
                <c:pt idx="2">
                  <c:v>Hab. técnica</c:v>
                </c:pt>
                <c:pt idx="3">
                  <c:v>Hab. econ.-fin.</c:v>
                </c:pt>
                <c:pt idx="4">
                  <c:v>Outros</c:v>
                </c:pt>
              </c:strCache>
            </c:strRef>
          </c:cat>
          <c:val>
            <c:numRef>
              <c:f>Planilha1!$D$26:$D$30</c:f>
              <c:numCache>
                <c:formatCode>General</c:formatCode>
                <c:ptCount val="5"/>
                <c:pt idx="0">
                  <c:v>21</c:v>
                </c:pt>
                <c:pt idx="1">
                  <c:v>3</c:v>
                </c:pt>
                <c:pt idx="2">
                  <c:v>3</c:v>
                </c:pt>
                <c:pt idx="3">
                  <c:v>0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5A-4275-85B0-521F362A6F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1099712"/>
        <c:axId val="782896912"/>
        <c:axId val="0"/>
      </c:bar3DChart>
      <c:catAx>
        <c:axId val="78109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2896912"/>
        <c:crosses val="autoZero"/>
        <c:auto val="1"/>
        <c:lblAlgn val="ctr"/>
        <c:lblOffset val="100"/>
        <c:noMultiLvlLbl val="0"/>
      </c:catAx>
      <c:valAx>
        <c:axId val="78289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109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47-4C81-B0D0-D97849F4F3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47-4C81-B0D0-D97849F4F3B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47-4C81-B0D0-D97849F4F3B3}"/>
              </c:ext>
            </c:extLst>
          </c:dPt>
          <c:dLbls>
            <c:dLbl>
              <c:idx val="0"/>
              <c:layout>
                <c:manualLayout>
                  <c:x val="-0.13681279862190177"/>
                  <c:y val="0.119392315543890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47-4C81-B0D0-D97849F4F3B3}"/>
                </c:ext>
              </c:extLst>
            </c:dLbl>
            <c:dLbl>
              <c:idx val="1"/>
              <c:layout>
                <c:manualLayout>
                  <c:x val="4.4806117638842818E-2"/>
                  <c:y val="-0.217818241469816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47-4C81-B0D0-D97849F4F3B3}"/>
                </c:ext>
              </c:extLst>
            </c:dLbl>
            <c:dLbl>
              <c:idx val="2"/>
              <c:layout>
                <c:manualLayout>
                  <c:x val="0.12215001949590001"/>
                  <c:y val="0.150788130650335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47-4C81-B0D0-D97849F4F3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Planilha1!$C$33:$C$35</c:f>
              <c:strCache>
                <c:ptCount val="3"/>
                <c:pt idx="0">
                  <c:v>Conformes</c:v>
                </c:pt>
                <c:pt idx="1">
                  <c:v>Suspensos</c:v>
                </c:pt>
                <c:pt idx="2">
                  <c:v>Condicionados</c:v>
                </c:pt>
              </c:strCache>
            </c:strRef>
          </c:cat>
          <c:val>
            <c:numRef>
              <c:f>Planilha1!$E$33:$E$35</c:f>
              <c:numCache>
                <c:formatCode>0%</c:formatCode>
                <c:ptCount val="3"/>
                <c:pt idx="0">
                  <c:v>0.30645161290322581</c:v>
                </c:pt>
                <c:pt idx="1">
                  <c:v>0.41935483870967744</c:v>
                </c:pt>
                <c:pt idx="2">
                  <c:v>0.27419354838709675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847-4C81-B0D0-D97849F4F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A847-4C81-B0D0-D97849F4F3B3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A847-4C81-B0D0-D97849F4F3B3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A847-4C81-B0D0-D97849F4F3B3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Planilha1!$C$33:$C$35</c15:sqref>
                        </c15:formulaRef>
                      </c:ext>
                    </c:extLst>
                    <c:strCache>
                      <c:ptCount val="3"/>
                      <c:pt idx="0">
                        <c:v>Conformes</c:v>
                      </c:pt>
                      <c:pt idx="1">
                        <c:v>Suspensos</c:v>
                      </c:pt>
                      <c:pt idx="2">
                        <c:v>Condicionados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Planilha1!$D$33:$D$35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19</c:v>
                      </c:pt>
                      <c:pt idx="1">
                        <c:v>26</c:v>
                      </c:pt>
                      <c:pt idx="2">
                        <c:v>17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A847-4C81-B0D0-D97849F4F3B3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407580610827007"/>
          <c:y val="0.18942396718676432"/>
          <c:w val="0.3672055427251732"/>
          <c:h val="0.542827354913969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/>
              <a:t>Impropriedades</a:t>
            </a:r>
            <a:r>
              <a:rPr lang="pt-BR" sz="2000" baseline="0"/>
              <a:t> identificadas em serviços</a:t>
            </a:r>
            <a:endParaRPr lang="pt-BR" sz="2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C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394-4303-87AA-BA4B069C04A8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394-4303-87AA-BA4B069C04A8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394-4303-87AA-BA4B069C04A8}"/>
              </c:ext>
            </c:extLst>
          </c:dPt>
          <c:dPt>
            <c:idx val="4"/>
            <c:invertIfNegative val="0"/>
            <c:bubble3D val="0"/>
            <c:spPr>
              <a:solidFill>
                <a:srgbClr val="CC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394-4303-87AA-BA4B069C04A8}"/>
              </c:ext>
            </c:extLst>
          </c:dPt>
          <c:dLbls>
            <c:dLbl>
              <c:idx val="0"/>
              <c:layout>
                <c:manualLayout>
                  <c:x val="1.7991711346083177E-2"/>
                  <c:y val="-1.6721566950389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94-4303-87AA-BA4B069C04A8}"/>
                </c:ext>
              </c:extLst>
            </c:dLbl>
            <c:dLbl>
              <c:idx val="1"/>
              <c:layout>
                <c:manualLayout>
                  <c:x val="8.9958556730415883E-3"/>
                  <c:y val="-2.6754507120622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94-4303-87AA-BA4B069C04A8}"/>
                </c:ext>
              </c:extLst>
            </c:dLbl>
            <c:dLbl>
              <c:idx val="2"/>
              <c:layout>
                <c:manualLayout>
                  <c:x val="1.0795026807649906E-2"/>
                  <c:y val="-3.6787447290855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94-4303-87AA-BA4B069C04A8}"/>
                </c:ext>
              </c:extLst>
            </c:dLbl>
            <c:dLbl>
              <c:idx val="3"/>
              <c:layout>
                <c:manualLayout>
                  <c:x val="7.1966845384332703E-3"/>
                  <c:y val="-2.6754507120622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394-4303-87AA-BA4B069C04A8}"/>
                </c:ext>
              </c:extLst>
            </c:dLbl>
            <c:dLbl>
              <c:idx val="4"/>
              <c:layout>
                <c:manualLayout>
                  <c:x val="1.0795026807649906E-2"/>
                  <c:y val="-3.3443133900778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94-4303-87AA-BA4B069C0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Planilha1!$C$37:$C$41</c:f>
              <c:strCache>
                <c:ptCount val="5"/>
                <c:pt idx="0">
                  <c:v>Est. de preços</c:v>
                </c:pt>
                <c:pt idx="1">
                  <c:v>Compet.</c:v>
                </c:pt>
                <c:pt idx="2">
                  <c:v>Hab. técnica</c:v>
                </c:pt>
                <c:pt idx="3">
                  <c:v>Hab. econ.-fin.</c:v>
                </c:pt>
                <c:pt idx="4">
                  <c:v>Outros</c:v>
                </c:pt>
              </c:strCache>
            </c:strRef>
          </c:cat>
          <c:val>
            <c:numRef>
              <c:f>Planilha1!$D$37:$D$41</c:f>
              <c:numCache>
                <c:formatCode>General</c:formatCode>
                <c:ptCount val="5"/>
                <c:pt idx="0">
                  <c:v>23</c:v>
                </c:pt>
                <c:pt idx="1">
                  <c:v>11</c:v>
                </c:pt>
                <c:pt idx="2">
                  <c:v>13</c:v>
                </c:pt>
                <c:pt idx="3">
                  <c:v>7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394-4303-87AA-BA4B069C0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1099712"/>
        <c:axId val="782896912"/>
        <c:axId val="0"/>
      </c:bar3DChart>
      <c:catAx>
        <c:axId val="78109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2896912"/>
        <c:crosses val="autoZero"/>
        <c:auto val="1"/>
        <c:lblAlgn val="ctr"/>
        <c:lblOffset val="100"/>
        <c:noMultiLvlLbl val="0"/>
      </c:catAx>
      <c:valAx>
        <c:axId val="78289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109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AC-4284-884C-3AAB8FF169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AC-4284-884C-3AAB8FF169F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AC-4284-884C-3AAB8FF169F0}"/>
              </c:ext>
            </c:extLst>
          </c:dPt>
          <c:dLbls>
            <c:dLbl>
              <c:idx val="0"/>
              <c:layout>
                <c:manualLayout>
                  <c:x val="-0.10305556792827959"/>
                  <c:y val="0.149683992316707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AC-4284-884C-3AAB8FF169F0}"/>
                </c:ext>
              </c:extLst>
            </c:dLbl>
            <c:dLbl>
              <c:idx val="1"/>
              <c:layout>
                <c:manualLayout>
                  <c:x val="-4.7682903729858894E-2"/>
                  <c:y val="-0.224165352789602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AC-4284-884C-3AAB8FF169F0}"/>
                </c:ext>
              </c:extLst>
            </c:dLbl>
            <c:dLbl>
              <c:idx val="2"/>
              <c:layout>
                <c:manualLayout>
                  <c:x val="0.11152391017672299"/>
                  <c:y val="0.13518181695056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AC-4284-884C-3AAB8FF16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Planilha1!$C$11:$C$13</c:f>
              <c:strCache>
                <c:ptCount val="3"/>
                <c:pt idx="0">
                  <c:v>Conformes</c:v>
                </c:pt>
                <c:pt idx="1">
                  <c:v>Suspensos</c:v>
                </c:pt>
                <c:pt idx="2">
                  <c:v>Condicionados</c:v>
                </c:pt>
              </c:strCache>
            </c:strRef>
          </c:cat>
          <c:val>
            <c:numRef>
              <c:f>Planilha1!$E$11:$E$13</c:f>
              <c:numCache>
                <c:formatCode>0%</c:formatCode>
                <c:ptCount val="3"/>
                <c:pt idx="0">
                  <c:v>0.16666666666666666</c:v>
                </c:pt>
                <c:pt idx="1">
                  <c:v>0.61904761904761907</c:v>
                </c:pt>
                <c:pt idx="2">
                  <c:v>0.21428571428571427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AC-4284-884C-3AAB8FF16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B7AC-4284-884C-3AAB8FF169F0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B7AC-4284-884C-3AAB8FF169F0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B7AC-4284-884C-3AAB8FF169F0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Planilha1!$C$11:$C$13</c15:sqref>
                        </c15:formulaRef>
                      </c:ext>
                    </c:extLst>
                    <c:strCache>
                      <c:ptCount val="3"/>
                      <c:pt idx="0">
                        <c:v>Conformes</c:v>
                      </c:pt>
                      <c:pt idx="1">
                        <c:v>Suspensos</c:v>
                      </c:pt>
                      <c:pt idx="2">
                        <c:v>Condicionados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Planilha1!$D$11:$D$13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7</c:v>
                      </c:pt>
                      <c:pt idx="1">
                        <c:v>26</c:v>
                      </c:pt>
                      <c:pt idx="2">
                        <c:v>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B7AC-4284-884C-3AAB8FF169F0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899643120677875"/>
          <c:y val="0.20552197500884994"/>
          <c:w val="0.34760947773824641"/>
          <c:h val="0.600162578178672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/>
              <a:t>Impropriedades</a:t>
            </a:r>
            <a:r>
              <a:rPr lang="pt-BR" sz="2000" baseline="0"/>
              <a:t> identificadas em obras e serv. de eng.</a:t>
            </a:r>
            <a:endParaRPr lang="pt-BR" sz="2000"/>
          </a:p>
        </c:rich>
      </c:tx>
      <c:layout>
        <c:manualLayout>
          <c:xMode val="edge"/>
          <c:yMode val="edge"/>
          <c:x val="0.11652964899686126"/>
          <c:y val="4.7217249539445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8721187000924442E-2"/>
          <c:y val="0.2321402347000045"/>
          <c:w val="0.92386002979023396"/>
          <c:h val="0.6332850272720778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C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A80-4ED5-A316-E5F5DC34CF7E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A80-4ED5-A316-E5F5DC34CF7E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A80-4ED5-A316-E5F5DC34CF7E}"/>
              </c:ext>
            </c:extLst>
          </c:dPt>
          <c:dPt>
            <c:idx val="4"/>
            <c:invertIfNegative val="0"/>
            <c:bubble3D val="0"/>
            <c:spPr>
              <a:solidFill>
                <a:srgbClr val="CC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8A80-4ED5-A316-E5F5DC34CF7E}"/>
              </c:ext>
            </c:extLst>
          </c:dPt>
          <c:dLbls>
            <c:dLbl>
              <c:idx val="0"/>
              <c:layout>
                <c:manualLayout>
                  <c:x val="1.0613750573518576E-2"/>
                  <c:y val="-2.6981285451111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80-4ED5-A316-E5F5DC34CF7E}"/>
                </c:ext>
              </c:extLst>
            </c:dLbl>
            <c:dLbl>
              <c:idx val="1"/>
              <c:layout>
                <c:manualLayout>
                  <c:x val="1.7689584289197681E-2"/>
                  <c:y val="-3.372660681389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80-4ED5-A316-E5F5DC34CF7E}"/>
                </c:ext>
              </c:extLst>
            </c:dLbl>
            <c:dLbl>
              <c:idx val="2"/>
              <c:layout>
                <c:manualLayout>
                  <c:x val="1.0613750573518609E-2"/>
                  <c:y val="-3.0353946132501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80-4ED5-A316-E5F5DC34CF7E}"/>
                </c:ext>
              </c:extLst>
            </c:dLbl>
            <c:dLbl>
              <c:idx val="3"/>
              <c:layout>
                <c:manualLayout>
                  <c:x val="1.4151667431358015E-2"/>
                  <c:y val="-2.6981285451111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80-4ED5-A316-E5F5DC34CF7E}"/>
                </c:ext>
              </c:extLst>
            </c:dLbl>
            <c:dLbl>
              <c:idx val="4"/>
              <c:layout>
                <c:manualLayout>
                  <c:x val="1.0613750573518609E-2"/>
                  <c:y val="-2.0235964088333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80-4ED5-A316-E5F5DC34C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Planilha1!$C$15:$C$19</c:f>
              <c:strCache>
                <c:ptCount val="5"/>
                <c:pt idx="0">
                  <c:v>Est. de preços</c:v>
                </c:pt>
                <c:pt idx="1">
                  <c:v>Compet.</c:v>
                </c:pt>
                <c:pt idx="2">
                  <c:v>Hab. técnica</c:v>
                </c:pt>
                <c:pt idx="3">
                  <c:v>Hab. econ.-fin.</c:v>
                </c:pt>
                <c:pt idx="4">
                  <c:v>Outros</c:v>
                </c:pt>
              </c:strCache>
            </c:strRef>
          </c:cat>
          <c:val>
            <c:numRef>
              <c:f>Planilha1!$D$15:$D$19</c:f>
              <c:numCache>
                <c:formatCode>General</c:formatCode>
                <c:ptCount val="5"/>
                <c:pt idx="0">
                  <c:v>25</c:v>
                </c:pt>
                <c:pt idx="1">
                  <c:v>10</c:v>
                </c:pt>
                <c:pt idx="2">
                  <c:v>15</c:v>
                </c:pt>
                <c:pt idx="3">
                  <c:v>4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A80-4ED5-A316-E5F5DC34CF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1099712"/>
        <c:axId val="782896912"/>
        <c:axId val="0"/>
      </c:bar3DChart>
      <c:catAx>
        <c:axId val="78109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2896912"/>
        <c:crosses val="autoZero"/>
        <c:auto val="1"/>
        <c:lblAlgn val="ctr"/>
        <c:lblOffset val="100"/>
        <c:noMultiLvlLbl val="0"/>
      </c:catAx>
      <c:valAx>
        <c:axId val="78289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109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>
      <a:solidFill>
        <a:schemeClr val="accent5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F23A6-7F25-4FA7-97DE-2B3E7D930377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47B1AA6-46C0-41B9-A7CF-2DBF926F2F0A}">
      <dgm:prSet phldrT="[Texto]" custT="1"/>
      <dgm:spPr/>
      <dgm:t>
        <a:bodyPr/>
        <a:lstStyle/>
        <a:p>
          <a:r>
            <a:rPr lang="pt-BR" sz="1400" b="1" dirty="0">
              <a:solidFill>
                <a:schemeClr val="accent5">
                  <a:lumMod val="75000"/>
                </a:schemeClr>
              </a:solidFill>
            </a:rPr>
            <a:t>SESPE</a:t>
          </a:r>
        </a:p>
        <a:p>
          <a:r>
            <a:rPr lang="pt-BR" sz="1400" b="0" dirty="0">
              <a:solidFill>
                <a:schemeClr val="accent5">
                  <a:lumMod val="75000"/>
                </a:schemeClr>
              </a:solidFill>
            </a:rPr>
            <a:t>Fiscalização Especializada</a:t>
          </a:r>
        </a:p>
      </dgm:t>
    </dgm:pt>
    <dgm:pt modelId="{638A7FD9-F225-45E7-83C4-E00059201ACB}" type="parTrans" cxnId="{F9961175-0DED-4FBC-9FCF-971E86AC8454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5575E715-974B-4835-9DCF-FC515A35BF0B}" type="sibTrans" cxnId="{F9961175-0DED-4FBC-9FCF-971E86AC8454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1873DE14-09C9-444B-ABF6-7A58B3AEF987}">
      <dgm:prSet phldrT="[Texto]" custT="1"/>
      <dgm:spPr/>
      <dgm:t>
        <a:bodyPr/>
        <a:lstStyle/>
        <a:p>
          <a:r>
            <a:rPr lang="pt-BR" sz="1400" b="1" dirty="0">
              <a:solidFill>
                <a:schemeClr val="accent5">
                  <a:lumMod val="75000"/>
                </a:schemeClr>
              </a:solidFill>
            </a:rPr>
            <a:t>Presidência do Tribunal</a:t>
          </a:r>
        </a:p>
      </dgm:t>
    </dgm:pt>
    <dgm:pt modelId="{F37B75D9-C093-4FCE-A4E1-18504D6715EF}" type="parTrans" cxnId="{C37F3CB1-0E1D-4A80-9391-2A0DED00AAB5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BF30CAEF-EE8C-48A0-B62A-4059ECCD8C14}" type="sibTrans" cxnId="{C37F3CB1-0E1D-4A80-9391-2A0DED00AAB5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F151DA53-C4A0-451C-9C25-228881E7BD05}">
      <dgm:prSet phldrT="[Texto]" custT="1"/>
      <dgm:spPr/>
      <dgm:t>
        <a:bodyPr/>
        <a:lstStyle/>
        <a:p>
          <a:r>
            <a:rPr lang="pt-BR" sz="1400" b="1" dirty="0">
              <a:solidFill>
                <a:schemeClr val="accent5">
                  <a:lumMod val="75000"/>
                </a:schemeClr>
              </a:solidFill>
            </a:rPr>
            <a:t>SEGECEX</a:t>
          </a:r>
        </a:p>
        <a:p>
          <a:r>
            <a:rPr lang="pt-BR" sz="1400" b="0" dirty="0">
              <a:solidFill>
                <a:schemeClr val="accent5">
                  <a:lumMod val="75000"/>
                </a:schemeClr>
              </a:solidFill>
            </a:rPr>
            <a:t>Controle Externo</a:t>
          </a:r>
        </a:p>
      </dgm:t>
    </dgm:pt>
    <dgm:pt modelId="{47A1BE3B-2D65-4DCF-8467-D9631314C2DF}" type="parTrans" cxnId="{0F8B9765-C310-4D58-906E-D90705186BD6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C4BC655E-FB73-4C93-9C58-60F2A1DAE383}" type="sibTrans" cxnId="{0F8B9765-C310-4D58-906E-D90705186BD6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3A19250C-271F-41CF-B478-25BD8C5B623E}">
      <dgm:prSet phldrT="[Texto]"/>
      <dgm:spPr/>
      <dgm:t>
        <a:bodyPr/>
        <a:lstStyle/>
        <a:p>
          <a:r>
            <a:rPr lang="pt-BR" b="1" dirty="0">
              <a:solidFill>
                <a:schemeClr val="accent5">
                  <a:lumMod val="75000"/>
                </a:schemeClr>
              </a:solidFill>
            </a:rPr>
            <a:t>1ª Divisão de Fiscalização de Obras</a:t>
          </a:r>
        </a:p>
      </dgm:t>
    </dgm:pt>
    <dgm:pt modelId="{D2BC3B40-F710-43A5-8BC6-9BD1E28FC6C1}" type="parTrans" cxnId="{E434E1BC-E20F-4611-8CBD-614C3B9A7FB8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C7FB3B92-1178-4814-8FBD-24902EDED164}" type="sibTrans" cxnId="{E434E1BC-E20F-4611-8CBD-614C3B9A7FB8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2157C009-39D6-459E-8CD5-D4A8104DF503}">
      <dgm:prSet phldrT="[Texto]"/>
      <dgm:spPr/>
      <dgm:t>
        <a:bodyPr/>
        <a:lstStyle/>
        <a:p>
          <a:r>
            <a:rPr lang="pt-BR" b="1" dirty="0">
              <a:solidFill>
                <a:schemeClr val="accent5">
                  <a:lumMod val="75000"/>
                </a:schemeClr>
              </a:solidFill>
            </a:rPr>
            <a:t>2ª Divisão de Fiscalização de Obras</a:t>
          </a:r>
        </a:p>
      </dgm:t>
    </dgm:pt>
    <dgm:pt modelId="{63B14150-63D5-4685-A054-F49EF125D1EC}" type="parTrans" cxnId="{746512D5-9DA5-44B0-94C8-D9CC4B2D9535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CC80AD11-0676-4EB6-A282-F1998817A9F1}" type="sibTrans" cxnId="{746512D5-9DA5-44B0-94C8-D9CC4B2D9535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2535A6A6-3CF9-4E7F-93FA-03F1BB292382}">
      <dgm:prSet phldrT="[Texto]"/>
      <dgm:spPr/>
      <dgm:t>
        <a:bodyPr/>
        <a:lstStyle/>
        <a:p>
          <a:r>
            <a:rPr lang="pt-BR" b="1" dirty="0">
              <a:solidFill>
                <a:schemeClr val="accent5">
                  <a:lumMod val="75000"/>
                </a:schemeClr>
              </a:solidFill>
            </a:rPr>
            <a:t>Divisão de Fiscalização de Serviços de TI</a:t>
          </a:r>
        </a:p>
      </dgm:t>
    </dgm:pt>
    <dgm:pt modelId="{0D1FE36E-BCE1-4716-8C2E-FB98770EF011}" type="parTrans" cxnId="{412BE7B0-7451-4750-B1E7-979D29120359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AE30A464-A4DB-4E7B-8F2A-36B32D516BBF}" type="sibTrans" cxnId="{412BE7B0-7451-4750-B1E7-979D29120359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D774AE1C-072E-4A84-928B-DFBB8A6597BE}">
      <dgm:prSet phldrT="[Texto]"/>
      <dgm:spPr/>
      <dgm:t>
        <a:bodyPr/>
        <a:lstStyle/>
        <a:p>
          <a:r>
            <a:rPr lang="pt-BR" b="1" dirty="0">
              <a:solidFill>
                <a:schemeClr val="accent5">
                  <a:lumMod val="75000"/>
                </a:schemeClr>
              </a:solidFill>
            </a:rPr>
            <a:t>Divisão de Fiscalização de Licitações</a:t>
          </a:r>
        </a:p>
      </dgm:t>
    </dgm:pt>
    <dgm:pt modelId="{36DC655D-51C0-4601-BEED-144DE3C094F9}" type="parTrans" cxnId="{117A0E1D-E4FB-469D-BD05-DEF7634CD073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27833FBD-7803-4F38-B567-1687B53C9302}" type="sibTrans" cxnId="{117A0E1D-E4FB-469D-BD05-DEF7634CD073}">
      <dgm:prSet/>
      <dgm:spPr/>
      <dgm:t>
        <a:bodyPr/>
        <a:lstStyle/>
        <a:p>
          <a:endParaRPr lang="pt-BR" b="1">
            <a:solidFill>
              <a:schemeClr val="bg1"/>
            </a:solidFill>
          </a:endParaRPr>
        </a:p>
      </dgm:t>
    </dgm:pt>
    <dgm:pt modelId="{B4A97647-B520-4EC1-8C6F-51331A856788}" type="pres">
      <dgm:prSet presAssocID="{2BEF23A6-7F25-4FA7-97DE-2B3E7D93037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1488751-1F5B-47EC-82FC-2CAF2A0BC38F}" type="pres">
      <dgm:prSet presAssocID="{1873DE14-09C9-444B-ABF6-7A58B3AEF987}" presName="hierRoot1" presStyleCnt="0"/>
      <dgm:spPr/>
    </dgm:pt>
    <dgm:pt modelId="{F89CE6E3-705C-4816-A958-452B8A588124}" type="pres">
      <dgm:prSet presAssocID="{1873DE14-09C9-444B-ABF6-7A58B3AEF987}" presName="composite" presStyleCnt="0"/>
      <dgm:spPr/>
    </dgm:pt>
    <dgm:pt modelId="{5FEE6BEA-F324-4DE7-B0DA-E333FFB2F97C}" type="pres">
      <dgm:prSet presAssocID="{1873DE14-09C9-444B-ABF6-7A58B3AEF987}" presName="image" presStyleLbl="node0" presStyleIdx="0" presStyleCnt="1" custScaleX="132831" custScaleY="132831" custLinFactNeighborX="-4820"/>
      <dgm:spPr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  <dgm:pt modelId="{9D83E96F-E906-42E9-99EB-4DB5A65AF545}" type="pres">
      <dgm:prSet presAssocID="{1873DE14-09C9-444B-ABF6-7A58B3AEF987}" presName="text" presStyleLbl="revTx" presStyleIdx="0" presStyleCnt="7" custLinFactNeighborX="19160">
        <dgm:presLayoutVars>
          <dgm:chPref val="3"/>
        </dgm:presLayoutVars>
      </dgm:prSet>
      <dgm:spPr/>
    </dgm:pt>
    <dgm:pt modelId="{008A9827-CD35-41B0-A089-1C605FF0D944}" type="pres">
      <dgm:prSet presAssocID="{1873DE14-09C9-444B-ABF6-7A58B3AEF987}" presName="hierChild2" presStyleCnt="0"/>
      <dgm:spPr/>
    </dgm:pt>
    <dgm:pt modelId="{F21A6253-EAF9-4633-B46A-115C6F70844E}" type="pres">
      <dgm:prSet presAssocID="{47A1BE3B-2D65-4DCF-8467-D9631314C2DF}" presName="Name10" presStyleLbl="parChTrans1D2" presStyleIdx="0" presStyleCnt="1"/>
      <dgm:spPr/>
    </dgm:pt>
    <dgm:pt modelId="{63529657-CBAD-4034-9328-1BB97C3D221A}" type="pres">
      <dgm:prSet presAssocID="{F151DA53-C4A0-451C-9C25-228881E7BD05}" presName="hierRoot2" presStyleCnt="0"/>
      <dgm:spPr/>
    </dgm:pt>
    <dgm:pt modelId="{05AB2419-3DC5-436E-A43D-68772F583867}" type="pres">
      <dgm:prSet presAssocID="{F151DA53-C4A0-451C-9C25-228881E7BD05}" presName="composite2" presStyleCnt="0"/>
      <dgm:spPr/>
    </dgm:pt>
    <dgm:pt modelId="{E4FB4AD5-CE3B-4C1E-965E-93BF315E2C04}" type="pres">
      <dgm:prSet presAssocID="{F151DA53-C4A0-451C-9C25-228881E7BD05}" presName="image2" presStyleLbl="node2" presStyleIdx="0" presStyleCnt="1" custScaleX="113855" custScaleY="113855" custLinFactNeighborX="6025" custLinFactNeighborY="1513"/>
      <dgm:spPr>
        <a:blipFill rotWithShape="1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</dgm:spPr>
    </dgm:pt>
    <dgm:pt modelId="{AF293BE7-EA67-489D-B01B-162789D59968}" type="pres">
      <dgm:prSet presAssocID="{F151DA53-C4A0-451C-9C25-228881E7BD05}" presName="text2" presStyleLbl="revTx" presStyleIdx="1" presStyleCnt="7" custScaleX="115466" custLinFactNeighborX="35617" custLinFactNeighborY="2410">
        <dgm:presLayoutVars>
          <dgm:chPref val="3"/>
        </dgm:presLayoutVars>
      </dgm:prSet>
      <dgm:spPr/>
    </dgm:pt>
    <dgm:pt modelId="{17F94472-BD31-4D93-B8C1-36E73E9F3D28}" type="pres">
      <dgm:prSet presAssocID="{F151DA53-C4A0-451C-9C25-228881E7BD05}" presName="hierChild3" presStyleCnt="0"/>
      <dgm:spPr/>
    </dgm:pt>
    <dgm:pt modelId="{1FC71881-DC79-4A80-AE2F-78761658402A}" type="pres">
      <dgm:prSet presAssocID="{638A7FD9-F225-45E7-83C4-E00059201ACB}" presName="Name17" presStyleLbl="parChTrans1D3" presStyleIdx="0" presStyleCnt="1"/>
      <dgm:spPr/>
    </dgm:pt>
    <dgm:pt modelId="{213FE553-1C3F-45DA-89B1-96B829764017}" type="pres">
      <dgm:prSet presAssocID="{047B1AA6-46C0-41B9-A7CF-2DBF926F2F0A}" presName="hierRoot3" presStyleCnt="0"/>
      <dgm:spPr/>
    </dgm:pt>
    <dgm:pt modelId="{9E0237E0-0A9E-486D-B859-121D12A6232E}" type="pres">
      <dgm:prSet presAssocID="{047B1AA6-46C0-41B9-A7CF-2DBF926F2F0A}" presName="composite3" presStyleCnt="0"/>
      <dgm:spPr/>
    </dgm:pt>
    <dgm:pt modelId="{6F385A08-D1DD-4553-ACAE-1E660EC94A4A}" type="pres">
      <dgm:prSet presAssocID="{047B1AA6-46C0-41B9-A7CF-2DBF926F2F0A}" presName="image3" presStyleLbl="node3" presStyleIdx="0" presStyleCnt="1" custScaleX="113855" custScaleY="113855"/>
      <dgm:spPr>
        <a:blipFill rotWithShape="1"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7281C32A-B686-42EE-A265-332A4FAF755B}" type="pres">
      <dgm:prSet presAssocID="{047B1AA6-46C0-41B9-A7CF-2DBF926F2F0A}" presName="text3" presStyleLbl="revTx" presStyleIdx="2" presStyleCnt="7" custLinFactNeighborX="22185" custLinFactNeighborY="3025">
        <dgm:presLayoutVars>
          <dgm:chPref val="3"/>
        </dgm:presLayoutVars>
      </dgm:prSet>
      <dgm:spPr/>
    </dgm:pt>
    <dgm:pt modelId="{0C429777-AFF8-499F-A060-F556CBFE5215}" type="pres">
      <dgm:prSet presAssocID="{047B1AA6-46C0-41B9-A7CF-2DBF926F2F0A}" presName="hierChild4" presStyleCnt="0"/>
      <dgm:spPr/>
    </dgm:pt>
    <dgm:pt modelId="{2BF5861F-0142-4BF3-B606-0B9AA115C828}" type="pres">
      <dgm:prSet presAssocID="{D2BC3B40-F710-43A5-8BC6-9BD1E28FC6C1}" presName="Name23" presStyleLbl="parChTrans1D4" presStyleIdx="0" presStyleCnt="4"/>
      <dgm:spPr/>
    </dgm:pt>
    <dgm:pt modelId="{F0B33DD3-1A5F-43C6-AC24-65E141F70F80}" type="pres">
      <dgm:prSet presAssocID="{3A19250C-271F-41CF-B478-25BD8C5B623E}" presName="hierRoot4" presStyleCnt="0"/>
      <dgm:spPr/>
    </dgm:pt>
    <dgm:pt modelId="{21352C1E-65B8-4152-A62D-A509DBCAEBA9}" type="pres">
      <dgm:prSet presAssocID="{3A19250C-271F-41CF-B478-25BD8C5B623E}" presName="composite4" presStyleCnt="0"/>
      <dgm:spPr/>
    </dgm:pt>
    <dgm:pt modelId="{10B49FCB-21F0-43E6-8870-F9F42D0D1284}" type="pres">
      <dgm:prSet presAssocID="{3A19250C-271F-41CF-B478-25BD8C5B623E}" presName="image4" presStyleLbl="node4" presStyleIdx="0" presStyleCnt="4" custLinFactNeighborX="1513" custLinFactNeighborY="18151"/>
      <dgm:spPr>
        <a:blipFill rotWithShape="1">
          <a:blip xmlns:r="http://schemas.openxmlformats.org/officeDocument/2006/relationships" r:embed="rId5"/>
          <a:srcRect/>
          <a:stretch>
            <a:fillRect l="-4000" r="-4000"/>
          </a:stretch>
        </a:blipFill>
      </dgm:spPr>
    </dgm:pt>
    <dgm:pt modelId="{DA2339C4-C2F1-4F52-AB93-6049D5747DD3}" type="pres">
      <dgm:prSet presAssocID="{3A19250C-271F-41CF-B478-25BD8C5B623E}" presName="text4" presStyleLbl="revTx" presStyleIdx="3" presStyleCnt="7" custLinFactNeighborX="1008" custLinFactNeighborY="18151">
        <dgm:presLayoutVars>
          <dgm:chPref val="3"/>
        </dgm:presLayoutVars>
      </dgm:prSet>
      <dgm:spPr/>
    </dgm:pt>
    <dgm:pt modelId="{9857C67B-C203-4273-8110-5CCE73BB0BA2}" type="pres">
      <dgm:prSet presAssocID="{3A19250C-271F-41CF-B478-25BD8C5B623E}" presName="hierChild5" presStyleCnt="0"/>
      <dgm:spPr/>
    </dgm:pt>
    <dgm:pt modelId="{98C65706-8E3C-4B44-9071-CB2B1285DC9D}" type="pres">
      <dgm:prSet presAssocID="{63B14150-63D5-4685-A054-F49EF125D1EC}" presName="Name23" presStyleLbl="parChTrans1D4" presStyleIdx="1" presStyleCnt="4"/>
      <dgm:spPr/>
    </dgm:pt>
    <dgm:pt modelId="{311A02AC-EF7B-4EC7-9696-A119DA469164}" type="pres">
      <dgm:prSet presAssocID="{2157C009-39D6-459E-8CD5-D4A8104DF503}" presName="hierRoot4" presStyleCnt="0"/>
      <dgm:spPr/>
    </dgm:pt>
    <dgm:pt modelId="{5544A6B0-A902-4041-87EA-BA36514C6F92}" type="pres">
      <dgm:prSet presAssocID="{2157C009-39D6-459E-8CD5-D4A8104DF503}" presName="composite4" presStyleCnt="0"/>
      <dgm:spPr/>
    </dgm:pt>
    <dgm:pt modelId="{E5352D43-AC2A-46AF-92BC-64FBEF7F70D7}" type="pres">
      <dgm:prSet presAssocID="{2157C009-39D6-459E-8CD5-D4A8104DF503}" presName="image4" presStyleLbl="node4" presStyleIdx="1" presStyleCnt="4" custLinFactNeighborX="1513" custLinFactNeighborY="18151"/>
      <dgm:spPr>
        <a:blipFill rotWithShape="1">
          <a:blip xmlns:r="http://schemas.openxmlformats.org/officeDocument/2006/relationships" r:embed="rId5"/>
          <a:srcRect/>
          <a:stretch>
            <a:fillRect l="-4000" r="-4000"/>
          </a:stretch>
        </a:blipFill>
      </dgm:spPr>
    </dgm:pt>
    <dgm:pt modelId="{65BC9687-A25C-4606-B14A-0C3587CBD66C}" type="pres">
      <dgm:prSet presAssocID="{2157C009-39D6-459E-8CD5-D4A8104DF503}" presName="text4" presStyleLbl="revTx" presStyleIdx="4" presStyleCnt="7" custLinFactNeighborX="1008" custLinFactNeighborY="18151">
        <dgm:presLayoutVars>
          <dgm:chPref val="3"/>
        </dgm:presLayoutVars>
      </dgm:prSet>
      <dgm:spPr/>
    </dgm:pt>
    <dgm:pt modelId="{D717CCFC-FC22-4FCB-8CE2-11867CFEA940}" type="pres">
      <dgm:prSet presAssocID="{2157C009-39D6-459E-8CD5-D4A8104DF503}" presName="hierChild5" presStyleCnt="0"/>
      <dgm:spPr/>
    </dgm:pt>
    <dgm:pt modelId="{22DF9AF1-6080-49D7-9275-2AC24E0DDC19}" type="pres">
      <dgm:prSet presAssocID="{0D1FE36E-BCE1-4716-8C2E-FB98770EF011}" presName="Name23" presStyleLbl="parChTrans1D4" presStyleIdx="2" presStyleCnt="4"/>
      <dgm:spPr/>
    </dgm:pt>
    <dgm:pt modelId="{E5B2AF12-BD3A-452A-B141-E41174FAD33F}" type="pres">
      <dgm:prSet presAssocID="{2535A6A6-3CF9-4E7F-93FA-03F1BB292382}" presName="hierRoot4" presStyleCnt="0"/>
      <dgm:spPr/>
    </dgm:pt>
    <dgm:pt modelId="{736AA724-0C6A-48BB-ABC5-5127652E6FF2}" type="pres">
      <dgm:prSet presAssocID="{2535A6A6-3CF9-4E7F-93FA-03F1BB292382}" presName="composite4" presStyleCnt="0"/>
      <dgm:spPr/>
    </dgm:pt>
    <dgm:pt modelId="{0FC72070-987A-46E7-93B2-4BB20B1EBC44}" type="pres">
      <dgm:prSet presAssocID="{2535A6A6-3CF9-4E7F-93FA-03F1BB292382}" presName="image4" presStyleLbl="node4" presStyleIdx="2" presStyleCnt="4" custLinFactNeighborX="1513" custLinFactNeighborY="1815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24C707B-EC47-4FE3-A437-0578C146F8BA}" type="pres">
      <dgm:prSet presAssocID="{2535A6A6-3CF9-4E7F-93FA-03F1BB292382}" presName="text4" presStyleLbl="revTx" presStyleIdx="5" presStyleCnt="7" custLinFactNeighborX="1008" custLinFactNeighborY="18151">
        <dgm:presLayoutVars>
          <dgm:chPref val="3"/>
        </dgm:presLayoutVars>
      </dgm:prSet>
      <dgm:spPr/>
    </dgm:pt>
    <dgm:pt modelId="{63F95543-18A9-4318-BA9D-E11FB113AA88}" type="pres">
      <dgm:prSet presAssocID="{2535A6A6-3CF9-4E7F-93FA-03F1BB292382}" presName="hierChild5" presStyleCnt="0"/>
      <dgm:spPr/>
    </dgm:pt>
    <dgm:pt modelId="{29533DFD-AA1C-4E71-BF31-9BE96517516D}" type="pres">
      <dgm:prSet presAssocID="{36DC655D-51C0-4601-BEED-144DE3C094F9}" presName="Name23" presStyleLbl="parChTrans1D4" presStyleIdx="3" presStyleCnt="4"/>
      <dgm:spPr/>
    </dgm:pt>
    <dgm:pt modelId="{697B65E3-4E28-4237-9F98-97123A9D1C93}" type="pres">
      <dgm:prSet presAssocID="{D774AE1C-072E-4A84-928B-DFBB8A6597BE}" presName="hierRoot4" presStyleCnt="0"/>
      <dgm:spPr/>
    </dgm:pt>
    <dgm:pt modelId="{40852016-42CB-48C8-AFDA-1C6D3E6DBCD3}" type="pres">
      <dgm:prSet presAssocID="{D774AE1C-072E-4A84-928B-DFBB8A6597BE}" presName="composite4" presStyleCnt="0"/>
      <dgm:spPr/>
    </dgm:pt>
    <dgm:pt modelId="{DEDCE597-ED93-4629-8184-6D15020554E9}" type="pres">
      <dgm:prSet presAssocID="{D774AE1C-072E-4A84-928B-DFBB8A6597BE}" presName="image4" presStyleLbl="node4" presStyleIdx="3" presStyleCnt="4" custLinFactNeighborX="1513" custLinFactNeighborY="1815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F275B5B-FDAF-4681-B8CC-230CD3A44DDA}" type="pres">
      <dgm:prSet presAssocID="{D774AE1C-072E-4A84-928B-DFBB8A6597BE}" presName="text4" presStyleLbl="revTx" presStyleIdx="6" presStyleCnt="7" custLinFactNeighborX="1008" custLinFactNeighborY="18151">
        <dgm:presLayoutVars>
          <dgm:chPref val="3"/>
        </dgm:presLayoutVars>
      </dgm:prSet>
      <dgm:spPr/>
    </dgm:pt>
    <dgm:pt modelId="{39BD3422-E840-405A-BE99-9423EC6BCBDD}" type="pres">
      <dgm:prSet presAssocID="{D774AE1C-072E-4A84-928B-DFBB8A6597BE}" presName="hierChild5" presStyleCnt="0"/>
      <dgm:spPr/>
    </dgm:pt>
  </dgm:ptLst>
  <dgm:cxnLst>
    <dgm:cxn modelId="{D468DC07-BFA0-4817-8FC7-453285398414}" type="presOf" srcId="{36DC655D-51C0-4601-BEED-144DE3C094F9}" destId="{29533DFD-AA1C-4E71-BF31-9BE96517516D}" srcOrd="0" destOrd="0" presId="urn:microsoft.com/office/officeart/2009/layout/CirclePictureHierarchy"/>
    <dgm:cxn modelId="{B10A8E12-8BBE-4E27-B46A-BA841E77FC1B}" type="presOf" srcId="{2535A6A6-3CF9-4E7F-93FA-03F1BB292382}" destId="{C24C707B-EC47-4FE3-A437-0578C146F8BA}" srcOrd="0" destOrd="0" presId="urn:microsoft.com/office/officeart/2009/layout/CirclePictureHierarchy"/>
    <dgm:cxn modelId="{117A0E1D-E4FB-469D-BD05-DEF7634CD073}" srcId="{047B1AA6-46C0-41B9-A7CF-2DBF926F2F0A}" destId="{D774AE1C-072E-4A84-928B-DFBB8A6597BE}" srcOrd="3" destOrd="0" parTransId="{36DC655D-51C0-4601-BEED-144DE3C094F9}" sibTransId="{27833FBD-7803-4F38-B567-1687B53C9302}"/>
    <dgm:cxn modelId="{DD1A072F-A99B-4F26-957C-83D8553A08E5}" type="presOf" srcId="{3A19250C-271F-41CF-B478-25BD8C5B623E}" destId="{DA2339C4-C2F1-4F52-AB93-6049D5747DD3}" srcOrd="0" destOrd="0" presId="urn:microsoft.com/office/officeart/2009/layout/CirclePictureHierarchy"/>
    <dgm:cxn modelId="{7718163B-187A-4F6A-9C53-4BDB20792B12}" type="presOf" srcId="{638A7FD9-F225-45E7-83C4-E00059201ACB}" destId="{1FC71881-DC79-4A80-AE2F-78761658402A}" srcOrd="0" destOrd="0" presId="urn:microsoft.com/office/officeart/2009/layout/CirclePictureHierarchy"/>
    <dgm:cxn modelId="{28DA235D-8D31-452F-AEAE-63EF04271467}" type="presOf" srcId="{63B14150-63D5-4685-A054-F49EF125D1EC}" destId="{98C65706-8E3C-4B44-9071-CB2B1285DC9D}" srcOrd="0" destOrd="0" presId="urn:microsoft.com/office/officeart/2009/layout/CirclePictureHierarchy"/>
    <dgm:cxn modelId="{F33DC144-529D-4D13-9A63-0B0FFABC6CF2}" type="presOf" srcId="{2BEF23A6-7F25-4FA7-97DE-2B3E7D930377}" destId="{B4A97647-B520-4EC1-8C6F-51331A856788}" srcOrd="0" destOrd="0" presId="urn:microsoft.com/office/officeart/2009/layout/CirclePictureHierarchy"/>
    <dgm:cxn modelId="{0F8B9765-C310-4D58-906E-D90705186BD6}" srcId="{1873DE14-09C9-444B-ABF6-7A58B3AEF987}" destId="{F151DA53-C4A0-451C-9C25-228881E7BD05}" srcOrd="0" destOrd="0" parTransId="{47A1BE3B-2D65-4DCF-8467-D9631314C2DF}" sibTransId="{C4BC655E-FB73-4C93-9C58-60F2A1DAE383}"/>
    <dgm:cxn modelId="{98F76047-CD53-4773-9DA2-6F9FE4418E4E}" type="presOf" srcId="{047B1AA6-46C0-41B9-A7CF-2DBF926F2F0A}" destId="{7281C32A-B686-42EE-A265-332A4FAF755B}" srcOrd="0" destOrd="0" presId="urn:microsoft.com/office/officeart/2009/layout/CirclePictureHierarchy"/>
    <dgm:cxn modelId="{16DD9153-FD2A-467F-B1CC-04AB31E4D3B0}" type="presOf" srcId="{D774AE1C-072E-4A84-928B-DFBB8A6597BE}" destId="{1F275B5B-FDAF-4681-B8CC-230CD3A44DDA}" srcOrd="0" destOrd="0" presId="urn:microsoft.com/office/officeart/2009/layout/CirclePictureHierarchy"/>
    <dgm:cxn modelId="{F9961175-0DED-4FBC-9FCF-971E86AC8454}" srcId="{F151DA53-C4A0-451C-9C25-228881E7BD05}" destId="{047B1AA6-46C0-41B9-A7CF-2DBF926F2F0A}" srcOrd="0" destOrd="0" parTransId="{638A7FD9-F225-45E7-83C4-E00059201ACB}" sibTransId="{5575E715-974B-4835-9DCF-FC515A35BF0B}"/>
    <dgm:cxn modelId="{9DA5607A-E675-4071-9CF1-481965404B90}" type="presOf" srcId="{D2BC3B40-F710-43A5-8BC6-9BD1E28FC6C1}" destId="{2BF5861F-0142-4BF3-B606-0B9AA115C828}" srcOrd="0" destOrd="0" presId="urn:microsoft.com/office/officeart/2009/layout/CirclePictureHierarchy"/>
    <dgm:cxn modelId="{412BE7B0-7451-4750-B1E7-979D29120359}" srcId="{047B1AA6-46C0-41B9-A7CF-2DBF926F2F0A}" destId="{2535A6A6-3CF9-4E7F-93FA-03F1BB292382}" srcOrd="2" destOrd="0" parTransId="{0D1FE36E-BCE1-4716-8C2E-FB98770EF011}" sibTransId="{AE30A464-A4DB-4E7B-8F2A-36B32D516BBF}"/>
    <dgm:cxn modelId="{C37F3CB1-0E1D-4A80-9391-2A0DED00AAB5}" srcId="{2BEF23A6-7F25-4FA7-97DE-2B3E7D930377}" destId="{1873DE14-09C9-444B-ABF6-7A58B3AEF987}" srcOrd="0" destOrd="0" parTransId="{F37B75D9-C093-4FCE-A4E1-18504D6715EF}" sibTransId="{BF30CAEF-EE8C-48A0-B62A-4059ECCD8C14}"/>
    <dgm:cxn modelId="{FB45F7B9-5219-47AA-B137-BAF13CBDD557}" type="presOf" srcId="{0D1FE36E-BCE1-4716-8C2E-FB98770EF011}" destId="{22DF9AF1-6080-49D7-9275-2AC24E0DDC19}" srcOrd="0" destOrd="0" presId="urn:microsoft.com/office/officeart/2009/layout/CirclePictureHierarchy"/>
    <dgm:cxn modelId="{E434E1BC-E20F-4611-8CBD-614C3B9A7FB8}" srcId="{047B1AA6-46C0-41B9-A7CF-2DBF926F2F0A}" destId="{3A19250C-271F-41CF-B478-25BD8C5B623E}" srcOrd="0" destOrd="0" parTransId="{D2BC3B40-F710-43A5-8BC6-9BD1E28FC6C1}" sibTransId="{C7FB3B92-1178-4814-8FBD-24902EDED164}"/>
    <dgm:cxn modelId="{00EA81CF-AC2B-45A9-A194-D9425D7B4E47}" type="presOf" srcId="{2157C009-39D6-459E-8CD5-D4A8104DF503}" destId="{65BC9687-A25C-4606-B14A-0C3587CBD66C}" srcOrd="0" destOrd="0" presId="urn:microsoft.com/office/officeart/2009/layout/CirclePictureHierarchy"/>
    <dgm:cxn modelId="{746512D5-9DA5-44B0-94C8-D9CC4B2D9535}" srcId="{047B1AA6-46C0-41B9-A7CF-2DBF926F2F0A}" destId="{2157C009-39D6-459E-8CD5-D4A8104DF503}" srcOrd="1" destOrd="0" parTransId="{63B14150-63D5-4685-A054-F49EF125D1EC}" sibTransId="{CC80AD11-0676-4EB6-A282-F1998817A9F1}"/>
    <dgm:cxn modelId="{FA8D01DD-1C1F-4B02-97C4-A6CF2216DC0A}" type="presOf" srcId="{47A1BE3B-2D65-4DCF-8467-D9631314C2DF}" destId="{F21A6253-EAF9-4633-B46A-115C6F70844E}" srcOrd="0" destOrd="0" presId="urn:microsoft.com/office/officeart/2009/layout/CirclePictureHierarchy"/>
    <dgm:cxn modelId="{99A828E3-2DB7-465A-8521-992B04ED56FF}" type="presOf" srcId="{F151DA53-C4A0-451C-9C25-228881E7BD05}" destId="{AF293BE7-EA67-489D-B01B-162789D59968}" srcOrd="0" destOrd="0" presId="urn:microsoft.com/office/officeart/2009/layout/CirclePictureHierarchy"/>
    <dgm:cxn modelId="{382ADEF4-037D-4AAF-822F-2A02C1955078}" type="presOf" srcId="{1873DE14-09C9-444B-ABF6-7A58B3AEF987}" destId="{9D83E96F-E906-42E9-99EB-4DB5A65AF545}" srcOrd="0" destOrd="0" presId="urn:microsoft.com/office/officeart/2009/layout/CirclePictureHierarchy"/>
    <dgm:cxn modelId="{374E752C-7E6D-42F7-9091-4E79A969D5FC}" type="presParOf" srcId="{B4A97647-B520-4EC1-8C6F-51331A856788}" destId="{71488751-1F5B-47EC-82FC-2CAF2A0BC38F}" srcOrd="0" destOrd="0" presId="urn:microsoft.com/office/officeart/2009/layout/CirclePictureHierarchy"/>
    <dgm:cxn modelId="{845911BC-EE10-4C86-8F7C-E00336EF367F}" type="presParOf" srcId="{71488751-1F5B-47EC-82FC-2CAF2A0BC38F}" destId="{F89CE6E3-705C-4816-A958-452B8A588124}" srcOrd="0" destOrd="0" presId="urn:microsoft.com/office/officeart/2009/layout/CirclePictureHierarchy"/>
    <dgm:cxn modelId="{F2282B93-CC83-4948-9DB4-BC4C282ED2A6}" type="presParOf" srcId="{F89CE6E3-705C-4816-A958-452B8A588124}" destId="{5FEE6BEA-F324-4DE7-B0DA-E333FFB2F97C}" srcOrd="0" destOrd="0" presId="urn:microsoft.com/office/officeart/2009/layout/CirclePictureHierarchy"/>
    <dgm:cxn modelId="{446745F9-3296-4369-8699-A334E134219F}" type="presParOf" srcId="{F89CE6E3-705C-4816-A958-452B8A588124}" destId="{9D83E96F-E906-42E9-99EB-4DB5A65AF545}" srcOrd="1" destOrd="0" presId="urn:microsoft.com/office/officeart/2009/layout/CirclePictureHierarchy"/>
    <dgm:cxn modelId="{BA23A8A9-D55F-4E8D-832D-7F3C5382FB2A}" type="presParOf" srcId="{71488751-1F5B-47EC-82FC-2CAF2A0BC38F}" destId="{008A9827-CD35-41B0-A089-1C605FF0D944}" srcOrd="1" destOrd="0" presId="urn:microsoft.com/office/officeart/2009/layout/CirclePictureHierarchy"/>
    <dgm:cxn modelId="{09CE8A06-CDF3-489F-AB73-A80FB1EA9BFF}" type="presParOf" srcId="{008A9827-CD35-41B0-A089-1C605FF0D944}" destId="{F21A6253-EAF9-4633-B46A-115C6F70844E}" srcOrd="0" destOrd="0" presId="urn:microsoft.com/office/officeart/2009/layout/CirclePictureHierarchy"/>
    <dgm:cxn modelId="{63643135-B522-4993-829B-8ED812182653}" type="presParOf" srcId="{008A9827-CD35-41B0-A089-1C605FF0D944}" destId="{63529657-CBAD-4034-9328-1BB97C3D221A}" srcOrd="1" destOrd="0" presId="urn:microsoft.com/office/officeart/2009/layout/CirclePictureHierarchy"/>
    <dgm:cxn modelId="{F472D8B4-94F2-4EA7-9926-EA03F36B2582}" type="presParOf" srcId="{63529657-CBAD-4034-9328-1BB97C3D221A}" destId="{05AB2419-3DC5-436E-A43D-68772F583867}" srcOrd="0" destOrd="0" presId="urn:microsoft.com/office/officeart/2009/layout/CirclePictureHierarchy"/>
    <dgm:cxn modelId="{46E24251-053A-4399-93F3-40788821BCC6}" type="presParOf" srcId="{05AB2419-3DC5-436E-A43D-68772F583867}" destId="{E4FB4AD5-CE3B-4C1E-965E-93BF315E2C04}" srcOrd="0" destOrd="0" presId="urn:microsoft.com/office/officeart/2009/layout/CirclePictureHierarchy"/>
    <dgm:cxn modelId="{7AFAA9C6-9459-4AE7-A576-831ED34A547C}" type="presParOf" srcId="{05AB2419-3DC5-436E-A43D-68772F583867}" destId="{AF293BE7-EA67-489D-B01B-162789D59968}" srcOrd="1" destOrd="0" presId="urn:microsoft.com/office/officeart/2009/layout/CirclePictureHierarchy"/>
    <dgm:cxn modelId="{10CB4A50-8C75-4947-92FA-DAEE81395693}" type="presParOf" srcId="{63529657-CBAD-4034-9328-1BB97C3D221A}" destId="{17F94472-BD31-4D93-B8C1-36E73E9F3D28}" srcOrd="1" destOrd="0" presId="urn:microsoft.com/office/officeart/2009/layout/CirclePictureHierarchy"/>
    <dgm:cxn modelId="{A4ABD2B2-DD6F-422D-8155-B2A43F640871}" type="presParOf" srcId="{17F94472-BD31-4D93-B8C1-36E73E9F3D28}" destId="{1FC71881-DC79-4A80-AE2F-78761658402A}" srcOrd="0" destOrd="0" presId="urn:microsoft.com/office/officeart/2009/layout/CirclePictureHierarchy"/>
    <dgm:cxn modelId="{1117A9EC-49AF-4C4E-897D-5E484AF40497}" type="presParOf" srcId="{17F94472-BD31-4D93-B8C1-36E73E9F3D28}" destId="{213FE553-1C3F-45DA-89B1-96B829764017}" srcOrd="1" destOrd="0" presId="urn:microsoft.com/office/officeart/2009/layout/CirclePictureHierarchy"/>
    <dgm:cxn modelId="{81EFD989-4D2C-4934-9129-2F7F9E5CEE6A}" type="presParOf" srcId="{213FE553-1C3F-45DA-89B1-96B829764017}" destId="{9E0237E0-0A9E-486D-B859-121D12A6232E}" srcOrd="0" destOrd="0" presId="urn:microsoft.com/office/officeart/2009/layout/CirclePictureHierarchy"/>
    <dgm:cxn modelId="{1C30FB5B-2227-4E70-9649-3E20FFC11F5F}" type="presParOf" srcId="{9E0237E0-0A9E-486D-B859-121D12A6232E}" destId="{6F385A08-D1DD-4553-ACAE-1E660EC94A4A}" srcOrd="0" destOrd="0" presId="urn:microsoft.com/office/officeart/2009/layout/CirclePictureHierarchy"/>
    <dgm:cxn modelId="{80F12BF6-458F-46FA-8528-67BF5DB8D510}" type="presParOf" srcId="{9E0237E0-0A9E-486D-B859-121D12A6232E}" destId="{7281C32A-B686-42EE-A265-332A4FAF755B}" srcOrd="1" destOrd="0" presId="urn:microsoft.com/office/officeart/2009/layout/CirclePictureHierarchy"/>
    <dgm:cxn modelId="{1985E6D1-2B67-45CA-90FA-57AB463774C1}" type="presParOf" srcId="{213FE553-1C3F-45DA-89B1-96B829764017}" destId="{0C429777-AFF8-499F-A060-F556CBFE5215}" srcOrd="1" destOrd="0" presId="urn:microsoft.com/office/officeart/2009/layout/CirclePictureHierarchy"/>
    <dgm:cxn modelId="{1AFD4544-215F-4368-8DEA-EFCAF5B2B91F}" type="presParOf" srcId="{0C429777-AFF8-499F-A060-F556CBFE5215}" destId="{2BF5861F-0142-4BF3-B606-0B9AA115C828}" srcOrd="0" destOrd="0" presId="urn:microsoft.com/office/officeart/2009/layout/CirclePictureHierarchy"/>
    <dgm:cxn modelId="{E2844F6B-C2E4-474D-87A2-FD0D998417B1}" type="presParOf" srcId="{0C429777-AFF8-499F-A060-F556CBFE5215}" destId="{F0B33DD3-1A5F-43C6-AC24-65E141F70F80}" srcOrd="1" destOrd="0" presId="urn:microsoft.com/office/officeart/2009/layout/CirclePictureHierarchy"/>
    <dgm:cxn modelId="{92B69B98-326E-40D6-8A5B-C8F833061B31}" type="presParOf" srcId="{F0B33DD3-1A5F-43C6-AC24-65E141F70F80}" destId="{21352C1E-65B8-4152-A62D-A509DBCAEBA9}" srcOrd="0" destOrd="0" presId="urn:microsoft.com/office/officeart/2009/layout/CirclePictureHierarchy"/>
    <dgm:cxn modelId="{D1F6ABF4-85EE-4D47-B67D-CC4A1544B7F5}" type="presParOf" srcId="{21352C1E-65B8-4152-A62D-A509DBCAEBA9}" destId="{10B49FCB-21F0-43E6-8870-F9F42D0D1284}" srcOrd="0" destOrd="0" presId="urn:microsoft.com/office/officeart/2009/layout/CirclePictureHierarchy"/>
    <dgm:cxn modelId="{6F90AC21-20B0-40FB-8961-C4E29068F7FF}" type="presParOf" srcId="{21352C1E-65B8-4152-A62D-A509DBCAEBA9}" destId="{DA2339C4-C2F1-4F52-AB93-6049D5747DD3}" srcOrd="1" destOrd="0" presId="urn:microsoft.com/office/officeart/2009/layout/CirclePictureHierarchy"/>
    <dgm:cxn modelId="{5233BE5A-4B43-4113-B79D-27A5070E5602}" type="presParOf" srcId="{F0B33DD3-1A5F-43C6-AC24-65E141F70F80}" destId="{9857C67B-C203-4273-8110-5CCE73BB0BA2}" srcOrd="1" destOrd="0" presId="urn:microsoft.com/office/officeart/2009/layout/CirclePictureHierarchy"/>
    <dgm:cxn modelId="{C3FAF020-7D88-4312-935B-151C41C88E36}" type="presParOf" srcId="{0C429777-AFF8-499F-A060-F556CBFE5215}" destId="{98C65706-8E3C-4B44-9071-CB2B1285DC9D}" srcOrd="2" destOrd="0" presId="urn:microsoft.com/office/officeart/2009/layout/CirclePictureHierarchy"/>
    <dgm:cxn modelId="{A4961CDD-FB48-42F4-A842-6298493D8367}" type="presParOf" srcId="{0C429777-AFF8-499F-A060-F556CBFE5215}" destId="{311A02AC-EF7B-4EC7-9696-A119DA469164}" srcOrd="3" destOrd="0" presId="urn:microsoft.com/office/officeart/2009/layout/CirclePictureHierarchy"/>
    <dgm:cxn modelId="{FEE47502-F344-469D-91E6-2DE50CEE98C5}" type="presParOf" srcId="{311A02AC-EF7B-4EC7-9696-A119DA469164}" destId="{5544A6B0-A902-4041-87EA-BA36514C6F92}" srcOrd="0" destOrd="0" presId="urn:microsoft.com/office/officeart/2009/layout/CirclePictureHierarchy"/>
    <dgm:cxn modelId="{B856ABCF-A067-4BE1-96E0-BD03B091E0CB}" type="presParOf" srcId="{5544A6B0-A902-4041-87EA-BA36514C6F92}" destId="{E5352D43-AC2A-46AF-92BC-64FBEF7F70D7}" srcOrd="0" destOrd="0" presId="urn:microsoft.com/office/officeart/2009/layout/CirclePictureHierarchy"/>
    <dgm:cxn modelId="{BB1C2980-EABB-469B-966E-A55225351C60}" type="presParOf" srcId="{5544A6B0-A902-4041-87EA-BA36514C6F92}" destId="{65BC9687-A25C-4606-B14A-0C3587CBD66C}" srcOrd="1" destOrd="0" presId="urn:microsoft.com/office/officeart/2009/layout/CirclePictureHierarchy"/>
    <dgm:cxn modelId="{9DED0068-9321-4A7F-B8BF-BB82B6442BE8}" type="presParOf" srcId="{311A02AC-EF7B-4EC7-9696-A119DA469164}" destId="{D717CCFC-FC22-4FCB-8CE2-11867CFEA940}" srcOrd="1" destOrd="0" presId="urn:microsoft.com/office/officeart/2009/layout/CirclePictureHierarchy"/>
    <dgm:cxn modelId="{C677C3D7-4C20-4E3C-B9F6-BA39BD56573B}" type="presParOf" srcId="{0C429777-AFF8-499F-A060-F556CBFE5215}" destId="{22DF9AF1-6080-49D7-9275-2AC24E0DDC19}" srcOrd="4" destOrd="0" presId="urn:microsoft.com/office/officeart/2009/layout/CirclePictureHierarchy"/>
    <dgm:cxn modelId="{69ED7989-8C28-4906-934F-4E023972DED8}" type="presParOf" srcId="{0C429777-AFF8-499F-A060-F556CBFE5215}" destId="{E5B2AF12-BD3A-452A-B141-E41174FAD33F}" srcOrd="5" destOrd="0" presId="urn:microsoft.com/office/officeart/2009/layout/CirclePictureHierarchy"/>
    <dgm:cxn modelId="{1AF3078A-8A96-4ADF-A482-654D6F984776}" type="presParOf" srcId="{E5B2AF12-BD3A-452A-B141-E41174FAD33F}" destId="{736AA724-0C6A-48BB-ABC5-5127652E6FF2}" srcOrd="0" destOrd="0" presId="urn:microsoft.com/office/officeart/2009/layout/CirclePictureHierarchy"/>
    <dgm:cxn modelId="{EAE4F83E-CAD9-4142-BB0A-535BD97A4D0C}" type="presParOf" srcId="{736AA724-0C6A-48BB-ABC5-5127652E6FF2}" destId="{0FC72070-987A-46E7-93B2-4BB20B1EBC44}" srcOrd="0" destOrd="0" presId="urn:microsoft.com/office/officeart/2009/layout/CirclePictureHierarchy"/>
    <dgm:cxn modelId="{67AD2D2E-0AFE-449F-B0B3-CF8D1629310B}" type="presParOf" srcId="{736AA724-0C6A-48BB-ABC5-5127652E6FF2}" destId="{C24C707B-EC47-4FE3-A437-0578C146F8BA}" srcOrd="1" destOrd="0" presId="urn:microsoft.com/office/officeart/2009/layout/CirclePictureHierarchy"/>
    <dgm:cxn modelId="{81D214D2-EECF-453B-A2A5-8CEEC04B3EB1}" type="presParOf" srcId="{E5B2AF12-BD3A-452A-B141-E41174FAD33F}" destId="{63F95543-18A9-4318-BA9D-E11FB113AA88}" srcOrd="1" destOrd="0" presId="urn:microsoft.com/office/officeart/2009/layout/CirclePictureHierarchy"/>
    <dgm:cxn modelId="{C1EBEF8B-3530-4539-8ADE-262CF1C2A854}" type="presParOf" srcId="{0C429777-AFF8-499F-A060-F556CBFE5215}" destId="{29533DFD-AA1C-4E71-BF31-9BE96517516D}" srcOrd="6" destOrd="0" presId="urn:microsoft.com/office/officeart/2009/layout/CirclePictureHierarchy"/>
    <dgm:cxn modelId="{065D61A3-EDFF-412C-B44C-F50B69E6423C}" type="presParOf" srcId="{0C429777-AFF8-499F-A060-F556CBFE5215}" destId="{697B65E3-4E28-4237-9F98-97123A9D1C93}" srcOrd="7" destOrd="0" presId="urn:microsoft.com/office/officeart/2009/layout/CirclePictureHierarchy"/>
    <dgm:cxn modelId="{8BDB7AF0-8417-4D69-B436-AB59B3FABB0A}" type="presParOf" srcId="{697B65E3-4E28-4237-9F98-97123A9D1C93}" destId="{40852016-42CB-48C8-AFDA-1C6D3E6DBCD3}" srcOrd="0" destOrd="0" presId="urn:microsoft.com/office/officeart/2009/layout/CirclePictureHierarchy"/>
    <dgm:cxn modelId="{3F8F2A65-4CE8-4433-A5BD-12F7AFF3A083}" type="presParOf" srcId="{40852016-42CB-48C8-AFDA-1C6D3E6DBCD3}" destId="{DEDCE597-ED93-4629-8184-6D15020554E9}" srcOrd="0" destOrd="0" presId="urn:microsoft.com/office/officeart/2009/layout/CirclePictureHierarchy"/>
    <dgm:cxn modelId="{64F23F8F-AB24-4C95-8FA9-D9C55F588C75}" type="presParOf" srcId="{40852016-42CB-48C8-AFDA-1C6D3E6DBCD3}" destId="{1F275B5B-FDAF-4681-B8CC-230CD3A44DDA}" srcOrd="1" destOrd="0" presId="urn:microsoft.com/office/officeart/2009/layout/CirclePictureHierarchy"/>
    <dgm:cxn modelId="{D0F13C8C-2389-4667-BB46-5FC157AF7D73}" type="presParOf" srcId="{697B65E3-4E28-4237-9F98-97123A9D1C93}" destId="{39BD3422-E840-405A-BE99-9423EC6BCBDD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33DFD-AA1C-4E71-BF31-9BE96517516D}">
      <dsp:nvSpPr>
        <dsp:cNvPr id="0" name=""/>
        <dsp:cNvSpPr/>
      </dsp:nvSpPr>
      <dsp:spPr>
        <a:xfrm>
          <a:off x="3934284" y="3801877"/>
          <a:ext cx="3464059" cy="41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098"/>
              </a:lnTo>
              <a:lnTo>
                <a:pt x="3464059" y="287098"/>
              </a:lnTo>
              <a:lnTo>
                <a:pt x="3464059" y="4189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DF9AF1-6080-49D7-9275-2AC24E0DDC19}">
      <dsp:nvSpPr>
        <dsp:cNvPr id="0" name=""/>
        <dsp:cNvSpPr/>
      </dsp:nvSpPr>
      <dsp:spPr>
        <a:xfrm>
          <a:off x="3934284" y="3801877"/>
          <a:ext cx="1143713" cy="41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098"/>
              </a:lnTo>
              <a:lnTo>
                <a:pt x="1143713" y="287098"/>
              </a:lnTo>
              <a:lnTo>
                <a:pt x="1143713" y="4189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C65706-8E3C-4B44-9071-CB2B1285DC9D}">
      <dsp:nvSpPr>
        <dsp:cNvPr id="0" name=""/>
        <dsp:cNvSpPr/>
      </dsp:nvSpPr>
      <dsp:spPr>
        <a:xfrm>
          <a:off x="2757652" y="3801877"/>
          <a:ext cx="1176632" cy="418936"/>
        </a:xfrm>
        <a:custGeom>
          <a:avLst/>
          <a:gdLst/>
          <a:ahLst/>
          <a:cxnLst/>
          <a:rect l="0" t="0" r="0" b="0"/>
          <a:pathLst>
            <a:path>
              <a:moveTo>
                <a:pt x="1176632" y="0"/>
              </a:moveTo>
              <a:lnTo>
                <a:pt x="1176632" y="287098"/>
              </a:lnTo>
              <a:lnTo>
                <a:pt x="0" y="287098"/>
              </a:lnTo>
              <a:lnTo>
                <a:pt x="0" y="4189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5861F-0142-4BF3-B606-0B9AA115C828}">
      <dsp:nvSpPr>
        <dsp:cNvPr id="0" name=""/>
        <dsp:cNvSpPr/>
      </dsp:nvSpPr>
      <dsp:spPr>
        <a:xfrm>
          <a:off x="437306" y="3801877"/>
          <a:ext cx="3496978" cy="418936"/>
        </a:xfrm>
        <a:custGeom>
          <a:avLst/>
          <a:gdLst/>
          <a:ahLst/>
          <a:cxnLst/>
          <a:rect l="0" t="0" r="0" b="0"/>
          <a:pathLst>
            <a:path>
              <a:moveTo>
                <a:pt x="3496978" y="0"/>
              </a:moveTo>
              <a:lnTo>
                <a:pt x="3496978" y="287098"/>
              </a:lnTo>
              <a:lnTo>
                <a:pt x="0" y="287098"/>
              </a:lnTo>
              <a:lnTo>
                <a:pt x="0" y="4189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71881-DC79-4A80-AE2F-78761658402A}">
      <dsp:nvSpPr>
        <dsp:cNvPr id="0" name=""/>
        <dsp:cNvSpPr/>
      </dsp:nvSpPr>
      <dsp:spPr>
        <a:xfrm>
          <a:off x="3888564" y="2590302"/>
          <a:ext cx="91440" cy="250909"/>
        </a:xfrm>
        <a:custGeom>
          <a:avLst/>
          <a:gdLst/>
          <a:ahLst/>
          <a:cxnLst/>
          <a:rect l="0" t="0" r="0" b="0"/>
          <a:pathLst>
            <a:path>
              <a:moveTo>
                <a:pt x="47620" y="0"/>
              </a:moveTo>
              <a:lnTo>
                <a:pt x="47620" y="119071"/>
              </a:lnTo>
              <a:lnTo>
                <a:pt x="45720" y="119071"/>
              </a:lnTo>
              <a:lnTo>
                <a:pt x="45720" y="250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A6253-EAF9-4633-B46A-115C6F70844E}">
      <dsp:nvSpPr>
        <dsp:cNvPr id="0" name=""/>
        <dsp:cNvSpPr/>
      </dsp:nvSpPr>
      <dsp:spPr>
        <a:xfrm>
          <a:off x="3887923" y="1353195"/>
          <a:ext cx="91440" cy="2764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4603"/>
              </a:lnTo>
              <a:lnTo>
                <a:pt x="48261" y="144603"/>
              </a:lnTo>
              <a:lnTo>
                <a:pt x="48261" y="2764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E6BEA-F324-4DE7-B0DA-E333FFB2F97C}">
      <dsp:nvSpPr>
        <dsp:cNvPr id="0" name=""/>
        <dsp:cNvSpPr/>
      </dsp:nvSpPr>
      <dsp:spPr>
        <a:xfrm>
          <a:off x="3373254" y="232417"/>
          <a:ext cx="1120777" cy="1120777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3E96F-E906-42E9-99EB-4DB5A65AF545}">
      <dsp:nvSpPr>
        <dsp:cNvPr id="0" name=""/>
        <dsp:cNvSpPr/>
      </dsp:nvSpPr>
      <dsp:spPr>
        <a:xfrm>
          <a:off x="4638691" y="368815"/>
          <a:ext cx="1265643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Presidência do Tribunal</a:t>
          </a:r>
        </a:p>
      </dsp:txBody>
      <dsp:txXfrm>
        <a:off x="4638691" y="368815"/>
        <a:ext cx="1265643" cy="843762"/>
      </dsp:txXfrm>
    </dsp:sp>
    <dsp:sp modelId="{E4FB4AD5-CE3B-4C1E-965E-93BF315E2C04}">
      <dsp:nvSpPr>
        <dsp:cNvPr id="0" name=""/>
        <dsp:cNvSpPr/>
      </dsp:nvSpPr>
      <dsp:spPr>
        <a:xfrm>
          <a:off x="3455852" y="1629636"/>
          <a:ext cx="960665" cy="960665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93BE7-EA67-489D-B01B-162789D59968}">
      <dsp:nvSpPr>
        <dsp:cNvPr id="0" name=""/>
        <dsp:cNvSpPr/>
      </dsp:nvSpPr>
      <dsp:spPr>
        <a:xfrm>
          <a:off x="4660141" y="1693547"/>
          <a:ext cx="1461387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SEGECEX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accent5">
                  <a:lumMod val="75000"/>
                </a:schemeClr>
              </a:solidFill>
            </a:rPr>
            <a:t>Controle Externo</a:t>
          </a:r>
        </a:p>
      </dsp:txBody>
      <dsp:txXfrm>
        <a:off x="4660141" y="1693547"/>
        <a:ext cx="1461387" cy="843762"/>
      </dsp:txXfrm>
    </dsp:sp>
    <dsp:sp modelId="{6F385A08-D1DD-4553-ACAE-1E660EC94A4A}">
      <dsp:nvSpPr>
        <dsp:cNvPr id="0" name=""/>
        <dsp:cNvSpPr/>
      </dsp:nvSpPr>
      <dsp:spPr>
        <a:xfrm>
          <a:off x="3453951" y="2841211"/>
          <a:ext cx="960665" cy="960665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1C32A-B686-42EE-A265-332A4FAF755B}">
      <dsp:nvSpPr>
        <dsp:cNvPr id="0" name=""/>
        <dsp:cNvSpPr/>
      </dsp:nvSpPr>
      <dsp:spPr>
        <a:xfrm>
          <a:off x="4636948" y="2923077"/>
          <a:ext cx="1265643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SESPE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>
              <a:solidFill>
                <a:schemeClr val="accent5">
                  <a:lumMod val="75000"/>
                </a:schemeClr>
              </a:solidFill>
            </a:rPr>
            <a:t>Fiscalização Especializada</a:t>
          </a:r>
        </a:p>
      </dsp:txBody>
      <dsp:txXfrm>
        <a:off x="4636948" y="2923077"/>
        <a:ext cx="1265643" cy="843762"/>
      </dsp:txXfrm>
    </dsp:sp>
    <dsp:sp modelId="{10B49FCB-21F0-43E6-8870-F9F42D0D1284}">
      <dsp:nvSpPr>
        <dsp:cNvPr id="0" name=""/>
        <dsp:cNvSpPr/>
      </dsp:nvSpPr>
      <dsp:spPr>
        <a:xfrm>
          <a:off x="15425" y="4220813"/>
          <a:ext cx="843762" cy="843762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339C4-C2F1-4F52-AB93-6049D5747DD3}">
      <dsp:nvSpPr>
        <dsp:cNvPr id="0" name=""/>
        <dsp:cNvSpPr/>
      </dsp:nvSpPr>
      <dsp:spPr>
        <a:xfrm>
          <a:off x="859178" y="4218704"/>
          <a:ext cx="1265643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1ª Divisão de Fiscalização de Obras</a:t>
          </a:r>
        </a:p>
      </dsp:txBody>
      <dsp:txXfrm>
        <a:off x="859178" y="4218704"/>
        <a:ext cx="1265643" cy="843762"/>
      </dsp:txXfrm>
    </dsp:sp>
    <dsp:sp modelId="{E5352D43-AC2A-46AF-92BC-64FBEF7F70D7}">
      <dsp:nvSpPr>
        <dsp:cNvPr id="0" name=""/>
        <dsp:cNvSpPr/>
      </dsp:nvSpPr>
      <dsp:spPr>
        <a:xfrm>
          <a:off x="2335770" y="4220813"/>
          <a:ext cx="843762" cy="843762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C9687-A25C-4606-B14A-0C3587CBD66C}">
      <dsp:nvSpPr>
        <dsp:cNvPr id="0" name=""/>
        <dsp:cNvSpPr/>
      </dsp:nvSpPr>
      <dsp:spPr>
        <a:xfrm>
          <a:off x="3179524" y="4218704"/>
          <a:ext cx="1265643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2ª Divisão de Fiscalização de Obras</a:t>
          </a:r>
        </a:p>
      </dsp:txBody>
      <dsp:txXfrm>
        <a:off x="3179524" y="4218704"/>
        <a:ext cx="1265643" cy="843762"/>
      </dsp:txXfrm>
    </dsp:sp>
    <dsp:sp modelId="{0FC72070-987A-46E7-93B2-4BB20B1EBC44}">
      <dsp:nvSpPr>
        <dsp:cNvPr id="0" name=""/>
        <dsp:cNvSpPr/>
      </dsp:nvSpPr>
      <dsp:spPr>
        <a:xfrm>
          <a:off x="4656116" y="4220813"/>
          <a:ext cx="843762" cy="843762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4C707B-EC47-4FE3-A437-0578C146F8BA}">
      <dsp:nvSpPr>
        <dsp:cNvPr id="0" name=""/>
        <dsp:cNvSpPr/>
      </dsp:nvSpPr>
      <dsp:spPr>
        <a:xfrm>
          <a:off x="5499870" y="4218704"/>
          <a:ext cx="1265643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Divisão de Fiscalização de Serviços de TI</a:t>
          </a:r>
        </a:p>
      </dsp:txBody>
      <dsp:txXfrm>
        <a:off x="5499870" y="4218704"/>
        <a:ext cx="1265643" cy="843762"/>
      </dsp:txXfrm>
    </dsp:sp>
    <dsp:sp modelId="{DEDCE597-ED93-4629-8184-6D15020554E9}">
      <dsp:nvSpPr>
        <dsp:cNvPr id="0" name=""/>
        <dsp:cNvSpPr/>
      </dsp:nvSpPr>
      <dsp:spPr>
        <a:xfrm>
          <a:off x="6976462" y="4220813"/>
          <a:ext cx="843762" cy="843762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75B5B-FDAF-4681-B8CC-230CD3A44DDA}">
      <dsp:nvSpPr>
        <dsp:cNvPr id="0" name=""/>
        <dsp:cNvSpPr/>
      </dsp:nvSpPr>
      <dsp:spPr>
        <a:xfrm>
          <a:off x="7810117" y="4218704"/>
          <a:ext cx="1265643" cy="843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accent5">
                  <a:lumMod val="75000"/>
                </a:schemeClr>
              </a:solidFill>
            </a:rPr>
            <a:t>Divisão de Fiscalização de Licitações</a:t>
          </a:r>
        </a:p>
      </dsp:txBody>
      <dsp:txXfrm>
        <a:off x="7810117" y="4218704"/>
        <a:ext cx="1265643" cy="843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51060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0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41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23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570"/>
            <a:ext cx="12192000" cy="762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1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74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36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368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36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28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329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9130F9-8C0D-4A30-A7F1-ECA5395B8DF8}" type="datetimeFigureOut">
              <a:rPr lang="pt-BR" smtClean="0"/>
              <a:pPr/>
              <a:t>01/04/2024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2F261D-E8DC-423A-8396-8057D72B88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1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56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Decreto-Lei/Del4657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4"/>
          <p:cNvSpPr txBox="1">
            <a:spLocks/>
          </p:cNvSpPr>
          <p:nvPr/>
        </p:nvSpPr>
        <p:spPr>
          <a:xfrm>
            <a:off x="2452485" y="1409610"/>
            <a:ext cx="8851900" cy="235605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rgbClr val="6E97B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Como será a atuação dos tribunais de contas frente aos novos princípios explicitados na Lei 14.133 (Nova Lei de Licitações e Contrato Administrativos)? </a:t>
            </a:r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27300" y="5887543"/>
            <a:ext cx="88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E7E6E6">
                    <a:lumMod val="50000"/>
                  </a:srgbClr>
                </a:solidFill>
              </a:rPr>
              <a:t>Debatedor: </a:t>
            </a:r>
            <a:r>
              <a:rPr lang="pt-BR" sz="2400" b="1" dirty="0">
                <a:solidFill>
                  <a:srgbClr val="E7E6E6">
                    <a:lumMod val="50000"/>
                  </a:srgbClr>
                </a:solidFill>
              </a:rPr>
              <a:t>George Medeiros Marques de Oliveira</a:t>
            </a:r>
          </a:p>
        </p:txBody>
      </p:sp>
    </p:spTree>
    <p:extLst>
      <p:ext uri="{BB962C8B-B14F-4D97-AF65-F5344CB8AC3E}">
        <p14:creationId xmlns:p14="http://schemas.microsoft.com/office/powerpoint/2010/main" val="227695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A6A0884-A41B-1147-8934-2D313C280AAA}"/>
              </a:ext>
            </a:extLst>
          </p:cNvPr>
          <p:cNvSpPr txBox="1"/>
          <p:nvPr/>
        </p:nvSpPr>
        <p:spPr>
          <a:xfrm>
            <a:off x="606133" y="178383"/>
            <a:ext cx="10642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Novos Princípios na Nova Lei de Licitações (art. 5º) 2/2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5CD190-D97A-0572-9DE5-CF0338BA9DA2}"/>
              </a:ext>
            </a:extLst>
          </p:cNvPr>
          <p:cNvSpPr txBox="1"/>
          <p:nvPr/>
        </p:nvSpPr>
        <p:spPr>
          <a:xfrm>
            <a:off x="571500" y="824714"/>
            <a:ext cx="11049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Razoabilidade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(existência de elementos técnicos comprobatórios de que os atos ou atividades da Administração estejam norteados pela prudência, lógica e congruência para o atendimento do interesse público em face do caso concreto);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Segurança Jurídica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(estabilidade normativa em que leis, normativos e determinações sejam claras e acessíveis de tal forma que os agentes possam prever quais direitos estão garantidos e quais obrigações são impostas);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Planejamento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(adoção de todas as providências técnicas e administrativas exigidas para a identificação precisa da necessidade a ser atendida, definição da solução proposta,   estimativa de preços de referência precisa, comprovação da disponibilidade de recursos orçamentários, inserção do procedimento no plano contratações, confecção de minutas de editais e aprovação pelas autoridades competentes);</a:t>
            </a:r>
          </a:p>
        </p:txBody>
      </p:sp>
    </p:spTree>
    <p:extLst>
      <p:ext uri="{BB962C8B-B14F-4D97-AF65-F5344CB8AC3E}">
        <p14:creationId xmlns:p14="http://schemas.microsoft.com/office/powerpoint/2010/main" val="354031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71500" y="1029742"/>
            <a:ext cx="110490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800" dirty="0"/>
              <a:t>“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Para assegurar a </a:t>
            </a:r>
            <a:r>
              <a:rPr lang="pt-BR" sz="2800" b="1" i="1" dirty="0">
                <a:solidFill>
                  <a:schemeClr val="bg2">
                    <a:lumMod val="50000"/>
                  </a:schemeClr>
                </a:solidFill>
              </a:rPr>
              <a:t>eficácia do controle 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e para instruir o julgamento das contas, o Tribunal efetuará a </a:t>
            </a:r>
            <a:r>
              <a:rPr lang="pt-BR" sz="2800" b="1" i="1" dirty="0">
                <a:solidFill>
                  <a:schemeClr val="bg2">
                    <a:lumMod val="50000"/>
                  </a:schemeClr>
                </a:solidFill>
              </a:rPr>
              <a:t>fiscalização dos atos 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de que resulte receita ou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despesa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, praticados pelos responsáveis sujeitos à sua jurisdição (...)</a:t>
            </a:r>
            <a:r>
              <a:rPr lang="pt-BR" sz="2800" dirty="0"/>
              <a:t>” </a:t>
            </a:r>
            <a:r>
              <a:rPr lang="pt-BR" sz="2800" dirty="0">
                <a:solidFill>
                  <a:srgbClr val="0070C0"/>
                </a:solidFill>
              </a:rPr>
              <a:t>(Art. 41 da LO/TCDF)</a:t>
            </a:r>
          </a:p>
          <a:p>
            <a:pPr>
              <a:tabLst>
                <a:tab pos="1879600" algn="l"/>
              </a:tabLst>
            </a:pPr>
            <a:endParaRPr lang="pt-BR" sz="2800" dirty="0">
              <a:solidFill>
                <a:srgbClr val="0070C0"/>
              </a:solidFill>
            </a:endParaRPr>
          </a:p>
          <a:p>
            <a:pPr>
              <a:tabLst>
                <a:tab pos="1879600" algn="l"/>
              </a:tabLst>
            </a:pP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Legislação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:	</a:t>
            </a:r>
            <a:r>
              <a:rPr lang="pt-BR" dirty="0" err="1">
                <a:solidFill>
                  <a:srgbClr val="0070C0"/>
                </a:solidFill>
              </a:rPr>
              <a:t>Arts</a:t>
            </a:r>
            <a:r>
              <a:rPr lang="pt-BR" dirty="0">
                <a:solidFill>
                  <a:srgbClr val="0070C0"/>
                </a:solidFill>
              </a:rPr>
              <a:t>. 169 a 173 da Lei nº 14.133/2021 (NLLC)</a:t>
            </a:r>
          </a:p>
          <a:p>
            <a:pPr>
              <a:tabLst>
                <a:tab pos="1879600" algn="l"/>
              </a:tabLst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dirty="0">
                <a:solidFill>
                  <a:srgbClr val="0070C0"/>
                </a:solidFill>
              </a:rPr>
              <a:t>Art. 113 da Lei nº 8.666/93 (Licitações e Contratos)</a:t>
            </a:r>
          </a:p>
          <a:p>
            <a:pPr>
              <a:tabLst>
                <a:tab pos="1879600" algn="l"/>
              </a:tabLst>
            </a:pPr>
            <a:r>
              <a:rPr lang="pt-BR" dirty="0">
                <a:solidFill>
                  <a:srgbClr val="0070C0"/>
                </a:solidFill>
              </a:rPr>
              <a:t>	Art. 46 da Lei nº 12.462/2011 (RDC)</a:t>
            </a:r>
          </a:p>
          <a:p>
            <a:pPr>
              <a:tabLst>
                <a:tab pos="1879600" algn="l"/>
              </a:tabLst>
            </a:pPr>
            <a:r>
              <a:rPr lang="pt-BR" dirty="0">
                <a:solidFill>
                  <a:srgbClr val="0070C0"/>
                </a:solidFill>
              </a:rPr>
              <a:t>	Art. 87, § 3º, da Lei nº 13.303/2016 (Estatais)</a:t>
            </a:r>
          </a:p>
          <a:p>
            <a:pPr>
              <a:tabLst>
                <a:tab pos="1879600" algn="l"/>
              </a:tabLst>
            </a:pPr>
            <a:r>
              <a:rPr lang="pt-BR" dirty="0">
                <a:solidFill>
                  <a:srgbClr val="0070C0"/>
                </a:solidFill>
              </a:rPr>
              <a:t>	Art. 41, inciso I, alínea “b”, da Lei Complementar nº 01/94</a:t>
            </a:r>
          </a:p>
          <a:p>
            <a:pPr>
              <a:tabLst>
                <a:tab pos="1879600" algn="l"/>
              </a:tabLst>
            </a:pPr>
            <a:r>
              <a:rPr lang="pt-BR" dirty="0">
                <a:solidFill>
                  <a:srgbClr val="0070C0"/>
                </a:solidFill>
              </a:rPr>
              <a:t>	</a:t>
            </a:r>
            <a:r>
              <a:rPr lang="pt-BR" dirty="0" err="1">
                <a:solidFill>
                  <a:srgbClr val="0070C0"/>
                </a:solidFill>
              </a:rPr>
              <a:t>Arts</a:t>
            </a:r>
            <a:r>
              <a:rPr lang="pt-BR" dirty="0">
                <a:solidFill>
                  <a:srgbClr val="0070C0"/>
                </a:solidFill>
              </a:rPr>
              <a:t>. 235 e 277 do Regimento Interno do TCDF </a:t>
            </a:r>
          </a:p>
          <a:p>
            <a:pPr>
              <a:tabLst>
                <a:tab pos="1879600" algn="l"/>
              </a:tabLst>
            </a:pPr>
            <a:r>
              <a:rPr lang="pt-BR" dirty="0">
                <a:solidFill>
                  <a:srgbClr val="0070C0"/>
                </a:solidFill>
              </a:rPr>
              <a:t>	Resolução nº 369/2023 - TCDF</a:t>
            </a:r>
          </a:p>
        </p:txBody>
      </p:sp>
    </p:spTree>
    <p:extLst>
      <p:ext uri="{BB962C8B-B14F-4D97-AF65-F5344CB8AC3E}">
        <p14:creationId xmlns:p14="http://schemas.microsoft.com/office/powerpoint/2010/main" val="306250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9E94929-539A-E163-ACE6-BD4D811DA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94132"/>
              </p:ext>
            </p:extLst>
          </p:nvPr>
        </p:nvGraphicFramePr>
        <p:xfrm>
          <a:off x="1719619" y="109182"/>
          <a:ext cx="9075761" cy="5143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2145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76985"/>
            <a:ext cx="11049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Aspectos importantes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>
              <a:tabLst>
                <a:tab pos="1879600" algn="l"/>
              </a:tabLst>
            </a:pPr>
            <a:endParaRPr lang="pt-BR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Procedimento licitatório: conjunto/sequência de atos</a:t>
            </a:r>
          </a:p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                                       (Segurança Jurídica)</a:t>
            </a:r>
            <a:endParaRPr lang="pt-BR" sz="2400" b="1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 algn="just"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endParaRPr lang="pt-BR" sz="2000" dirty="0">
              <a:solidFill>
                <a:srgbClr val="0070C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56681" y="282883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EDITAL</a:t>
            </a:r>
          </a:p>
          <a:p>
            <a:pPr algn="ctr">
              <a:tabLst>
                <a:tab pos="1879600" algn="l"/>
              </a:tabLst>
            </a:pP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tabLst>
                <a:tab pos="1879600" algn="l"/>
              </a:tabLst>
            </a:pP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FASE INTERNA                     FASE EXTERNA</a:t>
            </a:r>
            <a:endParaRPr lang="pt-BR" sz="2800" b="1" dirty="0">
              <a:solidFill>
                <a:srgbClr val="0070C0"/>
              </a:solidFill>
            </a:endParaRPr>
          </a:p>
        </p:txBody>
      </p:sp>
      <p:sp>
        <p:nvSpPr>
          <p:cNvPr id="7" name="Menos 6"/>
          <p:cNvSpPr/>
          <p:nvPr/>
        </p:nvSpPr>
        <p:spPr>
          <a:xfrm rot="5400000">
            <a:off x="4720987" y="3940795"/>
            <a:ext cx="1767386" cy="532263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2369414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76985"/>
            <a:ext cx="11049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Aspecto polêmico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possibilidade de atuação do TCDF na fase interna da licitação</a:t>
            </a:r>
          </a:p>
          <a:p>
            <a:pPr algn="just">
              <a:tabLst>
                <a:tab pos="1879600" algn="l"/>
              </a:tabLst>
            </a:pPr>
            <a:endParaRPr lang="pt-BR" sz="16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Legislação: </a:t>
            </a:r>
            <a:r>
              <a:rPr lang="pt-BR" sz="2400" b="1" i="1" dirty="0">
                <a:solidFill>
                  <a:schemeClr val="bg2">
                    <a:lumMod val="50000"/>
                  </a:schemeClr>
                </a:solidFill>
              </a:rPr>
              <a:t>“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Os Tribunais de Contas e os órgãos integrantes do sistema de controle interno poderão solicitar para exame, até o dia útil imediatamente anterior à data de recebimento das propostas, cópia de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edital de licitação já publicado 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(...)” </a:t>
            </a:r>
            <a:r>
              <a:rPr lang="pt-BR" sz="2000" dirty="0">
                <a:solidFill>
                  <a:srgbClr val="0070C0"/>
                </a:solidFill>
              </a:rPr>
              <a:t>(§ 2º, do art. 113, da Lei 8.666/93)</a:t>
            </a:r>
          </a:p>
          <a:p>
            <a:pPr algn="just">
              <a:tabLst>
                <a:tab pos="1879600" algn="l"/>
              </a:tabLst>
            </a:pPr>
            <a:endParaRPr lang="pt-BR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Precedente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: “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O Tribunal, por unanimidade, de acordo com o voto do Relator, decidiu: (...) III – acompanhar o procedimento licitatório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a ser iniciado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, com o fito de corrigir, tempestivamente, eventuais falhas e resguardar o interesse público; (...)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” </a:t>
            </a:r>
            <a:r>
              <a:rPr lang="pt-BR" sz="2000" dirty="0">
                <a:solidFill>
                  <a:srgbClr val="0070C0"/>
                </a:solidFill>
              </a:rPr>
              <a:t>(Decisão nº 5.224/2014)</a:t>
            </a:r>
          </a:p>
          <a:p>
            <a:pPr algn="just">
              <a:tabLst>
                <a:tab pos="1879600" algn="l"/>
              </a:tabLst>
            </a:pPr>
            <a:endParaRPr lang="pt-BR" sz="1400" dirty="0">
              <a:solidFill>
                <a:srgbClr val="0070C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416157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76985"/>
            <a:ext cx="11049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Jurisprudência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“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(...) mostra-se inadequada a intervenção desta Corte de Contas nos procedimentos administrativos da Secretaria (...) quando ainda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está em curso a fase interna ou fase preparatória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 do procedimento licitatório.</a:t>
            </a:r>
          </a:p>
          <a:p>
            <a:pPr algn="just">
              <a:tabLst>
                <a:tab pos="1879600" algn="l"/>
              </a:tabLst>
            </a:pP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	        A atuação amiúde do Tribunal quando da elaboração de documentos para os quais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ainda não se deu publicidade 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e que, portanto, estão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passíveis de alteração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 pelo órgão jurisdicionado, pode denotar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indevido assessoramento à jurisdicionada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, atividade essa que repousa precipuamente sobre órgão central do sistema de assessoramento jurídico, e, por vezes, até mesmo configurar indevida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ingerência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 em assuntos que são próprios à Administração Pública. </a:t>
            </a:r>
            <a:r>
              <a:rPr lang="pt-BR" sz="2400" i="1" u="sng" dirty="0">
                <a:solidFill>
                  <a:schemeClr val="bg2">
                    <a:lumMod val="50000"/>
                  </a:schemeClr>
                </a:solidFill>
              </a:rPr>
              <a:t>Por isso o nome “fase interna” </a:t>
            </a:r>
            <a:r>
              <a:rPr lang="pt-BR" sz="2400" i="1" dirty="0">
                <a:solidFill>
                  <a:schemeClr val="bg2">
                    <a:lumMod val="50000"/>
                  </a:schemeClr>
                </a:solidFill>
              </a:rPr>
              <a:t>do procedimento licitatório (...)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”</a:t>
            </a:r>
            <a:endParaRPr lang="pt-BR" sz="2400" dirty="0">
              <a:solidFill>
                <a:srgbClr val="0070C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3875559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823320"/>
            <a:ext cx="11049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Continuação:</a:t>
            </a:r>
          </a:p>
          <a:p>
            <a:pPr algn="just"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	“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Nesse sentido,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não vejo por recomendável 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que a Corte de Contas, mediante seus serviços auxiliares, participe de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reuniões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a fim de tratar de estudos para definir o número de lotes de futuro certame, nem tampouco que análise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versões preliminares de planilhas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, como ficou evidenciado nos parágrafos 3º e 9º da Informação n.º 131/15-4ª SEACOMP.</a:t>
            </a:r>
          </a:p>
          <a:p>
            <a:pPr algn="just">
              <a:tabLst>
                <a:tab pos="1879600" algn="l"/>
              </a:tabLst>
            </a:pP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Cabe aos órgãos e entidades da Administração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organizarem-se melhor para atender a legislação de regência em suas atividades diárias, como é o caso da elaboração de projetos básicos para licitações públicas (...)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” </a:t>
            </a:r>
            <a:r>
              <a:rPr lang="pt-BR" sz="2000" dirty="0">
                <a:solidFill>
                  <a:srgbClr val="0070C0"/>
                </a:solidFill>
              </a:rPr>
              <a:t>(Voto condutor da Decisão nº 4.343/2015)</a:t>
            </a:r>
          </a:p>
          <a:p>
            <a:pPr algn="just">
              <a:tabLst>
                <a:tab pos="1879600" algn="l"/>
              </a:tabLst>
            </a:pPr>
            <a:endParaRPr lang="pt-BR" sz="2000" dirty="0">
              <a:solidFill>
                <a:srgbClr val="0070C0"/>
              </a:solidFill>
            </a:endParaRPr>
          </a:p>
          <a:p>
            <a:pPr algn="just">
              <a:tabLst>
                <a:tab pos="1879600" algn="l"/>
              </a:tabLst>
            </a:pP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“III – autorizar o retorno dos autos à Secretaria de Acompanhamento para, </a:t>
            </a:r>
            <a:r>
              <a:rPr lang="pt-BR" sz="2200" b="1" i="1" dirty="0">
                <a:solidFill>
                  <a:schemeClr val="bg2">
                    <a:lumMod val="50000"/>
                  </a:schemeClr>
                </a:solidFill>
              </a:rPr>
              <a:t>quando da publicação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no órgão de imprensa oficial do Distrito Federal de aviso relativo ao edital (...), </a:t>
            </a:r>
            <a:r>
              <a:rPr lang="pt-BR" sz="2200" b="1" i="1" dirty="0">
                <a:solidFill>
                  <a:schemeClr val="bg2">
                    <a:lumMod val="50000"/>
                  </a:schemeClr>
                </a:solidFill>
              </a:rPr>
              <a:t>proceder à análise do instrumento </a:t>
            </a:r>
            <a:r>
              <a:rPr lang="pt-BR" sz="2200" b="1" i="1" dirty="0" err="1">
                <a:solidFill>
                  <a:schemeClr val="bg2">
                    <a:lumMod val="50000"/>
                  </a:schemeClr>
                </a:solidFill>
              </a:rPr>
              <a:t>editalício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, nos termos da Resolução TCDF n.º 237/2012” </a:t>
            </a:r>
            <a:r>
              <a:rPr lang="pt-BR" sz="2000" dirty="0">
                <a:solidFill>
                  <a:srgbClr val="0070C0"/>
                </a:solidFill>
              </a:rPr>
              <a:t>(Decisão nº 4.343/2015)</a:t>
            </a:r>
            <a:endParaRPr lang="pt-BR" sz="2400" dirty="0">
              <a:solidFill>
                <a:srgbClr val="0070C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3334595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76985"/>
            <a:ext cx="11049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Aspectos importantes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>
              <a:tabLst>
                <a:tab pos="1879600" algn="l"/>
              </a:tabLst>
            </a:pPr>
            <a:endParaRPr lang="pt-BR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Atuação na fase externa – após a publicação do edital </a:t>
            </a:r>
            <a:r>
              <a:rPr lang="pt-BR" sz="2400" dirty="0">
                <a:solidFill>
                  <a:srgbClr val="0070C0"/>
                </a:solidFill>
              </a:rPr>
              <a:t>(Resolução nº 369/2023-TCDF)</a:t>
            </a: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a seleção dos editais considera principalmente os critérios de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materialidade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e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risco (Proporcionalidade)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a partir de denúncias e representações (Controle social)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(Transparência)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por provocação das secretarias de controle externo do Tribunal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(Motivação)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1720416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76985"/>
            <a:ext cx="11049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Aspectos importantes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>
              <a:tabLst>
                <a:tab pos="1879600" algn="l"/>
              </a:tabLst>
            </a:pPr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Alguns fundamentos que regem o controle: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Adequada contabilização dos serviços na planilha e nos projetos, possibilitando a isonomia entre licitantes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(Razoabilidade);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busca pela realidade executiva da obra/serviços/aquisições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(Planejamento);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vantajosidade para a Administração, sem perder de vista a justa remuneração ao particular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(Proporcionalidade);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591081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68980"/>
            <a:ext cx="1104900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Principais aspectos analisados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suficiência da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caracterização do objeto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a ser licitado (projeto básico/TR)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(Transparência)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escolha de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modalidade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e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tipo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de licitação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(Segurança Jurídica)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compatibilidade dos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preços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estimados com aqueles praticados pelo mercado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(Razoabilidade)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adequação dos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quantitativos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aferidos e economicidade das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soluções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propostas no projeto/TR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(Planejamento)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2684670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22912" y="941781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1) O que é licitação?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CA1260-D7B3-AACA-EA8D-DC71A778B618}"/>
              </a:ext>
            </a:extLst>
          </p:cNvPr>
          <p:cNvSpPr txBox="1"/>
          <p:nvPr/>
        </p:nvSpPr>
        <p:spPr>
          <a:xfrm>
            <a:off x="631301" y="1512234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2) Arcabouço legal para contratações públicas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423E29-6950-593F-CDED-FC78DCCBEFB4}"/>
              </a:ext>
            </a:extLst>
          </p:cNvPr>
          <p:cNvSpPr txBox="1"/>
          <p:nvPr/>
        </p:nvSpPr>
        <p:spPr>
          <a:xfrm>
            <a:off x="631301" y="2082686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3) A Nova Lei de Licitações e Contratos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FE50B97-2301-0E6E-7BD6-A36EDFB5D54D}"/>
              </a:ext>
            </a:extLst>
          </p:cNvPr>
          <p:cNvSpPr txBox="1"/>
          <p:nvPr/>
        </p:nvSpPr>
        <p:spPr>
          <a:xfrm>
            <a:off x="622912" y="2666847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4) Atuação do TCDF em licitações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EBDA36A-9786-11BC-2F48-D5E9D56B2A72}"/>
              </a:ext>
            </a:extLst>
          </p:cNvPr>
          <p:cNvSpPr txBox="1"/>
          <p:nvPr/>
        </p:nvSpPr>
        <p:spPr>
          <a:xfrm>
            <a:off x="622912" y="3317012"/>
            <a:ext cx="10894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5) Licitações fiscalizadas em 2022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F82DEE-E165-ECEC-683C-4BB91DD3F781}"/>
              </a:ext>
            </a:extLst>
          </p:cNvPr>
          <p:cNvSpPr txBox="1"/>
          <p:nvPr/>
        </p:nvSpPr>
        <p:spPr>
          <a:xfrm>
            <a:off x="626728" y="3787645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6) Exemplos de falhas em editais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02B4AB-62C3-B5FC-591A-699491F4E3DC}"/>
              </a:ext>
            </a:extLst>
          </p:cNvPr>
          <p:cNvSpPr txBox="1"/>
          <p:nvPr/>
        </p:nvSpPr>
        <p:spPr>
          <a:xfrm>
            <a:off x="637922" y="4350640"/>
            <a:ext cx="113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7) Resultado da Atuação do TCDF em 2022</a:t>
            </a:r>
          </a:p>
        </p:txBody>
      </p:sp>
    </p:spTree>
    <p:extLst>
      <p:ext uri="{BB962C8B-B14F-4D97-AF65-F5344CB8AC3E}">
        <p14:creationId xmlns:p14="http://schemas.microsoft.com/office/powerpoint/2010/main" val="263051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1055332"/>
            <a:ext cx="110490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Aspectos importantes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>
              <a:tabLst>
                <a:tab pos="1879600" algn="l"/>
              </a:tabLst>
            </a:pPr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ocorrência de cláusulas com indevida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restrição à competitividade </a:t>
            </a:r>
            <a:r>
              <a:rPr lang="pt-BR" sz="2400" b="1">
                <a:solidFill>
                  <a:schemeClr val="bg2">
                    <a:lumMod val="50000"/>
                  </a:schemeClr>
                </a:solidFill>
              </a:rPr>
              <a:t>(Razoabilidade)</a:t>
            </a:r>
            <a:endParaRPr lang="pt-BR" sz="2400" b="1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existência de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licença ambiental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(obras) e disponibilidade de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recursos orçamentários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(Planejamento)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indicação do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responsável técnico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pelo orçamento e demais peças técnicas 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(Segregação de funções)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endParaRPr lang="pt-BR" sz="2400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endParaRPr lang="pt-BR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Atuação do TCDF em licitações</a:t>
            </a:r>
          </a:p>
        </p:txBody>
      </p:sp>
    </p:spTree>
    <p:extLst>
      <p:ext uri="{BB962C8B-B14F-4D97-AF65-F5344CB8AC3E}">
        <p14:creationId xmlns:p14="http://schemas.microsoft.com/office/powerpoint/2010/main" val="3363168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09034" y="873786"/>
            <a:ext cx="606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Licitações fiscalizadas em 2022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179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95309" y="164529"/>
            <a:ext cx="10894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Licitações fiscalizadas em 2022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801C5AA4-DAE1-4E57-A017-D71295822C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323512"/>
              </p:ext>
            </p:extLst>
          </p:nvPr>
        </p:nvGraphicFramePr>
        <p:xfrm>
          <a:off x="409427" y="1459931"/>
          <a:ext cx="5686573" cy="3767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6B01734-E4A1-8184-0C8D-3EF73F83E5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564525"/>
              </p:ext>
            </p:extLst>
          </p:nvPr>
        </p:nvGraphicFramePr>
        <p:xfrm>
          <a:off x="6409900" y="1459931"/>
          <a:ext cx="5609229" cy="3767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09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2" grpId="0">
        <p:bldAsOne/>
      </p:bldGraphic>
      <p:bldGraphic spid="5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3538" y="829116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Licitações de </a:t>
            </a:r>
            <a:r>
              <a:rPr lang="pt-BR" sz="2800" b="1" u="sng" dirty="0">
                <a:solidFill>
                  <a:schemeClr val="bg2">
                    <a:lumMod val="50000"/>
                  </a:schemeClr>
                </a:solidFill>
              </a:rPr>
              <a:t>AQUISIÇÕES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 fiscalizadas: 75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04D91D-1A8C-BB64-7B81-965C9BA707F0}"/>
              </a:ext>
            </a:extLst>
          </p:cNvPr>
          <p:cNvSpPr txBox="1"/>
          <p:nvPr/>
        </p:nvSpPr>
        <p:spPr>
          <a:xfrm>
            <a:off x="495309" y="164529"/>
            <a:ext cx="10894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Licitações fiscalizadas em 2022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52208EB-0DB0-4E0E-A953-E4F35C04FB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617853"/>
              </p:ext>
            </p:extLst>
          </p:nvPr>
        </p:nvGraphicFramePr>
        <p:xfrm>
          <a:off x="272955" y="1514901"/>
          <a:ext cx="4585648" cy="3712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63476E9-742F-4C12-8D58-01B1B88F55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952963"/>
              </p:ext>
            </p:extLst>
          </p:nvPr>
        </p:nvGraphicFramePr>
        <p:xfrm>
          <a:off x="4995853" y="1514900"/>
          <a:ext cx="7048510" cy="3712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7731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3538" y="829116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Licitações de </a:t>
            </a:r>
            <a:r>
              <a:rPr lang="pt-BR" sz="2800" b="1" u="sng" dirty="0">
                <a:solidFill>
                  <a:schemeClr val="bg2">
                    <a:lumMod val="50000"/>
                  </a:schemeClr>
                </a:solidFill>
              </a:rPr>
              <a:t>SERVIÇOS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 fiscalizadas: 62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04D91D-1A8C-BB64-7B81-965C9BA707F0}"/>
              </a:ext>
            </a:extLst>
          </p:cNvPr>
          <p:cNvSpPr txBox="1"/>
          <p:nvPr/>
        </p:nvSpPr>
        <p:spPr>
          <a:xfrm>
            <a:off x="495309" y="164529"/>
            <a:ext cx="10894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Licitações fiscalizadas em 2022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5F0A8DA-6866-4A7D-B270-CC81BBA323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470225"/>
              </p:ext>
            </p:extLst>
          </p:nvPr>
        </p:nvGraphicFramePr>
        <p:xfrm>
          <a:off x="99443" y="1415953"/>
          <a:ext cx="4772808" cy="3797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BF5C228-ACB2-4CA1-8872-1C7BD718A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3063632"/>
              </p:ext>
            </p:extLst>
          </p:nvPr>
        </p:nvGraphicFramePr>
        <p:xfrm>
          <a:off x="5033751" y="1415952"/>
          <a:ext cx="7058806" cy="3797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9683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3538" y="829116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Licitações de </a:t>
            </a:r>
            <a:r>
              <a:rPr lang="pt-BR" sz="2800" b="1" u="sng" dirty="0">
                <a:solidFill>
                  <a:schemeClr val="bg2">
                    <a:lumMod val="50000"/>
                  </a:schemeClr>
                </a:solidFill>
              </a:rPr>
              <a:t>OBRAS E SERVIÇOS DE ENGENHARIA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 fiscalizadas: 42</a:t>
            </a:r>
            <a:endParaRPr lang="pt-B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04D91D-1A8C-BB64-7B81-965C9BA707F0}"/>
              </a:ext>
            </a:extLst>
          </p:cNvPr>
          <p:cNvSpPr txBox="1"/>
          <p:nvPr/>
        </p:nvSpPr>
        <p:spPr>
          <a:xfrm>
            <a:off x="495309" y="164529"/>
            <a:ext cx="10894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Licitações fiscalizadas em 2022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D0250D6-0700-4EE3-9572-A0820A537C44}"/>
              </a:ext>
            </a:extLst>
          </p:cNvPr>
          <p:cNvGraphicFramePr>
            <a:graphicFrameLocks/>
          </p:cNvGraphicFramePr>
          <p:nvPr/>
        </p:nvGraphicFramePr>
        <p:xfrm>
          <a:off x="263217" y="1420575"/>
          <a:ext cx="4445262" cy="3765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820C266-B212-2AD7-0F2D-C6F555EBB546}"/>
              </a:ext>
            </a:extLst>
          </p:cNvPr>
          <p:cNvGraphicFramePr>
            <a:graphicFrameLocks/>
          </p:cNvGraphicFramePr>
          <p:nvPr/>
        </p:nvGraphicFramePr>
        <p:xfrm>
          <a:off x="4913194" y="1420574"/>
          <a:ext cx="7179366" cy="3765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2210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1500" y="700798"/>
            <a:ext cx="11049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Estimativa de Preços (Razoabilidade)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>
              <a:tabLst>
                <a:tab pos="1879600" algn="l"/>
              </a:tabLst>
            </a:pPr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spcAft>
                <a:spcPts val="1800"/>
              </a:spcAft>
              <a:tabLst>
                <a:tab pos="1879600" algn="l"/>
              </a:tabLst>
            </a:pP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0500" y="62929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Falhas em Editais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2E682C1-CB68-FD26-FB16-093135B42E32}"/>
              </a:ext>
            </a:extLst>
          </p:cNvPr>
          <p:cNvSpPr txBox="1"/>
          <p:nvPr/>
        </p:nvSpPr>
        <p:spPr>
          <a:xfrm>
            <a:off x="571500" y="1347129"/>
            <a:ext cx="11049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Art. 23 da Lei nº 14.133/2021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B7C64B3-67A7-F873-A824-78FD69A4D9D4}"/>
              </a:ext>
            </a:extLst>
          </p:cNvPr>
          <p:cNvSpPr txBox="1"/>
          <p:nvPr/>
        </p:nvSpPr>
        <p:spPr>
          <a:xfrm>
            <a:off x="689717" y="2218983"/>
            <a:ext cx="1104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O valor previamente estimado da contratação deverá ser compatível com os valores praticados pelo mercado, considerados os preços constantes de bancos de dados públicos e as quantidades a serem contratadas, observadas a potencial economia de escala e as peculiaridades do local de execução do objeto.</a:t>
            </a:r>
          </a:p>
        </p:txBody>
      </p:sp>
    </p:spTree>
    <p:extLst>
      <p:ext uri="{BB962C8B-B14F-4D97-AF65-F5344CB8AC3E}">
        <p14:creationId xmlns:p14="http://schemas.microsoft.com/office/powerpoint/2010/main" val="366028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85042" y="319799"/>
            <a:ext cx="11469491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Competitividade (Planejamento)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600" dirty="0">
                <a:solidFill>
                  <a:schemeClr val="bg2">
                    <a:lumMod val="50000"/>
                  </a:schemeClr>
                </a:solidFill>
              </a:rPr>
              <a:t>Lei nº 14.133/21, art. 40, inciso V, alínea b e art. 47, inciso II (Parcelamento do objeto)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600" dirty="0">
                <a:solidFill>
                  <a:schemeClr val="bg2">
                    <a:lumMod val="50000"/>
                  </a:schemeClr>
                </a:solidFill>
              </a:rPr>
              <a:t>Decisão Normativa TCDF nº 2/2012 (Parcelamento formal e material do objeto)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76766" y="2503532"/>
            <a:ext cx="1104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Decisão nº 3.029/2018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:  II –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determinar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 à XXXXXXX, com fulcro no art. 113, § 2º, da Lei nº 8.666/93, c/c o art. 277 do RI/TCDF, que suspenda a Licitação XXXXXXXX, para que sejam efetuadas as correções abaixo enumeradas, ou, se preferir, apresente justificativas fundamentadas, encaminhando cópia comprobatória das medidas adotadas ao Tribunal, mantendo a suspensão até ulterior deliberação desta Corte: [...] b)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promover o parcelamento formal do objeto com vista ao atendimento do art. 23, § 1º, da Lei nº 8.666/93 e à Decisão Normativa – TCDF nº 02/2012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. (GN)</a:t>
            </a:r>
          </a:p>
        </p:txBody>
      </p:sp>
    </p:spTree>
    <p:extLst>
      <p:ext uri="{BB962C8B-B14F-4D97-AF65-F5344CB8AC3E}">
        <p14:creationId xmlns:p14="http://schemas.microsoft.com/office/powerpoint/2010/main" val="99019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6766" y="-27335"/>
            <a:ext cx="1104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Habilitação Técnica (Razoabilidade)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Lei nº 14.133/21, art. 67 – quantitativos mínimos e limitação temporal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96332" y="3917451"/>
            <a:ext cx="1104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Decisão nº 1.367/2017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: 1) na letra “b”, corrija a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quantidade mínima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 de ônibus exigida para 31, que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corresponde aos 50% 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do total de 62 ônibus a serem contratados para o objeto do certame, e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retire a exigência de contagem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 de, “no mínimo 6 (seis) meses” de prestação dos serviços comprovados, uma vez que a contagem temporal afronta o art. 30, § 5º, da Lei 8.666/93. (GN)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59366" y="926772"/>
            <a:ext cx="1104900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§ 1º A exigência de atestados será restrita às parcelas de maior relevância ou valor significativo do objeto da licitação, assim consideradas as que tenham valor individual igual ou superior a 4% (quatro por cento) do valor total</a:t>
            </a:r>
          </a:p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estimado da contratação;</a:t>
            </a:r>
          </a:p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§ 2º Observado o disposto no caput e no § 1º deste artigo, será admitida a exigência de atestados com quantidades mínimas de até 50% (cinquenta por cento) das parcelas de que trata o referido parágrafo, vedadas limitações de tempo e de locais específicos relativas aos atestados;</a:t>
            </a:r>
          </a:p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 § 5º Em se tratando de serviços contínuos, o edital poderá exigir certidão ou atestado que demonstre que o licitante tenha executado serviços similares ao objeto da licitação, em períodos sucessivos ou não, por um prazo mínimo, que não poderá ser superior a 3 (três) anos;</a:t>
            </a:r>
          </a:p>
        </p:txBody>
      </p:sp>
    </p:spTree>
    <p:extLst>
      <p:ext uri="{BB962C8B-B14F-4D97-AF65-F5344CB8AC3E}">
        <p14:creationId xmlns:p14="http://schemas.microsoft.com/office/powerpoint/2010/main" val="1230589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6766" y="319799"/>
            <a:ext cx="1104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Habilitação Técnica (Motivação)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Lei nº 14.133/21, art. 67 – exigência não prevista em lei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76766" y="1910851"/>
            <a:ext cx="1104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Decisão nº 677/2017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: a)  com base no art. 113, § 2º da Lei nº 8.666/93,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deixe de exigir 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a documentação prevista no item 11.8.1 do Edital, “Certificado de credenciamento junto ao Corpo de Bombeiro do Distrito Federal, em conformidade com a NT 019/1999, válido (e devidamente revalidado)”,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na fase de habilitação 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do certame, em virtude da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falta de previsão explícita de sua exigibilidade  no art. 30 da Lei nº 8.666/93, ou em lei específica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, possibilitando à jurisdicionada que o faça apenas da licitante vencedora do certame e no momento de assinatura do contrato. (GN)</a:t>
            </a:r>
          </a:p>
        </p:txBody>
      </p:sp>
    </p:spTree>
    <p:extLst>
      <p:ext uri="{BB962C8B-B14F-4D97-AF65-F5344CB8AC3E}">
        <p14:creationId xmlns:p14="http://schemas.microsoft.com/office/powerpoint/2010/main" val="2946731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6766" y="319799"/>
            <a:ext cx="1104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Habilitação Econômico-financeira (Segurança Jurídica)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Lei nº 14.133/21, art. 69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76766" y="1910851"/>
            <a:ext cx="1104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Decisão nº 3.485/2022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: II – determinar à XXXXXXX que, com fulcro no art. 113, § 2º, da Lei nº 8.666/93, c/c o art. 277 do RI/TCDF, suspenda o Pregão Eletrônico XXXXXX, com vistas a corrigir e/ou apresentar as justificativas em relação às seguintes impropriedades: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a) divergência entre a regra prevista no item 11.1.4, alínea "b", item "i", que possibilita a apresentação de balanço de abertura em caso de empresas constituídas no ano em curso; e o requisito do item 11.1.3, alínea "b", que exige comprovação de 3 anos de desempenho de atividade compatível para fins de qualificação técnica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. (GN)</a:t>
            </a:r>
          </a:p>
        </p:txBody>
      </p:sp>
    </p:spTree>
    <p:extLst>
      <p:ext uri="{BB962C8B-B14F-4D97-AF65-F5344CB8AC3E}">
        <p14:creationId xmlns:p14="http://schemas.microsoft.com/office/powerpoint/2010/main" val="303058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O que é licitação?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71500" y="1558249"/>
            <a:ext cx="11049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800" dirty="0"/>
              <a:t>“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Licitação é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o processo 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por meio do qual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a Administração Pública contrata obras, serviços, compras e alienações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. Em outras palavras, licitação é a forma como a Administração Pública pode comprar e vender. Já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o contrato é o ajuste 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entre órgãos ou entidades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da Administração Pública e particulares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, em que há um acordo para a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formação de vínculo 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e a estipulação de </a:t>
            </a:r>
            <a:r>
              <a:rPr lang="pt-BR" sz="2800" i="1" u="sng" dirty="0">
                <a:solidFill>
                  <a:schemeClr val="bg2">
                    <a:lumMod val="50000"/>
                  </a:schemeClr>
                </a:solidFill>
              </a:rPr>
              <a:t>obrigações recíprocas</a:t>
            </a:r>
            <a:r>
              <a:rPr lang="pt-BR" sz="2800" i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r>
              <a:rPr lang="pt-BR" sz="2800" dirty="0"/>
              <a:t>” </a:t>
            </a:r>
          </a:p>
          <a:p>
            <a:pPr>
              <a:tabLst>
                <a:tab pos="1879600" algn="l"/>
              </a:tabLst>
            </a:pPr>
            <a:r>
              <a:rPr lang="pt-BR" sz="2800" dirty="0">
                <a:solidFill>
                  <a:srgbClr val="0070C0"/>
                </a:solidFill>
              </a:rPr>
              <a:t>(</a:t>
            </a:r>
            <a:r>
              <a:rPr lang="pt-BR" dirty="0">
                <a:solidFill>
                  <a:srgbClr val="0070C0"/>
                </a:solidFill>
              </a:rPr>
              <a:t>https://portaldatransparencia.gov.br/entenda-a-</a:t>
            </a:r>
            <a:r>
              <a:rPr lang="pt-BR" dirty="0" err="1">
                <a:solidFill>
                  <a:srgbClr val="0070C0"/>
                </a:solidFill>
              </a:rPr>
              <a:t>gestao</a:t>
            </a:r>
            <a:r>
              <a:rPr lang="pt-BR" dirty="0">
                <a:solidFill>
                  <a:srgbClr val="0070C0"/>
                </a:solidFill>
              </a:rPr>
              <a:t>-publica/</a:t>
            </a:r>
            <a:r>
              <a:rPr lang="pt-BR" dirty="0" err="1">
                <a:solidFill>
                  <a:srgbClr val="0070C0"/>
                </a:solidFill>
              </a:rPr>
              <a:t>licitacoes</a:t>
            </a:r>
            <a:r>
              <a:rPr lang="pt-BR" dirty="0">
                <a:solidFill>
                  <a:srgbClr val="0070C0"/>
                </a:solidFill>
              </a:rPr>
              <a:t>-e-</a:t>
            </a:r>
            <a:r>
              <a:rPr lang="pt-BR" dirty="0" err="1">
                <a:solidFill>
                  <a:srgbClr val="0070C0"/>
                </a:solidFill>
              </a:rPr>
              <a:t>contratacoes</a:t>
            </a:r>
            <a:r>
              <a:rPr lang="pt-BR" sz="2800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9027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6766" y="319799"/>
            <a:ext cx="11049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Outros (Motivação)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Lei Complementar nº 123/2006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Lei Distrital nº 4.611/2011 – Cotas reservadas e exclusivas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Decreto Distrital nº 35.592/2014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76766" y="2503532"/>
            <a:ext cx="1104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Decisão nº 4.458/2017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:  II – determinar à XXXXXXXXXX que, com fulcro no art. 113, § 2º, da Lei nº 8.666/93, c/c o art. 277 do RI do TCDF, suspenda o Pregão Eletrônico nº XX/2017 para que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estabelecer no edital cota reservada de até 25% do objeto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 para a contratação de microempresas e empresas de pequeno porte, conforme disposto no art. 48, inciso III, da Lei Complementar n.º 123/2006, c/c o art. 23 da Lei Distrital n.º 4.611/2011; bem como nos recorrentes entendimentos mantido por esta Corte de Contas, como nas Decisões </a:t>
            </a:r>
            <a:r>
              <a:rPr lang="pt-BR" sz="2000" dirty="0" err="1">
                <a:solidFill>
                  <a:schemeClr val="bg2">
                    <a:lumMod val="50000"/>
                  </a:schemeClr>
                </a:solidFill>
              </a:rPr>
              <a:t>nºs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 826/2017, 1.751/2017, 3.530/2017, no Despacho Singular nº 274/2017 – GCPM, ratificado pela Decisão nº 2.105/2017, e no Despacho Singular nº 290/2017 – GCPM, ratificado pela Decisão nº 2.366/2017. (GN)</a:t>
            </a:r>
          </a:p>
        </p:txBody>
      </p:sp>
    </p:spTree>
    <p:extLst>
      <p:ext uri="{BB962C8B-B14F-4D97-AF65-F5344CB8AC3E}">
        <p14:creationId xmlns:p14="http://schemas.microsoft.com/office/powerpoint/2010/main" val="7542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6766" y="319799"/>
            <a:ext cx="1104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Outros (Razoabilidade)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algn="just">
              <a:tabLst>
                <a:tab pos="1879600" algn="l"/>
              </a:tabLst>
            </a:pP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VISTORIA TÉCNICA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76766" y="1985106"/>
            <a:ext cx="1104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000" b="1" dirty="0">
                <a:solidFill>
                  <a:schemeClr val="bg2">
                    <a:lumMod val="50000"/>
                  </a:schemeClr>
                </a:solidFill>
              </a:rPr>
              <a:t>Decisão nº 1.367/2017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:  2) na letra “c”, exclua a menção de que “As empresas interessadas em participar do certame deverão apresentar declaração de vistoria das instalações e demais informações do item cotado, expedida pelo setor técnico da Secretaria de Estado de Educação ou declaração da própria empresa”, uma vez que esta </a:t>
            </a:r>
            <a:r>
              <a:rPr lang="pt-BR" sz="2000" u="sng" dirty="0">
                <a:solidFill>
                  <a:schemeClr val="bg2">
                    <a:lumMod val="50000"/>
                  </a:schemeClr>
                </a:solidFill>
              </a:rPr>
              <a:t>visita técnica deve ser facultada às licitantes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, mas não pode ser exigida antes da fase de lances, conforme já visto em sucessivas decisões desta Corte (</a:t>
            </a:r>
            <a:r>
              <a:rPr lang="pt-BR" sz="2000" dirty="0" err="1">
                <a:solidFill>
                  <a:schemeClr val="bg2">
                    <a:lumMod val="50000"/>
                  </a:schemeClr>
                </a:solidFill>
              </a:rPr>
              <a:t>nºs</a:t>
            </a:r>
            <a:r>
              <a:rPr lang="pt-BR" sz="2000" dirty="0">
                <a:solidFill>
                  <a:schemeClr val="bg2">
                    <a:lumMod val="50000"/>
                  </a:schemeClr>
                </a:solidFill>
              </a:rPr>
              <a:t> 4.896/2016 e 4.007/2016). (GN)</a:t>
            </a:r>
          </a:p>
        </p:txBody>
      </p:sp>
    </p:spTree>
    <p:extLst>
      <p:ext uri="{BB962C8B-B14F-4D97-AF65-F5344CB8AC3E}">
        <p14:creationId xmlns:p14="http://schemas.microsoft.com/office/powerpoint/2010/main" val="2198940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46100" y="243599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Outros (Planejamento)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34433" y="766819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INDICAÇÃO DA FONTE DE RECURSOS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17032" y="1290039"/>
            <a:ext cx="11044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•Lei 14.133/2021: </a:t>
            </a:r>
            <a:r>
              <a:rPr lang="pt-BR" sz="2800" dirty="0" err="1">
                <a:solidFill>
                  <a:schemeClr val="bg2">
                    <a:lumMod val="50000"/>
                  </a:schemeClr>
                </a:solidFill>
              </a:rPr>
              <a:t>arts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. 6º, XXIII, “j”, 40, V, “c”, 105, 106, II e III e 150;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81966" y="2088992"/>
            <a:ext cx="110447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Art. 6º Para os fins desta Lei, consideram-se:</a:t>
            </a:r>
          </a:p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XXIII -  termo de referência: documento necessário para a contratação de bens e serviços, que deve conter os seguintes parâmetros e elementos descritivos:</a:t>
            </a:r>
          </a:p>
          <a:p>
            <a:pPr algn="just">
              <a:spcAft>
                <a:spcPts val="600"/>
              </a:spcAft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j) adequação orçamentária;</a:t>
            </a:r>
          </a:p>
        </p:txBody>
      </p:sp>
    </p:spTree>
    <p:extLst>
      <p:ext uri="{BB962C8B-B14F-4D97-AF65-F5344CB8AC3E}">
        <p14:creationId xmlns:p14="http://schemas.microsoft.com/office/powerpoint/2010/main" val="4014622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43848" y="1520730"/>
            <a:ext cx="1104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u="sng" dirty="0">
                <a:solidFill>
                  <a:schemeClr val="bg2">
                    <a:lumMod val="50000"/>
                  </a:schemeClr>
                </a:solidFill>
              </a:rPr>
              <a:t>Critérios para levantamento de dados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03869" y="2043950"/>
            <a:ext cx="1104476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Licitação em que o TCDF determinou alguma medida corretiva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Processo de fiscalização arquivado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Portaria TCDF nº 451/2019 – diferença entre o valor estimativo e o valor homologado da licitação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84DE005-A5B1-EDBC-C43F-5D7C55C2683E}"/>
              </a:ext>
            </a:extLst>
          </p:cNvPr>
          <p:cNvSpPr txBox="1"/>
          <p:nvPr/>
        </p:nvSpPr>
        <p:spPr>
          <a:xfrm>
            <a:off x="495309" y="164529"/>
            <a:ext cx="113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Resultado da Atuação do TCDF na fiscalização de licitações</a:t>
            </a:r>
          </a:p>
        </p:txBody>
      </p:sp>
    </p:spTree>
    <p:extLst>
      <p:ext uri="{BB962C8B-B14F-4D97-AF65-F5344CB8AC3E}">
        <p14:creationId xmlns:p14="http://schemas.microsoft.com/office/powerpoint/2010/main" val="284689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B03FE2-1A9C-0612-0638-D2FC3B093FAC}"/>
              </a:ext>
            </a:extLst>
          </p:cNvPr>
          <p:cNvSpPr txBox="1"/>
          <p:nvPr/>
        </p:nvSpPr>
        <p:spPr>
          <a:xfrm>
            <a:off x="495309" y="164529"/>
            <a:ext cx="1136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Resultado da Atuação do TCDF na fiscalização de licitações</a:t>
            </a:r>
          </a:p>
        </p:txBody>
      </p:sp>
      <p:pic>
        <p:nvPicPr>
          <p:cNvPr id="3" name="Espaço Reservado para Conteúdo 5">
            <a:extLst>
              <a:ext uri="{FF2B5EF4-FFF2-40B4-BE49-F238E27FC236}">
                <a16:creationId xmlns:a16="http://schemas.microsoft.com/office/drawing/2014/main" id="{E0C45872-C63F-7163-EE5B-973833EE5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123" y="810860"/>
            <a:ext cx="7598272" cy="40137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EA225CB-66C3-6168-4056-AE9BA07BA92B}"/>
              </a:ext>
            </a:extLst>
          </p:cNvPr>
          <p:cNvSpPr txBox="1"/>
          <p:nvPr/>
        </p:nvSpPr>
        <p:spPr>
          <a:xfrm>
            <a:off x="495309" y="4824635"/>
            <a:ext cx="11362258" cy="369332"/>
          </a:xfrm>
          <a:prstGeom prst="rect">
            <a:avLst/>
          </a:prstGeom>
          <a:noFill/>
          <a:ln w="63500">
            <a:noFill/>
          </a:ln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(fonte: Relatório de Atividades Exercício de 2022 – TCDF/DIPLAN encaminhado à Câmara Legislativa do Distrito Federal)</a:t>
            </a:r>
          </a:p>
        </p:txBody>
      </p:sp>
    </p:spTree>
    <p:extLst>
      <p:ext uri="{BB962C8B-B14F-4D97-AF65-F5344CB8AC3E}">
        <p14:creationId xmlns:p14="http://schemas.microsoft.com/office/powerpoint/2010/main" val="33163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20852" y="1308125"/>
            <a:ext cx="817671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Obrigado!</a:t>
            </a:r>
          </a:p>
          <a:p>
            <a:pPr algn="just">
              <a:tabLst>
                <a:tab pos="1879600" algn="l"/>
              </a:tabLst>
            </a:pPr>
            <a:endParaRPr lang="pt-BR" sz="28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tabLst>
                <a:tab pos="1879600" algn="l"/>
              </a:tabLst>
            </a:pPr>
            <a:endParaRPr lang="pt-BR" sz="2800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George Medeiros Marques de Oliveira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Auditor de Controle Externo </a:t>
            </a:r>
            <a:br>
              <a:rPr lang="pt-BR" sz="2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Divisão de Fiscalização de Licitações – DIFLI/SESPE</a:t>
            </a:r>
          </a:p>
          <a:p>
            <a:pPr algn="just"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SEGECEX/TCDF</a:t>
            </a:r>
          </a:p>
          <a:p>
            <a:pPr algn="just"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mmgeorge@tc.df.gov.br</a:t>
            </a:r>
          </a:p>
        </p:txBody>
      </p:sp>
    </p:spTree>
    <p:extLst>
      <p:ext uri="{BB962C8B-B14F-4D97-AF65-F5344CB8AC3E}">
        <p14:creationId xmlns:p14="http://schemas.microsoft.com/office/powerpoint/2010/main" val="1574073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Arcabouço legal para contratações públicas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71500" y="803239"/>
            <a:ext cx="11049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dirty="0"/>
              <a:t>“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Ressalvados os casos especificados na legislação,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as obras, serviços, compras e alienações serão contratados mediante processo de licitação pública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que assegure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igualdade de condições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a todos os concorrentes, com cláusulas que estabeleçam obrigações de pagamento, mantidas as condições efetivas da proposta, nos termos da lei, o qual somente permitirá as exigências de qualificação técnica e econômica indispensáveis à garantia do cumprimento das obrigações.</a:t>
            </a:r>
            <a:r>
              <a:rPr lang="pt-BR" sz="2200" dirty="0"/>
              <a:t>” </a:t>
            </a:r>
            <a:r>
              <a:rPr lang="pt-BR" sz="2200" dirty="0">
                <a:solidFill>
                  <a:srgbClr val="0070C0"/>
                </a:solidFill>
              </a:rPr>
              <a:t>(Art. 37, inciso XXI, da CF)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717B623-63F0-65E5-B4A8-101461983709}"/>
              </a:ext>
            </a:extLst>
          </p:cNvPr>
          <p:cNvSpPr txBox="1"/>
          <p:nvPr/>
        </p:nvSpPr>
        <p:spPr>
          <a:xfrm>
            <a:off x="447063" y="3261220"/>
            <a:ext cx="11049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dirty="0"/>
              <a:t>“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A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lei estabelecerá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o estatuto jurídico da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empresa pública, da sociedade de economia mista e de suas subsidiárias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 que explorem atividade econômica de produção ou comercialização de bens ou de prestação de serviços, dispondo sobre: [...] III - </a:t>
            </a:r>
            <a:r>
              <a:rPr lang="pt-BR" sz="2200" i="1" u="sng" dirty="0">
                <a:solidFill>
                  <a:schemeClr val="bg2">
                    <a:lumMod val="50000"/>
                  </a:schemeClr>
                </a:solidFill>
              </a:rPr>
              <a:t>licitação e contratação de obras, serviços, compras e alienações</a:t>
            </a:r>
            <a:r>
              <a:rPr lang="pt-BR" sz="2200" i="1" dirty="0">
                <a:solidFill>
                  <a:schemeClr val="bg2">
                    <a:lumMod val="50000"/>
                  </a:schemeClr>
                </a:solidFill>
              </a:rPr>
              <a:t>, observados os princípios da administração pública;.</a:t>
            </a:r>
            <a:r>
              <a:rPr lang="pt-BR" sz="2200" dirty="0"/>
              <a:t>” </a:t>
            </a:r>
            <a:r>
              <a:rPr lang="pt-BR" sz="2200" dirty="0">
                <a:solidFill>
                  <a:srgbClr val="0070C0"/>
                </a:solidFill>
              </a:rPr>
              <a:t>(Art. 173, § 1º, inciso III, da CF)</a:t>
            </a:r>
          </a:p>
        </p:txBody>
      </p:sp>
    </p:spTree>
    <p:extLst>
      <p:ext uri="{BB962C8B-B14F-4D97-AF65-F5344CB8AC3E}">
        <p14:creationId xmlns:p14="http://schemas.microsoft.com/office/powerpoint/2010/main" val="298961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Arcabouço legal para contratações públicas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36608" y="1071688"/>
            <a:ext cx="1024191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b="1" dirty="0">
                <a:solidFill>
                  <a:schemeClr val="bg2">
                    <a:lumMod val="50000"/>
                  </a:schemeClr>
                </a:solidFill>
              </a:rPr>
              <a:t>Legislação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:	</a:t>
            </a:r>
            <a:r>
              <a:rPr lang="pt-BR" sz="2200" dirty="0">
                <a:solidFill>
                  <a:srgbClr val="0070C0"/>
                </a:solidFill>
              </a:rPr>
              <a:t> Lei nº 14.133/2021 (Nova lei de licitações e contratos)</a:t>
            </a:r>
            <a:endParaRPr lang="pt-BR" sz="22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                              Lei nº 8.666/1993 (Licitações e contratos)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sz="2200" dirty="0">
                <a:solidFill>
                  <a:srgbClr val="0070C0"/>
                </a:solidFill>
              </a:rPr>
              <a:t>Lei nº 10.520/2002 (Pregão)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	Lei Complementar nº 123/2006 (ME/EPP) 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	Lei nº 12.232/2010 (Serviços de publicidade)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pt-BR" sz="2200" dirty="0">
                <a:solidFill>
                  <a:srgbClr val="0070C0"/>
                </a:solidFill>
              </a:rPr>
              <a:t>Lei nº 12.462/2011 (RDC)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	Lei nº 13.303/2016  (Lei das estatais)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	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	Decretos, Instruções Normativas, Normas Técnicas etc.</a:t>
            </a:r>
          </a:p>
          <a:p>
            <a:pPr>
              <a:tabLst>
                <a:tab pos="1879600" algn="l"/>
              </a:tabLst>
            </a:pPr>
            <a:endParaRPr lang="pt-BR" sz="2200" dirty="0">
              <a:solidFill>
                <a:srgbClr val="0070C0"/>
              </a:solidFill>
            </a:endParaRP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	Jurisprudências</a:t>
            </a:r>
          </a:p>
        </p:txBody>
      </p:sp>
    </p:spTree>
    <p:extLst>
      <p:ext uri="{BB962C8B-B14F-4D97-AF65-F5344CB8AC3E}">
        <p14:creationId xmlns:p14="http://schemas.microsoft.com/office/powerpoint/2010/main" val="906134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 Nova Lei de Licitações e Contratos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587703" y="1368296"/>
            <a:ext cx="2381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Lei nº 14.133/2021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1E7691-0C30-9B97-AE8C-DB9A5EE42A98}"/>
              </a:ext>
            </a:extLst>
          </p:cNvPr>
          <p:cNvSpPr txBox="1"/>
          <p:nvPr/>
        </p:nvSpPr>
        <p:spPr>
          <a:xfrm>
            <a:off x="4505936" y="1029743"/>
            <a:ext cx="51414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Lei nº 8.666/1993 (Licitações e contratos)</a:t>
            </a: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Lei nº 10.520/2002 (Pregão)</a:t>
            </a:r>
          </a:p>
          <a:p>
            <a:pPr>
              <a:tabLst>
                <a:tab pos="1879600" algn="l"/>
              </a:tabLst>
            </a:pPr>
            <a:r>
              <a:rPr lang="pt-BR" sz="2200" dirty="0" err="1">
                <a:solidFill>
                  <a:srgbClr val="0070C0"/>
                </a:solidFill>
              </a:rPr>
              <a:t>Arts</a:t>
            </a:r>
            <a:r>
              <a:rPr lang="pt-BR" sz="2200" dirty="0">
                <a:solidFill>
                  <a:srgbClr val="0070C0"/>
                </a:solidFill>
              </a:rPr>
              <a:t>. 1º a 47-A da Lei nº 12.462/2011 (RDC)</a:t>
            </a:r>
          </a:p>
        </p:txBody>
      </p:sp>
      <p:sp>
        <p:nvSpPr>
          <p:cNvPr id="5" name="Chave Esquerda 4">
            <a:extLst>
              <a:ext uri="{FF2B5EF4-FFF2-40B4-BE49-F238E27FC236}">
                <a16:creationId xmlns:a16="http://schemas.microsoft.com/office/drawing/2014/main" id="{27AB5E21-B8FD-B001-B0F9-B11DB8B9CC94}"/>
              </a:ext>
            </a:extLst>
          </p:cNvPr>
          <p:cNvSpPr/>
          <p:nvPr/>
        </p:nvSpPr>
        <p:spPr>
          <a:xfrm>
            <a:off x="4148064" y="993043"/>
            <a:ext cx="357872" cy="1214950"/>
          </a:xfrm>
          <a:prstGeom prst="leftBrac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DD8C66-FFCB-8B28-1053-61D80CBDE9F8}"/>
              </a:ext>
            </a:extLst>
          </p:cNvPr>
          <p:cNvSpPr txBox="1"/>
          <p:nvPr/>
        </p:nvSpPr>
        <p:spPr>
          <a:xfrm>
            <a:off x="1139696" y="3406457"/>
            <a:ext cx="105291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u="sng" dirty="0">
                <a:solidFill>
                  <a:srgbClr val="0070C0"/>
                </a:solidFill>
              </a:rPr>
              <a:t>Decreto Distrital nº 44.330/2023</a:t>
            </a:r>
            <a:r>
              <a:rPr lang="pt-BR" sz="2200" dirty="0">
                <a:solidFill>
                  <a:srgbClr val="0070C0"/>
                </a:solidFill>
              </a:rPr>
              <a:t> – regulamenta a NLLC no âmbito da Administração Pública direta, autárquica  e fundacional do DF e revoga decretos que regulamentam leis anteriores à Lei nº 14.133/2021</a:t>
            </a:r>
          </a:p>
          <a:p>
            <a:pPr>
              <a:tabLst>
                <a:tab pos="1879600" algn="l"/>
              </a:tabLst>
            </a:pPr>
            <a:endParaRPr lang="pt-BR" sz="2200" dirty="0">
              <a:solidFill>
                <a:srgbClr val="0070C0"/>
              </a:solidFill>
            </a:endParaRPr>
          </a:p>
          <a:p>
            <a:pPr>
              <a:tabLst>
                <a:tab pos="1879600" algn="l"/>
              </a:tabLst>
            </a:pPr>
            <a:r>
              <a:rPr lang="pt-BR" sz="2200" u="sng" dirty="0">
                <a:solidFill>
                  <a:srgbClr val="0070C0"/>
                </a:solidFill>
              </a:rPr>
              <a:t>Decreto Distrital nº 44.365/2023</a:t>
            </a:r>
            <a:r>
              <a:rPr lang="pt-BR" sz="2200" dirty="0">
                <a:solidFill>
                  <a:srgbClr val="0070C0"/>
                </a:solidFill>
              </a:rPr>
              <a:t> – prorroga prazo para revogação dos decretos anteriores.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9F77FE1-54AD-3F58-3A89-CAC336CECA9A}"/>
              </a:ext>
            </a:extLst>
          </p:cNvPr>
          <p:cNvSpPr txBox="1"/>
          <p:nvPr/>
        </p:nvSpPr>
        <p:spPr>
          <a:xfrm>
            <a:off x="1139696" y="2431988"/>
            <a:ext cx="9933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u="sng" dirty="0">
                <a:solidFill>
                  <a:srgbClr val="0070C0"/>
                </a:solidFill>
              </a:rPr>
              <a:t>Medida Provisória nº 1.167/2023</a:t>
            </a:r>
            <a:r>
              <a:rPr lang="pt-BR" sz="2200" dirty="0">
                <a:solidFill>
                  <a:srgbClr val="0070C0"/>
                </a:solidFill>
              </a:rPr>
              <a:t> – prorroga prazo para revogação das leis anteriores 			      (30/12/2023)</a:t>
            </a:r>
          </a:p>
        </p:txBody>
      </p:sp>
    </p:spTree>
    <p:extLst>
      <p:ext uri="{BB962C8B-B14F-4D97-AF65-F5344CB8AC3E}">
        <p14:creationId xmlns:p14="http://schemas.microsoft.com/office/powerpoint/2010/main" val="319381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6134" y="178383"/>
            <a:ext cx="943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A Nova Lei de Licitações e Contratos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81B57D-E05C-375B-5D74-86F4223FC938}"/>
              </a:ext>
            </a:extLst>
          </p:cNvPr>
          <p:cNvSpPr txBox="1"/>
          <p:nvPr/>
        </p:nvSpPr>
        <p:spPr>
          <a:xfrm>
            <a:off x="1151475" y="1452803"/>
            <a:ext cx="47264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b="1" u="sng" dirty="0">
                <a:solidFill>
                  <a:srgbClr val="0070C0"/>
                </a:solidFill>
              </a:rPr>
              <a:t>E as estatais, estão submetidas a NLLC?</a:t>
            </a:r>
            <a:endParaRPr lang="pt-BR" sz="2200" b="1" dirty="0">
              <a:solidFill>
                <a:srgbClr val="0070C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E5BF689-B1FC-5E2A-6C84-65B38F2E04C4}"/>
              </a:ext>
            </a:extLst>
          </p:cNvPr>
          <p:cNvSpPr txBox="1"/>
          <p:nvPr/>
        </p:nvSpPr>
        <p:spPr>
          <a:xfrm>
            <a:off x="1151474" y="2053803"/>
            <a:ext cx="1028534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Em regra, não! </a:t>
            </a:r>
          </a:p>
          <a:p>
            <a:pPr>
              <a:tabLst>
                <a:tab pos="1879600" algn="l"/>
              </a:tabLst>
            </a:pPr>
            <a:endParaRPr lang="pt-BR" sz="2200" dirty="0">
              <a:solidFill>
                <a:srgbClr val="0070C0"/>
              </a:solidFill>
            </a:endParaRP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Mas, quando for licitar na modalidade pregão (art. 32, inciso IV, da Lei nº 13.303/2016), deverá seguir a legislação regente, no caso a NLLC. </a:t>
            </a:r>
          </a:p>
          <a:p>
            <a:pPr>
              <a:tabLst>
                <a:tab pos="1879600" algn="l"/>
              </a:tabLst>
            </a:pPr>
            <a:endParaRPr lang="pt-BR" sz="2200" dirty="0">
              <a:solidFill>
                <a:srgbClr val="0070C0"/>
              </a:solidFill>
            </a:endParaRPr>
          </a:p>
          <a:p>
            <a:pPr>
              <a:tabLst>
                <a:tab pos="1879600" algn="l"/>
              </a:tabLst>
            </a:pPr>
            <a:r>
              <a:rPr lang="pt-BR" sz="2200" dirty="0">
                <a:solidFill>
                  <a:srgbClr val="0070C0"/>
                </a:solidFill>
              </a:rPr>
              <a:t>Da mesma forma, quando aplicar normas penais previstas nos art. 89 a 99 da Lei nº 8.666/93 (art. 41 da Lei nº 13.303/2016), terá que observar o art. 185 da NLLC.</a:t>
            </a:r>
          </a:p>
        </p:txBody>
      </p:sp>
    </p:spTree>
    <p:extLst>
      <p:ext uri="{BB962C8B-B14F-4D97-AF65-F5344CB8AC3E}">
        <p14:creationId xmlns:p14="http://schemas.microsoft.com/office/powerpoint/2010/main" val="1348745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F0DBA44-B4EF-F1A5-BABF-BEF8BA697ED1}"/>
              </a:ext>
            </a:extLst>
          </p:cNvPr>
          <p:cNvSpPr txBox="1"/>
          <p:nvPr/>
        </p:nvSpPr>
        <p:spPr>
          <a:xfrm>
            <a:off x="571500" y="178383"/>
            <a:ext cx="10642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 Princípios na nova Lei de Licitações ( 14.133/21)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694EBE-42C1-6329-CB9B-0ED235370D93}"/>
              </a:ext>
            </a:extLst>
          </p:cNvPr>
          <p:cNvSpPr txBox="1"/>
          <p:nvPr/>
        </p:nvSpPr>
        <p:spPr>
          <a:xfrm>
            <a:off x="220766" y="824714"/>
            <a:ext cx="117504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1879600" algn="l"/>
              </a:tabLst>
            </a:pP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5º Na aplicação desta Lei, serão observados os princípios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legalidade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impessoalidade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moralidade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publicidade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eficiência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do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interesse público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probidade administrativa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igualdade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do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planejamento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transparência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eficácia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segregação de funções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motivação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vinculação ao edital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do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julgamento objetivo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segurança jurídica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razoabilidade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competitividade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1" i="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proporcionalidade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celeridade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da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economicidade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 do </a:t>
            </a:r>
            <a:r>
              <a:rPr lang="pt-BR" sz="2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desenvolvimento nacional sustentável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assim como as disposições do </a:t>
            </a:r>
            <a:r>
              <a:rPr lang="pt-BR" sz="2800" b="0" i="0" dirty="0">
                <a:effectLst/>
                <a:latin typeface="Arial" panose="020B0604020202020204" pitchFamily="34" charset="0"/>
                <a:hlinkClick r:id="rId2"/>
              </a:rPr>
              <a:t>Decreto-Lei nº 4.657, de 4 de setembro de 1942 (Lei de Introdução às Normas do Direito Brasileiro)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102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D2DDD7A-363F-F295-089D-884FF82E3921}"/>
              </a:ext>
            </a:extLst>
          </p:cNvPr>
          <p:cNvSpPr txBox="1"/>
          <p:nvPr/>
        </p:nvSpPr>
        <p:spPr>
          <a:xfrm>
            <a:off x="571500" y="178383"/>
            <a:ext cx="10642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6E97B8"/>
                </a:solidFill>
              </a:rPr>
              <a:t>Novos Princípios na nova Lei de Licitações (art. 5º) 1/2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DC86E42-BB67-E70C-5516-840218108680}"/>
              </a:ext>
            </a:extLst>
          </p:cNvPr>
          <p:cNvSpPr txBox="1"/>
          <p:nvPr/>
        </p:nvSpPr>
        <p:spPr>
          <a:xfrm>
            <a:off x="571500" y="1076985"/>
            <a:ext cx="11049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Motivação</a:t>
            </a:r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(obrigação do agente público </a:t>
            </a:r>
            <a:r>
              <a:rPr lang="pt-BR" sz="2400">
                <a:solidFill>
                  <a:schemeClr val="bg2">
                    <a:lumMod val="50000"/>
                  </a:schemeClr>
                </a:solidFill>
              </a:rPr>
              <a:t>de externar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ao </a:t>
            </a:r>
            <a:r>
              <a:rPr lang="pt-BR" sz="2400">
                <a:solidFill>
                  <a:schemeClr val="bg2">
                    <a:lumMod val="50000"/>
                  </a:schemeClr>
                </a:solidFill>
              </a:rPr>
              <a:t>mundo os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fatos e fundamentos levados em consideração para a produção de determinado ato administrativo);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ransparência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(adequada divulgação de forma acessível ao público, órgãos de controle e aos licitantes de todos os atos da administração pública nos procedimentos licitatórios);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Segregação de Funções 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(divisão de tarefas do processo licitatório para mitigar falhas, omissões, fraudes e abusos);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1879600" algn="l"/>
              </a:tabLst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Proporcionalidade</a:t>
            </a:r>
            <a:r>
              <a:rPr lang="pt-BR" sz="2400" dirty="0">
                <a:solidFill>
                  <a:schemeClr val="bg2">
                    <a:lumMod val="50000"/>
                  </a:schemeClr>
                </a:solidFill>
              </a:rPr>
              <a:t> (graduação das ações e sanções da autoridade pública ao que seja adequado, necessário e equilibrado entre os anseios da coletividade e os direitos individuais);</a:t>
            </a:r>
          </a:p>
        </p:txBody>
      </p:sp>
    </p:spTree>
    <p:extLst>
      <p:ext uri="{BB962C8B-B14F-4D97-AF65-F5344CB8AC3E}">
        <p14:creationId xmlns:p14="http://schemas.microsoft.com/office/powerpoint/2010/main" val="34862172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3114</Words>
  <Application>Microsoft Office PowerPoint</Application>
  <PresentationFormat>Widescreen</PresentationFormat>
  <Paragraphs>186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7" baseType="lpstr"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 Davi Magalhaes</dc:creator>
  <cp:lastModifiedBy>George Oliveira</cp:lastModifiedBy>
  <cp:revision>151</cp:revision>
  <dcterms:created xsi:type="dcterms:W3CDTF">2016-09-20T17:53:40Z</dcterms:created>
  <dcterms:modified xsi:type="dcterms:W3CDTF">2024-04-01T22:23:05Z</dcterms:modified>
</cp:coreProperties>
</file>