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84" r:id="rId5"/>
    <p:sldId id="261" r:id="rId6"/>
    <p:sldId id="262" r:id="rId7"/>
    <p:sldId id="263" r:id="rId8"/>
    <p:sldId id="264" r:id="rId9"/>
    <p:sldId id="288" r:id="rId10"/>
    <p:sldId id="279" r:id="rId11"/>
    <p:sldId id="266" r:id="rId12"/>
    <p:sldId id="270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86" r:id="rId21"/>
    <p:sldId id="268" r:id="rId22"/>
    <p:sldId id="277" r:id="rId23"/>
    <p:sldId id="278" r:id="rId24"/>
    <p:sldId id="283" r:id="rId25"/>
    <p:sldId id="285" r:id="rId26"/>
    <p:sldId id="289" r:id="rId27"/>
    <p:sldId id="290" r:id="rId28"/>
    <p:sldId id="281" r:id="rId29"/>
    <p:sldId id="291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8D2B61-3972-A84F-9E4E-7F4477C74391}" v="273" dt="2024-03-24T23:32:28.1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>
      <p:cViewPr>
        <p:scale>
          <a:sx n="59" d="100"/>
          <a:sy n="59" d="100"/>
        </p:scale>
        <p:origin x="1432" y="1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fisa Carla de Abreu Maciel Castro" userId="c4dff0b4-3f71-4aba-b2c6-acb127984938" providerId="ADAL" clId="{728D2B61-3972-A84F-9E4E-7F4477C74391}"/>
    <pc:docChg chg="undo custSel addSld delSld modSld sldOrd">
      <pc:chgData name="Marfisa Carla de Abreu Maciel Castro" userId="c4dff0b4-3f71-4aba-b2c6-acb127984938" providerId="ADAL" clId="{728D2B61-3972-A84F-9E4E-7F4477C74391}" dt="2024-03-24T23:33:27.675" v="1953" actId="1076"/>
      <pc:docMkLst>
        <pc:docMk/>
      </pc:docMkLst>
      <pc:sldChg chg="addSp delSp modSp mod">
        <pc:chgData name="Marfisa Carla de Abreu Maciel Castro" userId="c4dff0b4-3f71-4aba-b2c6-acb127984938" providerId="ADAL" clId="{728D2B61-3972-A84F-9E4E-7F4477C74391}" dt="2024-03-24T21:54:33.308" v="1222" actId="113"/>
        <pc:sldMkLst>
          <pc:docMk/>
          <pc:sldMk cId="3204084599" sldId="256"/>
        </pc:sldMkLst>
        <pc:spChg chg="mod">
          <ac:chgData name="Marfisa Carla de Abreu Maciel Castro" userId="c4dff0b4-3f71-4aba-b2c6-acb127984938" providerId="ADAL" clId="{728D2B61-3972-A84F-9E4E-7F4477C74391}" dt="2024-03-24T21:53:32.261" v="1170" actId="14100"/>
          <ac:spMkLst>
            <pc:docMk/>
            <pc:sldMk cId="3204084599" sldId="256"/>
            <ac:spMk id="2" creationId="{AFCBF5EE-B9B6-BC9C-4A93-3F91DEB64E3E}"/>
          </ac:spMkLst>
        </pc:spChg>
        <pc:spChg chg="add del mod">
          <ac:chgData name="Marfisa Carla de Abreu Maciel Castro" userId="c4dff0b4-3f71-4aba-b2c6-acb127984938" providerId="ADAL" clId="{728D2B61-3972-A84F-9E4E-7F4477C74391}" dt="2024-03-24T21:52:28.565" v="1158" actId="478"/>
          <ac:spMkLst>
            <pc:docMk/>
            <pc:sldMk cId="3204084599" sldId="256"/>
            <ac:spMk id="3" creationId="{94D0E92F-A261-B99A-1F40-C1F938A4EC51}"/>
          </ac:spMkLst>
        </pc:spChg>
        <pc:spChg chg="add mod">
          <ac:chgData name="Marfisa Carla de Abreu Maciel Castro" userId="c4dff0b4-3f71-4aba-b2c6-acb127984938" providerId="ADAL" clId="{728D2B61-3972-A84F-9E4E-7F4477C74391}" dt="2024-03-24T21:54:33.308" v="1222" actId="113"/>
          <ac:spMkLst>
            <pc:docMk/>
            <pc:sldMk cId="3204084599" sldId="256"/>
            <ac:spMk id="4" creationId="{FB06A02A-4E91-196E-3017-DF4FA4EB5C1C}"/>
          </ac:spMkLst>
        </pc:spChg>
      </pc:sldChg>
      <pc:sldChg chg="modSp mod">
        <pc:chgData name="Marfisa Carla de Abreu Maciel Castro" userId="c4dff0b4-3f71-4aba-b2c6-acb127984938" providerId="ADAL" clId="{728D2B61-3972-A84F-9E4E-7F4477C74391}" dt="2024-03-24T22:35:29.154" v="1336" actId="403"/>
        <pc:sldMkLst>
          <pc:docMk/>
          <pc:sldMk cId="1550415992" sldId="257"/>
        </pc:sldMkLst>
        <pc:spChg chg="mod">
          <ac:chgData name="Marfisa Carla de Abreu Maciel Castro" userId="c4dff0b4-3f71-4aba-b2c6-acb127984938" providerId="ADAL" clId="{728D2B61-3972-A84F-9E4E-7F4477C74391}" dt="2024-03-24T21:51:46.518" v="1152" actId="14100"/>
          <ac:spMkLst>
            <pc:docMk/>
            <pc:sldMk cId="1550415992" sldId="257"/>
            <ac:spMk id="2" creationId="{DB28A4D9-5168-3FF1-8CAA-2FE32FA7BEBF}"/>
          </ac:spMkLst>
        </pc:spChg>
        <pc:spChg chg="mod">
          <ac:chgData name="Marfisa Carla de Abreu Maciel Castro" userId="c4dff0b4-3f71-4aba-b2c6-acb127984938" providerId="ADAL" clId="{728D2B61-3972-A84F-9E4E-7F4477C74391}" dt="2024-03-24T22:35:29.154" v="1336" actId="403"/>
          <ac:spMkLst>
            <pc:docMk/>
            <pc:sldMk cId="1550415992" sldId="257"/>
            <ac:spMk id="3" creationId="{F3A1BA09-2477-CCE7-E07C-A1C00D1484EB}"/>
          </ac:spMkLst>
        </pc:spChg>
      </pc:sldChg>
      <pc:sldChg chg="addSp delSp modSp del mod">
        <pc:chgData name="Marfisa Carla de Abreu Maciel Castro" userId="c4dff0b4-3f71-4aba-b2c6-acb127984938" providerId="ADAL" clId="{728D2B61-3972-A84F-9E4E-7F4477C74391}" dt="2024-03-24T20:56:19.613" v="850" actId="2696"/>
        <pc:sldMkLst>
          <pc:docMk/>
          <pc:sldMk cId="3377956998" sldId="258"/>
        </pc:sldMkLst>
        <pc:spChg chg="mod">
          <ac:chgData name="Marfisa Carla de Abreu Maciel Castro" userId="c4dff0b4-3f71-4aba-b2c6-acb127984938" providerId="ADAL" clId="{728D2B61-3972-A84F-9E4E-7F4477C74391}" dt="2024-03-24T13:57:28.129" v="95" actId="20577"/>
          <ac:spMkLst>
            <pc:docMk/>
            <pc:sldMk cId="3377956998" sldId="258"/>
            <ac:spMk id="2" creationId="{CFD2DF9E-B6F9-2574-9693-489474E72216}"/>
          </ac:spMkLst>
        </pc:spChg>
        <pc:spChg chg="del">
          <ac:chgData name="Marfisa Carla de Abreu Maciel Castro" userId="c4dff0b4-3f71-4aba-b2c6-acb127984938" providerId="ADAL" clId="{728D2B61-3972-A84F-9E4E-7F4477C74391}" dt="2024-03-24T13:57:34.862" v="96" actId="478"/>
          <ac:spMkLst>
            <pc:docMk/>
            <pc:sldMk cId="3377956998" sldId="258"/>
            <ac:spMk id="3" creationId="{40AEED4C-C9B2-E670-E7BB-A5449DF97BE7}"/>
          </ac:spMkLst>
        </pc:spChg>
        <pc:spChg chg="add mod">
          <ac:chgData name="Marfisa Carla de Abreu Maciel Castro" userId="c4dff0b4-3f71-4aba-b2c6-acb127984938" providerId="ADAL" clId="{728D2B61-3972-A84F-9E4E-7F4477C74391}" dt="2024-03-24T13:58:13.795" v="101" actId="14100"/>
          <ac:spMkLst>
            <pc:docMk/>
            <pc:sldMk cId="3377956998" sldId="258"/>
            <ac:spMk id="4" creationId="{CDDEE57F-EE91-E582-D1AC-3F077D4C68C3}"/>
          </ac:spMkLst>
        </pc:spChg>
        <pc:spChg chg="add mod">
          <ac:chgData name="Marfisa Carla de Abreu Maciel Castro" userId="c4dff0b4-3f71-4aba-b2c6-acb127984938" providerId="ADAL" clId="{728D2B61-3972-A84F-9E4E-7F4477C74391}" dt="2024-03-24T13:57:55.892" v="99" actId="1076"/>
          <ac:spMkLst>
            <pc:docMk/>
            <pc:sldMk cId="3377956998" sldId="258"/>
            <ac:spMk id="5" creationId="{13CDFADC-A5EE-3863-8B1B-AC2D97155606}"/>
          </ac:spMkLst>
        </pc:spChg>
      </pc:sldChg>
      <pc:sldChg chg="addSp delSp modSp del mod">
        <pc:chgData name="Marfisa Carla de Abreu Maciel Castro" userId="c4dff0b4-3f71-4aba-b2c6-acb127984938" providerId="ADAL" clId="{728D2B61-3972-A84F-9E4E-7F4477C74391}" dt="2024-03-24T23:26:37.911" v="1814" actId="2696"/>
        <pc:sldMkLst>
          <pc:docMk/>
          <pc:sldMk cId="1272948952" sldId="259"/>
        </pc:sldMkLst>
        <pc:spChg chg="del">
          <ac:chgData name="Marfisa Carla de Abreu Maciel Castro" userId="c4dff0b4-3f71-4aba-b2c6-acb127984938" providerId="ADAL" clId="{728D2B61-3972-A84F-9E4E-7F4477C74391}" dt="2024-03-24T20:44:56.001" v="788" actId="478"/>
          <ac:spMkLst>
            <pc:docMk/>
            <pc:sldMk cId="1272948952" sldId="259"/>
            <ac:spMk id="2" creationId="{1A6C21C7-4913-9D29-94E3-D68511DA84F4}"/>
          </ac:spMkLst>
        </pc:spChg>
        <pc:spChg chg="del">
          <ac:chgData name="Marfisa Carla de Abreu Maciel Castro" userId="c4dff0b4-3f71-4aba-b2c6-acb127984938" providerId="ADAL" clId="{728D2B61-3972-A84F-9E4E-7F4477C74391}" dt="2024-03-24T20:44:57.631" v="789" actId="478"/>
          <ac:spMkLst>
            <pc:docMk/>
            <pc:sldMk cId="1272948952" sldId="259"/>
            <ac:spMk id="3" creationId="{7255BEC4-6987-E3DB-D00C-B7324B8A5410}"/>
          </ac:spMkLst>
        </pc:spChg>
        <pc:spChg chg="mod">
          <ac:chgData name="Marfisa Carla de Abreu Maciel Castro" userId="c4dff0b4-3f71-4aba-b2c6-acb127984938" providerId="ADAL" clId="{728D2B61-3972-A84F-9E4E-7F4477C74391}" dt="2024-03-24T20:44:58.970" v="790"/>
          <ac:spMkLst>
            <pc:docMk/>
            <pc:sldMk cId="1272948952" sldId="259"/>
            <ac:spMk id="5" creationId="{DEFE7346-F8C8-15AE-6022-77FE3FB1BE41}"/>
          </ac:spMkLst>
        </pc:spChg>
        <pc:spChg chg="mod">
          <ac:chgData name="Marfisa Carla de Abreu Maciel Castro" userId="c4dff0b4-3f71-4aba-b2c6-acb127984938" providerId="ADAL" clId="{728D2B61-3972-A84F-9E4E-7F4477C74391}" dt="2024-03-24T20:44:58.970" v="790"/>
          <ac:spMkLst>
            <pc:docMk/>
            <pc:sldMk cId="1272948952" sldId="259"/>
            <ac:spMk id="7" creationId="{0FEA492A-16ED-6CD3-B406-BA939CB0B431}"/>
          </ac:spMkLst>
        </pc:spChg>
        <pc:spChg chg="mod">
          <ac:chgData name="Marfisa Carla de Abreu Maciel Castro" userId="c4dff0b4-3f71-4aba-b2c6-acb127984938" providerId="ADAL" clId="{728D2B61-3972-A84F-9E4E-7F4477C74391}" dt="2024-03-24T20:44:58.970" v="790"/>
          <ac:spMkLst>
            <pc:docMk/>
            <pc:sldMk cId="1272948952" sldId="259"/>
            <ac:spMk id="9" creationId="{C4493D83-DAFC-5473-8297-22E113B9EFEE}"/>
          </ac:spMkLst>
        </pc:spChg>
        <pc:spChg chg="mod">
          <ac:chgData name="Marfisa Carla de Abreu Maciel Castro" userId="c4dff0b4-3f71-4aba-b2c6-acb127984938" providerId="ADAL" clId="{728D2B61-3972-A84F-9E4E-7F4477C74391}" dt="2024-03-24T20:44:58.970" v="790"/>
          <ac:spMkLst>
            <pc:docMk/>
            <pc:sldMk cId="1272948952" sldId="259"/>
            <ac:spMk id="11" creationId="{4DF083C1-CED8-3EC9-99FC-79A5C40ABDA5}"/>
          </ac:spMkLst>
        </pc:spChg>
        <pc:grpChg chg="add mod">
          <ac:chgData name="Marfisa Carla de Abreu Maciel Castro" userId="c4dff0b4-3f71-4aba-b2c6-acb127984938" providerId="ADAL" clId="{728D2B61-3972-A84F-9E4E-7F4477C74391}" dt="2024-03-24T20:45:04.427" v="791" actId="164"/>
          <ac:grpSpMkLst>
            <pc:docMk/>
            <pc:sldMk cId="1272948952" sldId="259"/>
            <ac:grpSpMk id="4" creationId="{905F4E80-019B-8DC0-72FE-009685001E45}"/>
          </ac:grpSpMkLst>
        </pc:grpChg>
        <pc:grpChg chg="add mod">
          <ac:chgData name="Marfisa Carla de Abreu Maciel Castro" userId="c4dff0b4-3f71-4aba-b2c6-acb127984938" providerId="ADAL" clId="{728D2B61-3972-A84F-9E4E-7F4477C74391}" dt="2024-03-24T20:45:04.427" v="791" actId="164"/>
          <ac:grpSpMkLst>
            <pc:docMk/>
            <pc:sldMk cId="1272948952" sldId="259"/>
            <ac:grpSpMk id="6" creationId="{8F63E677-1C06-0B44-5EAB-2CBF0CF92E25}"/>
          </ac:grpSpMkLst>
        </pc:grpChg>
        <pc:grpChg chg="add mod">
          <ac:chgData name="Marfisa Carla de Abreu Maciel Castro" userId="c4dff0b4-3f71-4aba-b2c6-acb127984938" providerId="ADAL" clId="{728D2B61-3972-A84F-9E4E-7F4477C74391}" dt="2024-03-24T20:45:04.427" v="791" actId="164"/>
          <ac:grpSpMkLst>
            <pc:docMk/>
            <pc:sldMk cId="1272948952" sldId="259"/>
            <ac:grpSpMk id="8" creationId="{739F3ED0-6899-2B9A-4ECE-2E388189681A}"/>
          </ac:grpSpMkLst>
        </pc:grpChg>
        <pc:grpChg chg="add mod">
          <ac:chgData name="Marfisa Carla de Abreu Maciel Castro" userId="c4dff0b4-3f71-4aba-b2c6-acb127984938" providerId="ADAL" clId="{728D2B61-3972-A84F-9E4E-7F4477C74391}" dt="2024-03-24T20:45:04.427" v="791" actId="164"/>
          <ac:grpSpMkLst>
            <pc:docMk/>
            <pc:sldMk cId="1272948952" sldId="259"/>
            <ac:grpSpMk id="10" creationId="{ACCAC995-1C03-A7F6-9DBD-9A6736D21A99}"/>
          </ac:grpSpMkLst>
        </pc:grpChg>
        <pc:grpChg chg="add mod">
          <ac:chgData name="Marfisa Carla de Abreu Maciel Castro" userId="c4dff0b4-3f71-4aba-b2c6-acb127984938" providerId="ADAL" clId="{728D2B61-3972-A84F-9E4E-7F4477C74391}" dt="2024-03-24T20:45:08.879" v="793" actId="1076"/>
          <ac:grpSpMkLst>
            <pc:docMk/>
            <pc:sldMk cId="1272948952" sldId="259"/>
            <ac:grpSpMk id="12" creationId="{78849E76-F0D8-9BFC-260C-C2EB2024041C}"/>
          </ac:grpSpMkLst>
        </pc:grpChg>
      </pc:sldChg>
      <pc:sldChg chg="addSp delSp modSp add mod ord">
        <pc:chgData name="Marfisa Carla de Abreu Maciel Castro" userId="c4dff0b4-3f71-4aba-b2c6-acb127984938" providerId="ADAL" clId="{728D2B61-3972-A84F-9E4E-7F4477C74391}" dt="2024-03-24T21:56:16.589" v="1240" actId="1076"/>
        <pc:sldMkLst>
          <pc:docMk/>
          <pc:sldMk cId="3661038889" sldId="260"/>
        </pc:sldMkLst>
        <pc:spChg chg="del">
          <ac:chgData name="Marfisa Carla de Abreu Maciel Castro" userId="c4dff0b4-3f71-4aba-b2c6-acb127984938" providerId="ADAL" clId="{728D2B61-3972-A84F-9E4E-7F4477C74391}" dt="2024-03-24T14:06:07.839" v="232" actId="478"/>
          <ac:spMkLst>
            <pc:docMk/>
            <pc:sldMk cId="3661038889" sldId="260"/>
            <ac:spMk id="2" creationId="{CFD2DF9E-B6F9-2574-9693-489474E72216}"/>
          </ac:spMkLst>
        </pc:spChg>
        <pc:spChg chg="del">
          <ac:chgData name="Marfisa Carla de Abreu Maciel Castro" userId="c4dff0b4-3f71-4aba-b2c6-acb127984938" providerId="ADAL" clId="{728D2B61-3972-A84F-9E4E-7F4477C74391}" dt="2024-03-24T14:04:44.087" v="218" actId="478"/>
          <ac:spMkLst>
            <pc:docMk/>
            <pc:sldMk cId="3661038889" sldId="260"/>
            <ac:spMk id="3" creationId="{40AEED4C-C9B2-E670-E7BB-A5449DF97BE7}"/>
          </ac:spMkLst>
        </pc:spChg>
        <pc:spChg chg="mod">
          <ac:chgData name="Marfisa Carla de Abreu Maciel Castro" userId="c4dff0b4-3f71-4aba-b2c6-acb127984938" providerId="ADAL" clId="{728D2B61-3972-A84F-9E4E-7F4477C74391}" dt="2024-03-24T14:05:05.976" v="223" actId="403"/>
          <ac:spMkLst>
            <pc:docMk/>
            <pc:sldMk cId="3661038889" sldId="260"/>
            <ac:spMk id="5" creationId="{3F93B5AE-4C9C-806F-053D-DF97472F1035}"/>
          </ac:spMkLst>
        </pc:spChg>
        <pc:spChg chg="mod">
          <ac:chgData name="Marfisa Carla de Abreu Maciel Castro" userId="c4dff0b4-3f71-4aba-b2c6-acb127984938" providerId="ADAL" clId="{728D2B61-3972-A84F-9E4E-7F4477C74391}" dt="2024-03-24T14:12:50.986" v="383" actId="20577"/>
          <ac:spMkLst>
            <pc:docMk/>
            <pc:sldMk cId="3661038889" sldId="260"/>
            <ac:spMk id="6" creationId="{3FC3C833-8ED4-D890-B784-ECAC9B467652}"/>
          </ac:spMkLst>
        </pc:spChg>
        <pc:spChg chg="mod">
          <ac:chgData name="Marfisa Carla de Abreu Maciel Castro" userId="c4dff0b4-3f71-4aba-b2c6-acb127984938" providerId="ADAL" clId="{728D2B61-3972-A84F-9E4E-7F4477C74391}" dt="2024-03-24T14:05:05.976" v="223" actId="403"/>
          <ac:spMkLst>
            <pc:docMk/>
            <pc:sldMk cId="3661038889" sldId="260"/>
            <ac:spMk id="8" creationId="{F1CBF78E-D400-9D89-35EA-9B9F48E979CF}"/>
          </ac:spMkLst>
        </pc:spChg>
        <pc:spChg chg="mod">
          <ac:chgData name="Marfisa Carla de Abreu Maciel Castro" userId="c4dff0b4-3f71-4aba-b2c6-acb127984938" providerId="ADAL" clId="{728D2B61-3972-A84F-9E4E-7F4477C74391}" dt="2024-03-24T14:12:58.174" v="384"/>
          <ac:spMkLst>
            <pc:docMk/>
            <pc:sldMk cId="3661038889" sldId="260"/>
            <ac:spMk id="9" creationId="{A9428D6B-B76C-4813-189E-237BD2840DFE}"/>
          </ac:spMkLst>
        </pc:spChg>
        <pc:spChg chg="mod">
          <ac:chgData name="Marfisa Carla de Abreu Maciel Castro" userId="c4dff0b4-3f71-4aba-b2c6-acb127984938" providerId="ADAL" clId="{728D2B61-3972-A84F-9E4E-7F4477C74391}" dt="2024-03-24T14:05:05.976" v="223" actId="403"/>
          <ac:spMkLst>
            <pc:docMk/>
            <pc:sldMk cId="3661038889" sldId="260"/>
            <ac:spMk id="11" creationId="{10003997-5553-197A-BBBF-05BF01849D8D}"/>
          </ac:spMkLst>
        </pc:spChg>
        <pc:spChg chg="mod">
          <ac:chgData name="Marfisa Carla de Abreu Maciel Castro" userId="c4dff0b4-3f71-4aba-b2c6-acb127984938" providerId="ADAL" clId="{728D2B61-3972-A84F-9E4E-7F4477C74391}" dt="2024-03-24T14:13:01.645" v="385"/>
          <ac:spMkLst>
            <pc:docMk/>
            <pc:sldMk cId="3661038889" sldId="260"/>
            <ac:spMk id="12" creationId="{7C1BF033-D230-6D81-AFEA-F1399D00AFEA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13" creationId="{A55D0DBE-28E2-7B91-9CCA-33B176DA8565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14" creationId="{295A3852-2B3A-AB40-7A23-977E148057C2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15" creationId="{55239ECB-D31B-16C0-05F6-6A5A1C24D55C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16" creationId="{D998E781-CBA3-A8D0-3B62-CAAC284CAFA8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17" creationId="{A15D9306-0764-D23F-57F4-372F077933F1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18" creationId="{B37879A7-022F-0BF5-424E-83B762B481F0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19" creationId="{99C39B59-C1C3-888C-25EA-49C5D9A30D88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20" creationId="{198B0BD8-A02F-90AE-8EE3-FD1AF3C498F9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21" creationId="{82EECBC1-1475-438A-2C0D-37F3B9FBD51C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22" creationId="{EF77D5E2-B949-6B08-CA89-042642C734B1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23" creationId="{C9BE5731-28A1-D63B-E17E-71424B82545F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24" creationId="{73FDD33E-4D31-9AD8-68FB-7498E6272880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25" creationId="{DE692DC7-A46E-3BDA-93FA-B95DB9CEFAB4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26" creationId="{C67A7421-E259-B27A-277C-5A948E317EE6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27" creationId="{5FD8C98D-FEE8-C0D2-B479-720FA53CEECD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28" creationId="{80FBD6A9-B586-9F9E-AA3E-11A37505AFC0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29" creationId="{F352449C-4B2C-0361-7F22-297F6FEB1BD2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30" creationId="{C5FC39AC-318D-F736-5CF8-7A7111AC0731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31" creationId="{09D1BD71-84C8-460F-2F20-ACA98AA721E2}"/>
          </ac:spMkLst>
        </pc:spChg>
        <pc:spChg chg="add mod">
          <ac:chgData name="Marfisa Carla de Abreu Maciel Castro" userId="c4dff0b4-3f71-4aba-b2c6-acb127984938" providerId="ADAL" clId="{728D2B61-3972-A84F-9E4E-7F4477C74391}" dt="2024-03-24T14:05:16.283" v="225" actId="164"/>
          <ac:spMkLst>
            <pc:docMk/>
            <pc:sldMk cId="3661038889" sldId="260"/>
            <ac:spMk id="32" creationId="{969C87CD-7245-B228-EFD4-908EC83E9134}"/>
          </ac:spMkLst>
        </pc:spChg>
        <pc:spChg chg="add mod">
          <ac:chgData name="Marfisa Carla de Abreu Maciel Castro" userId="c4dff0b4-3f71-4aba-b2c6-acb127984938" providerId="ADAL" clId="{728D2B61-3972-A84F-9E4E-7F4477C74391}" dt="2024-03-24T21:55:26.851" v="1233" actId="113"/>
          <ac:spMkLst>
            <pc:docMk/>
            <pc:sldMk cId="3661038889" sldId="260"/>
            <ac:spMk id="34" creationId="{584D7A2E-A2AD-AD4F-4C35-F4FC44BCB241}"/>
          </ac:spMkLst>
        </pc:spChg>
        <pc:spChg chg="add mod">
          <ac:chgData name="Marfisa Carla de Abreu Maciel Castro" userId="c4dff0b4-3f71-4aba-b2c6-acb127984938" providerId="ADAL" clId="{728D2B61-3972-A84F-9E4E-7F4477C74391}" dt="2024-03-24T21:56:16.589" v="1240" actId="1076"/>
          <ac:spMkLst>
            <pc:docMk/>
            <pc:sldMk cId="3661038889" sldId="260"/>
            <ac:spMk id="35" creationId="{3557BC1D-CA3E-6DC2-70B3-81BB5540A4E9}"/>
          </ac:spMkLst>
        </pc:spChg>
        <pc:spChg chg="add mod">
          <ac:chgData name="Marfisa Carla de Abreu Maciel Castro" userId="c4dff0b4-3f71-4aba-b2c6-acb127984938" providerId="ADAL" clId="{728D2B61-3972-A84F-9E4E-7F4477C74391}" dt="2024-03-24T21:56:10.522" v="1239" actId="1076"/>
          <ac:spMkLst>
            <pc:docMk/>
            <pc:sldMk cId="3661038889" sldId="260"/>
            <ac:spMk id="36" creationId="{CF4DB4D0-05BF-F376-86DC-962B88D6E65C}"/>
          </ac:spMkLst>
        </pc:spChg>
        <pc:grpChg chg="add mod">
          <ac:chgData name="Marfisa Carla de Abreu Maciel Castro" userId="c4dff0b4-3f71-4aba-b2c6-acb127984938" providerId="ADAL" clId="{728D2B61-3972-A84F-9E4E-7F4477C74391}" dt="2024-03-24T14:05:16.283" v="225" actId="164"/>
          <ac:grpSpMkLst>
            <pc:docMk/>
            <pc:sldMk cId="3661038889" sldId="260"/>
            <ac:grpSpMk id="4" creationId="{9D39D9CA-A3A2-5B2D-2150-8A1251EEE97E}"/>
          </ac:grpSpMkLst>
        </pc:grpChg>
        <pc:grpChg chg="add mod">
          <ac:chgData name="Marfisa Carla de Abreu Maciel Castro" userId="c4dff0b4-3f71-4aba-b2c6-acb127984938" providerId="ADAL" clId="{728D2B61-3972-A84F-9E4E-7F4477C74391}" dt="2024-03-24T14:05:16.283" v="225" actId="164"/>
          <ac:grpSpMkLst>
            <pc:docMk/>
            <pc:sldMk cId="3661038889" sldId="260"/>
            <ac:grpSpMk id="7" creationId="{6FB8171C-56A3-2A0A-E2D7-971393B3BCC9}"/>
          </ac:grpSpMkLst>
        </pc:grpChg>
        <pc:grpChg chg="add mod">
          <ac:chgData name="Marfisa Carla de Abreu Maciel Castro" userId="c4dff0b4-3f71-4aba-b2c6-acb127984938" providerId="ADAL" clId="{728D2B61-3972-A84F-9E4E-7F4477C74391}" dt="2024-03-24T14:05:16.283" v="225" actId="164"/>
          <ac:grpSpMkLst>
            <pc:docMk/>
            <pc:sldMk cId="3661038889" sldId="260"/>
            <ac:grpSpMk id="10" creationId="{6289F8C9-1CE1-E260-2B94-43B250624BF7}"/>
          </ac:grpSpMkLst>
        </pc:grpChg>
        <pc:grpChg chg="add del mod">
          <ac:chgData name="Marfisa Carla de Abreu Maciel Castro" userId="c4dff0b4-3f71-4aba-b2c6-acb127984938" providerId="ADAL" clId="{728D2B61-3972-A84F-9E4E-7F4477C74391}" dt="2024-03-24T21:01:48.057" v="955" actId="478"/>
          <ac:grpSpMkLst>
            <pc:docMk/>
            <pc:sldMk cId="3661038889" sldId="260"/>
            <ac:grpSpMk id="33" creationId="{8EE50817-AE73-DF0E-AA9C-380DC15B2891}"/>
          </ac:grpSpMkLst>
        </pc:grpChg>
      </pc:sldChg>
      <pc:sldChg chg="modSp add mod ord">
        <pc:chgData name="Marfisa Carla de Abreu Maciel Castro" userId="c4dff0b4-3f71-4aba-b2c6-acb127984938" providerId="ADAL" clId="{728D2B61-3972-A84F-9E4E-7F4477C74391}" dt="2024-03-24T22:35:35.742" v="1337" actId="403"/>
        <pc:sldMkLst>
          <pc:docMk/>
          <pc:sldMk cId="3243111834" sldId="261"/>
        </pc:sldMkLst>
        <pc:spChg chg="mod">
          <ac:chgData name="Marfisa Carla de Abreu Maciel Castro" userId="c4dff0b4-3f71-4aba-b2c6-acb127984938" providerId="ADAL" clId="{728D2B61-3972-A84F-9E4E-7F4477C74391}" dt="2024-03-24T21:57:43.844" v="1255" actId="113"/>
          <ac:spMkLst>
            <pc:docMk/>
            <pc:sldMk cId="3243111834" sldId="261"/>
            <ac:spMk id="2" creationId="{DB28A4D9-5168-3FF1-8CAA-2FE32FA7BEBF}"/>
          </ac:spMkLst>
        </pc:spChg>
        <pc:spChg chg="mod">
          <ac:chgData name="Marfisa Carla de Abreu Maciel Castro" userId="c4dff0b4-3f71-4aba-b2c6-acb127984938" providerId="ADAL" clId="{728D2B61-3972-A84F-9E4E-7F4477C74391}" dt="2024-03-24T22:35:35.742" v="1337" actId="403"/>
          <ac:spMkLst>
            <pc:docMk/>
            <pc:sldMk cId="3243111834" sldId="261"/>
            <ac:spMk id="3" creationId="{F3A1BA09-2477-CCE7-E07C-A1C00D1484EB}"/>
          </ac:spMkLst>
        </pc:spChg>
      </pc:sldChg>
      <pc:sldChg chg="addSp delSp modSp add mod ord replId">
        <pc:chgData name="Marfisa Carla de Abreu Maciel Castro" userId="c4dff0b4-3f71-4aba-b2c6-acb127984938" providerId="ADAL" clId="{728D2B61-3972-A84F-9E4E-7F4477C74391}" dt="2024-03-24T22:38:07.190" v="1373" actId="113"/>
        <pc:sldMkLst>
          <pc:docMk/>
          <pc:sldMk cId="1813337148" sldId="262"/>
        </pc:sldMkLst>
        <pc:spChg chg="mod">
          <ac:chgData name="Marfisa Carla de Abreu Maciel Castro" userId="c4dff0b4-3f71-4aba-b2c6-acb127984938" providerId="ADAL" clId="{728D2B61-3972-A84F-9E4E-7F4477C74391}" dt="2024-03-24T22:00:51.045" v="1288" actId="113"/>
          <ac:spMkLst>
            <pc:docMk/>
            <pc:sldMk cId="1813337148" sldId="262"/>
            <ac:spMk id="2" creationId="{CFD2DF9E-B6F9-2574-9693-489474E72216}"/>
          </ac:spMkLst>
        </pc:spChg>
        <pc:spChg chg="add mod">
          <ac:chgData name="Marfisa Carla de Abreu Maciel Castro" userId="c4dff0b4-3f71-4aba-b2c6-acb127984938" providerId="ADAL" clId="{728D2B61-3972-A84F-9E4E-7F4477C74391}" dt="2024-03-24T22:38:07.190" v="1373" actId="113"/>
          <ac:spMkLst>
            <pc:docMk/>
            <pc:sldMk cId="1813337148" sldId="262"/>
            <ac:spMk id="3" creationId="{A4C9AE9C-A18F-28D4-4D5E-BB8A7E86A3B7}"/>
          </ac:spMkLst>
        </pc:spChg>
        <pc:spChg chg="del">
          <ac:chgData name="Marfisa Carla de Abreu Maciel Castro" userId="c4dff0b4-3f71-4aba-b2c6-acb127984938" providerId="ADAL" clId="{728D2B61-3972-A84F-9E4E-7F4477C74391}" dt="2024-03-24T14:16:53.139" v="469" actId="478"/>
          <ac:spMkLst>
            <pc:docMk/>
            <pc:sldMk cId="1813337148" sldId="262"/>
            <ac:spMk id="4" creationId="{CDDEE57F-EE91-E582-D1AC-3F077D4C68C3}"/>
          </ac:spMkLst>
        </pc:spChg>
        <pc:spChg chg="del">
          <ac:chgData name="Marfisa Carla de Abreu Maciel Castro" userId="c4dff0b4-3f71-4aba-b2c6-acb127984938" providerId="ADAL" clId="{728D2B61-3972-A84F-9E4E-7F4477C74391}" dt="2024-03-24T14:16:53.139" v="469" actId="478"/>
          <ac:spMkLst>
            <pc:docMk/>
            <pc:sldMk cId="1813337148" sldId="262"/>
            <ac:spMk id="5" creationId="{13CDFADC-A5EE-3863-8B1B-AC2D97155606}"/>
          </ac:spMkLst>
        </pc:spChg>
      </pc:sldChg>
      <pc:sldChg chg="addSp delSp modSp add mod ord">
        <pc:chgData name="Marfisa Carla de Abreu Maciel Castro" userId="c4dff0b4-3f71-4aba-b2c6-acb127984938" providerId="ADAL" clId="{728D2B61-3972-A84F-9E4E-7F4477C74391}" dt="2024-03-24T22:00:16.504" v="1281" actId="2711"/>
        <pc:sldMkLst>
          <pc:docMk/>
          <pc:sldMk cId="2407593365" sldId="263"/>
        </pc:sldMkLst>
        <pc:spChg chg="mod">
          <ac:chgData name="Marfisa Carla de Abreu Maciel Castro" userId="c4dff0b4-3f71-4aba-b2c6-acb127984938" providerId="ADAL" clId="{728D2B61-3972-A84F-9E4E-7F4477C74391}" dt="2024-03-24T22:00:16.504" v="1281" actId="2711"/>
          <ac:spMkLst>
            <pc:docMk/>
            <pc:sldMk cId="2407593365" sldId="263"/>
            <ac:spMk id="2" creationId="{CFD2DF9E-B6F9-2574-9693-489474E72216}"/>
          </ac:spMkLst>
        </pc:spChg>
        <pc:spChg chg="del">
          <ac:chgData name="Marfisa Carla de Abreu Maciel Castro" userId="c4dff0b4-3f71-4aba-b2c6-acb127984938" providerId="ADAL" clId="{728D2B61-3972-A84F-9E4E-7F4477C74391}" dt="2024-03-24T14:18:50.229" v="479" actId="478"/>
          <ac:spMkLst>
            <pc:docMk/>
            <pc:sldMk cId="2407593365" sldId="263"/>
            <ac:spMk id="3" creationId="{A4C9AE9C-A18F-28D4-4D5E-BB8A7E86A3B7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4" creationId="{3D12D421-D084-D4B4-691D-1F33783F8C7D}"/>
          </ac:spMkLst>
        </pc:spChg>
        <pc:spChg chg="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6" creationId="{4D7AC7C7-6066-DC69-3512-B03F736DF178}"/>
          </ac:spMkLst>
        </pc:spChg>
        <pc:spChg chg="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7" creationId="{BDB36CB2-D162-AD4F-276B-2144C52800DA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8" creationId="{7295F76E-5609-FCEA-850C-80573034DF06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9" creationId="{8124EDB6-C00C-DADB-0918-18FDA3D4AC98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10" creationId="{03E7E697-AE83-A8DE-0467-F34C6773DE32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11" creationId="{8BACF9EF-8E4E-BF9B-822F-276C8C3937DF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12" creationId="{0BF4022C-79DC-D7A8-4CA1-7E8C761DB3BB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13" creationId="{B2C7022E-147D-93B2-6986-E84FB7E9AAB6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14" creationId="{7BC0D332-414E-7F40-28AF-FA009450764C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15" creationId="{8A2DB7B0-0224-6FB4-F60C-7D15586BF890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16" creationId="{9BA2ADC1-6E5A-895D-8614-6D5FA3D7857E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17" creationId="{7D073241-A193-08A1-1C33-7CA0EA0E3E3C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18" creationId="{ABB36A0A-4791-CD2D-70B0-6766F60CA1F9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19" creationId="{596F5F4A-9ACD-10FA-BC3C-0E85F01C4C6C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20" creationId="{BDA2C5C6-D0B7-1CDC-2F6E-2D69085FF252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21" creationId="{0D13CAB0-75D6-B469-D504-D948B90CFDEB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22" creationId="{4FA76DAD-9CE4-5948-F4AD-B0B62A8947D8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23" creationId="{4376F552-2EC3-2F3B-C1DF-99F86F3EC32A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24" creationId="{3642DB41-F56A-F1A9-C2FD-47BA1986E9C0}"/>
          </ac:spMkLst>
        </pc:spChg>
        <pc:spChg chg="add mod">
          <ac:chgData name="Marfisa Carla de Abreu Maciel Castro" userId="c4dff0b4-3f71-4aba-b2c6-acb127984938" providerId="ADAL" clId="{728D2B61-3972-A84F-9E4E-7F4477C74391}" dt="2024-03-24T21:59:47.274" v="1275" actId="255"/>
          <ac:spMkLst>
            <pc:docMk/>
            <pc:sldMk cId="2407593365" sldId="263"/>
            <ac:spMk id="25" creationId="{7ED59CE7-FE87-9ABD-BD33-44CABCB50F35}"/>
          </ac:spMkLst>
        </pc:spChg>
        <pc:grpChg chg="add mod">
          <ac:chgData name="Marfisa Carla de Abreu Maciel Castro" userId="c4dff0b4-3f71-4aba-b2c6-acb127984938" providerId="ADAL" clId="{728D2B61-3972-A84F-9E4E-7F4477C74391}" dt="2024-03-24T14:21:48.593" v="483" actId="164"/>
          <ac:grpSpMkLst>
            <pc:docMk/>
            <pc:sldMk cId="2407593365" sldId="263"/>
            <ac:grpSpMk id="5" creationId="{322FF5FB-A19C-FE9C-733B-44624674198E}"/>
          </ac:grpSpMkLst>
        </pc:grpChg>
        <pc:grpChg chg="add mod">
          <ac:chgData name="Marfisa Carla de Abreu Maciel Castro" userId="c4dff0b4-3f71-4aba-b2c6-acb127984938" providerId="ADAL" clId="{728D2B61-3972-A84F-9E4E-7F4477C74391}" dt="2024-03-24T14:21:55.751" v="485" actId="1076"/>
          <ac:grpSpMkLst>
            <pc:docMk/>
            <pc:sldMk cId="2407593365" sldId="263"/>
            <ac:grpSpMk id="26" creationId="{976B37AA-1C52-8233-3283-A8AA1683A3BF}"/>
          </ac:grpSpMkLst>
        </pc:grpChg>
      </pc:sldChg>
      <pc:sldChg chg="add del setBg">
        <pc:chgData name="Marfisa Carla de Abreu Maciel Castro" userId="c4dff0b4-3f71-4aba-b2c6-acb127984938" providerId="ADAL" clId="{728D2B61-3972-A84F-9E4E-7F4477C74391}" dt="2024-03-24T14:23:58.412" v="503"/>
        <pc:sldMkLst>
          <pc:docMk/>
          <pc:sldMk cId="1353546464" sldId="264"/>
        </pc:sldMkLst>
      </pc:sldChg>
      <pc:sldChg chg="addSp delSp modSp add mod">
        <pc:chgData name="Marfisa Carla de Abreu Maciel Castro" userId="c4dff0b4-3f71-4aba-b2c6-acb127984938" providerId="ADAL" clId="{728D2B61-3972-A84F-9E4E-7F4477C74391}" dt="2024-03-24T22:38:11.192" v="1374" actId="113"/>
        <pc:sldMkLst>
          <pc:docMk/>
          <pc:sldMk cId="2979267668" sldId="264"/>
        </pc:sldMkLst>
        <pc:spChg chg="mod">
          <ac:chgData name="Marfisa Carla de Abreu Maciel Castro" userId="c4dff0b4-3f71-4aba-b2c6-acb127984938" providerId="ADAL" clId="{728D2B61-3972-A84F-9E4E-7F4477C74391}" dt="2024-03-24T22:00:42.006" v="1287" actId="113"/>
          <ac:spMkLst>
            <pc:docMk/>
            <pc:sldMk cId="2979267668" sldId="264"/>
            <ac:spMk id="2" creationId="{CFD2DF9E-B6F9-2574-9693-489474E72216}"/>
          </ac:spMkLst>
        </pc:spChg>
        <pc:spChg chg="del">
          <ac:chgData name="Marfisa Carla de Abreu Maciel Castro" userId="c4dff0b4-3f71-4aba-b2c6-acb127984938" providerId="ADAL" clId="{728D2B61-3972-A84F-9E4E-7F4477C74391}" dt="2024-03-24T14:24:24.678" v="505" actId="478"/>
          <ac:spMkLst>
            <pc:docMk/>
            <pc:sldMk cId="2979267668" sldId="264"/>
            <ac:spMk id="3" creationId="{A4C9AE9C-A18F-28D4-4D5E-BB8A7E86A3B7}"/>
          </ac:spMkLst>
        </pc:spChg>
        <pc:spChg chg="add mod">
          <ac:chgData name="Marfisa Carla de Abreu Maciel Castro" userId="c4dff0b4-3f71-4aba-b2c6-acb127984938" providerId="ADAL" clId="{728D2B61-3972-A84F-9E4E-7F4477C74391}" dt="2024-03-24T22:38:11.192" v="1374" actId="113"/>
          <ac:spMkLst>
            <pc:docMk/>
            <pc:sldMk cId="2979267668" sldId="264"/>
            <ac:spMk id="4" creationId="{2D0D34E5-34AA-E237-BF06-871B61586599}"/>
          </ac:spMkLst>
        </pc:spChg>
      </pc:sldChg>
      <pc:sldChg chg="add del setBg">
        <pc:chgData name="Marfisa Carla de Abreu Maciel Castro" userId="c4dff0b4-3f71-4aba-b2c6-acb127984938" providerId="ADAL" clId="{728D2B61-3972-A84F-9E4E-7F4477C74391}" dt="2024-03-24T15:44:48.185" v="509"/>
        <pc:sldMkLst>
          <pc:docMk/>
          <pc:sldMk cId="2785147613" sldId="265"/>
        </pc:sldMkLst>
      </pc:sldChg>
      <pc:sldChg chg="modSp add del mod ord">
        <pc:chgData name="Marfisa Carla de Abreu Maciel Castro" userId="c4dff0b4-3f71-4aba-b2c6-acb127984938" providerId="ADAL" clId="{728D2B61-3972-A84F-9E4E-7F4477C74391}" dt="2024-03-24T22:02:10.326" v="1317" actId="2696"/>
        <pc:sldMkLst>
          <pc:docMk/>
          <pc:sldMk cId="3351816868" sldId="265"/>
        </pc:sldMkLst>
        <pc:spChg chg="mod">
          <ac:chgData name="Marfisa Carla de Abreu Maciel Castro" userId="c4dff0b4-3f71-4aba-b2c6-acb127984938" providerId="ADAL" clId="{728D2B61-3972-A84F-9E4E-7F4477C74391}" dt="2024-03-24T21:51:04.896" v="1147"/>
          <ac:spMkLst>
            <pc:docMk/>
            <pc:sldMk cId="3351816868" sldId="265"/>
            <ac:spMk id="2" creationId="{DB28A4D9-5168-3FF1-8CAA-2FE32FA7BEBF}"/>
          </ac:spMkLst>
        </pc:spChg>
        <pc:spChg chg="mod">
          <ac:chgData name="Marfisa Carla de Abreu Maciel Castro" userId="c4dff0b4-3f71-4aba-b2c6-acb127984938" providerId="ADAL" clId="{728D2B61-3972-A84F-9E4E-7F4477C74391}" dt="2024-03-24T21:51:04.896" v="1147"/>
          <ac:spMkLst>
            <pc:docMk/>
            <pc:sldMk cId="3351816868" sldId="265"/>
            <ac:spMk id="3" creationId="{F3A1BA09-2477-CCE7-E07C-A1C00D1484EB}"/>
          </ac:spMkLst>
        </pc:spChg>
      </pc:sldChg>
      <pc:sldChg chg="add del setBg">
        <pc:chgData name="Marfisa Carla de Abreu Maciel Castro" userId="c4dff0b4-3f71-4aba-b2c6-acb127984938" providerId="ADAL" clId="{728D2B61-3972-A84F-9E4E-7F4477C74391}" dt="2024-03-24T15:44:48.185" v="509"/>
        <pc:sldMkLst>
          <pc:docMk/>
          <pc:sldMk cId="3272947086" sldId="266"/>
        </pc:sldMkLst>
      </pc:sldChg>
      <pc:sldChg chg="addSp delSp modSp add mod ord replId">
        <pc:chgData name="Marfisa Carla de Abreu Maciel Castro" userId="c4dff0b4-3f71-4aba-b2c6-acb127984938" providerId="ADAL" clId="{728D2B61-3972-A84F-9E4E-7F4477C74391}" dt="2024-03-24T22:38:16.016" v="1375" actId="113"/>
        <pc:sldMkLst>
          <pc:docMk/>
          <pc:sldMk cId="3575537609" sldId="266"/>
        </pc:sldMkLst>
        <pc:spChg chg="mod">
          <ac:chgData name="Marfisa Carla de Abreu Maciel Castro" userId="c4dff0b4-3f71-4aba-b2c6-acb127984938" providerId="ADAL" clId="{728D2B61-3972-A84F-9E4E-7F4477C74391}" dt="2024-03-24T22:36:09.932" v="1344" actId="113"/>
          <ac:spMkLst>
            <pc:docMk/>
            <pc:sldMk cId="3575537609" sldId="266"/>
            <ac:spMk id="2" creationId="{CFD2DF9E-B6F9-2574-9693-489474E72216}"/>
          </ac:spMkLst>
        </pc:spChg>
        <pc:spChg chg="del">
          <ac:chgData name="Marfisa Carla de Abreu Maciel Castro" userId="c4dff0b4-3f71-4aba-b2c6-acb127984938" providerId="ADAL" clId="{728D2B61-3972-A84F-9E4E-7F4477C74391}" dt="2024-03-24T15:47:21.999" v="570" actId="478"/>
          <ac:spMkLst>
            <pc:docMk/>
            <pc:sldMk cId="3575537609" sldId="266"/>
            <ac:spMk id="3" creationId="{A4C9AE9C-A18F-28D4-4D5E-BB8A7E86A3B7}"/>
          </ac:spMkLst>
        </pc:spChg>
        <pc:spChg chg="add del mod">
          <ac:chgData name="Marfisa Carla de Abreu Maciel Castro" userId="c4dff0b4-3f71-4aba-b2c6-acb127984938" providerId="ADAL" clId="{728D2B61-3972-A84F-9E4E-7F4477C74391}" dt="2024-03-24T15:49:15.958" v="580" actId="478"/>
          <ac:spMkLst>
            <pc:docMk/>
            <pc:sldMk cId="3575537609" sldId="266"/>
            <ac:spMk id="4" creationId="{3870019B-BF04-C7D8-52DB-FF89CA295791}"/>
          </ac:spMkLst>
        </pc:spChg>
        <pc:spChg chg="add mod">
          <ac:chgData name="Marfisa Carla de Abreu Maciel Castro" userId="c4dff0b4-3f71-4aba-b2c6-acb127984938" providerId="ADAL" clId="{728D2B61-3972-A84F-9E4E-7F4477C74391}" dt="2024-03-24T22:38:16.016" v="1375" actId="113"/>
          <ac:spMkLst>
            <pc:docMk/>
            <pc:sldMk cId="3575537609" sldId="266"/>
            <ac:spMk id="5" creationId="{9E288888-6980-7FDB-09E0-9142EC6A8824}"/>
          </ac:spMkLst>
        </pc:spChg>
      </pc:sldChg>
      <pc:sldChg chg="addSp delSp modSp add del mod">
        <pc:chgData name="Marfisa Carla de Abreu Maciel Castro" userId="c4dff0b4-3f71-4aba-b2c6-acb127984938" providerId="ADAL" clId="{728D2B61-3972-A84F-9E4E-7F4477C74391}" dt="2024-03-24T20:48:14.205" v="799" actId="2696"/>
        <pc:sldMkLst>
          <pc:docMk/>
          <pc:sldMk cId="3566561767" sldId="267"/>
        </pc:sldMkLst>
        <pc:spChg chg="add mod">
          <ac:chgData name="Marfisa Carla de Abreu Maciel Castro" userId="c4dff0b4-3f71-4aba-b2c6-acb127984938" providerId="ADAL" clId="{728D2B61-3972-A84F-9E4E-7F4477C74391}" dt="2024-03-24T15:47:58.408" v="575"/>
          <ac:spMkLst>
            <pc:docMk/>
            <pc:sldMk cId="3566561767" sldId="267"/>
            <ac:spMk id="3" creationId="{25C2E274-540D-8E68-5628-4215EFCB79EC}"/>
          </ac:spMkLst>
        </pc:spChg>
        <pc:spChg chg="del mod">
          <ac:chgData name="Marfisa Carla de Abreu Maciel Castro" userId="c4dff0b4-3f71-4aba-b2c6-acb127984938" providerId="ADAL" clId="{728D2B61-3972-A84F-9E4E-7F4477C74391}" dt="2024-03-24T15:47:41.831" v="574" actId="478"/>
          <ac:spMkLst>
            <pc:docMk/>
            <pc:sldMk cId="3566561767" sldId="267"/>
            <ac:spMk id="4" creationId="{3870019B-BF04-C7D8-52DB-FF89CA295791}"/>
          </ac:spMkLst>
        </pc:spChg>
      </pc:sldChg>
      <pc:sldChg chg="addSp delSp modSp add mod ord">
        <pc:chgData name="Marfisa Carla de Abreu Maciel Castro" userId="c4dff0b4-3f71-4aba-b2c6-acb127984938" providerId="ADAL" clId="{728D2B61-3972-A84F-9E4E-7F4477C74391}" dt="2024-03-24T22:43:55.005" v="1459" actId="20577"/>
        <pc:sldMkLst>
          <pc:docMk/>
          <pc:sldMk cId="3984882522" sldId="268"/>
        </pc:sldMkLst>
        <pc:spChg chg="mod">
          <ac:chgData name="Marfisa Carla de Abreu Maciel Castro" userId="c4dff0b4-3f71-4aba-b2c6-acb127984938" providerId="ADAL" clId="{728D2B61-3972-A84F-9E4E-7F4477C74391}" dt="2024-03-24T22:43:55.005" v="1459" actId="20577"/>
          <ac:spMkLst>
            <pc:docMk/>
            <pc:sldMk cId="3984882522" sldId="268"/>
            <ac:spMk id="2" creationId="{CFD2DF9E-B6F9-2574-9693-489474E72216}"/>
          </ac:spMkLst>
        </pc:spChg>
        <pc:spChg chg="del">
          <ac:chgData name="Marfisa Carla de Abreu Maciel Castro" userId="c4dff0b4-3f71-4aba-b2c6-acb127984938" providerId="ADAL" clId="{728D2B61-3972-A84F-9E4E-7F4477C74391}" dt="2024-03-24T15:48:08.319" v="577" actId="478"/>
          <ac:spMkLst>
            <pc:docMk/>
            <pc:sldMk cId="3984882522" sldId="268"/>
            <ac:spMk id="3" creationId="{25C2E274-540D-8E68-5628-4215EFCB79EC}"/>
          </ac:spMkLst>
        </pc:spChg>
        <pc:spChg chg="add mod">
          <ac:chgData name="Marfisa Carla de Abreu Maciel Castro" userId="c4dff0b4-3f71-4aba-b2c6-acb127984938" providerId="ADAL" clId="{728D2B61-3972-A84F-9E4E-7F4477C74391}" dt="2024-03-24T22:42:38.708" v="1428" actId="14100"/>
          <ac:spMkLst>
            <pc:docMk/>
            <pc:sldMk cId="3984882522" sldId="268"/>
            <ac:spMk id="4" creationId="{7C805C94-F0EE-5636-6152-4A1B78AC3482}"/>
          </ac:spMkLst>
        </pc:spChg>
      </pc:sldChg>
      <pc:sldChg chg="modSp add mod">
        <pc:chgData name="Marfisa Carla de Abreu Maciel Castro" userId="c4dff0b4-3f71-4aba-b2c6-acb127984938" providerId="ADAL" clId="{728D2B61-3972-A84F-9E4E-7F4477C74391}" dt="2024-03-24T22:41:19.384" v="1417" actId="20577"/>
        <pc:sldMkLst>
          <pc:docMk/>
          <pc:sldMk cId="2431568637" sldId="269"/>
        </pc:sldMkLst>
        <pc:spChg chg="mod">
          <ac:chgData name="Marfisa Carla de Abreu Maciel Castro" userId="c4dff0b4-3f71-4aba-b2c6-acb127984938" providerId="ADAL" clId="{728D2B61-3972-A84F-9E4E-7F4477C74391}" dt="2024-03-24T22:39:34.083" v="1392" actId="113"/>
          <ac:spMkLst>
            <pc:docMk/>
            <pc:sldMk cId="2431568637" sldId="269"/>
            <ac:spMk id="2" creationId="{CFD2DF9E-B6F9-2574-9693-489474E72216}"/>
          </ac:spMkLst>
        </pc:spChg>
        <pc:spChg chg="mod">
          <ac:chgData name="Marfisa Carla de Abreu Maciel Castro" userId="c4dff0b4-3f71-4aba-b2c6-acb127984938" providerId="ADAL" clId="{728D2B61-3972-A84F-9E4E-7F4477C74391}" dt="2024-03-24T22:41:19.384" v="1417" actId="20577"/>
          <ac:spMkLst>
            <pc:docMk/>
            <pc:sldMk cId="2431568637" sldId="269"/>
            <ac:spMk id="4" creationId="{3870019B-BF04-C7D8-52DB-FF89CA295791}"/>
          </ac:spMkLst>
        </pc:spChg>
      </pc:sldChg>
      <pc:sldChg chg="addSp delSp modSp add mod">
        <pc:chgData name="Marfisa Carla de Abreu Maciel Castro" userId="c4dff0b4-3f71-4aba-b2c6-acb127984938" providerId="ADAL" clId="{728D2B61-3972-A84F-9E4E-7F4477C74391}" dt="2024-03-24T22:39:43.098" v="1394" actId="113"/>
        <pc:sldMkLst>
          <pc:docMk/>
          <pc:sldMk cId="388858371" sldId="270"/>
        </pc:sldMkLst>
        <pc:spChg chg="mod">
          <ac:chgData name="Marfisa Carla de Abreu Maciel Castro" userId="c4dff0b4-3f71-4aba-b2c6-acb127984938" providerId="ADAL" clId="{728D2B61-3972-A84F-9E4E-7F4477C74391}" dt="2024-03-24T22:38:40.545" v="1381" actId="113"/>
          <ac:spMkLst>
            <pc:docMk/>
            <pc:sldMk cId="388858371" sldId="270"/>
            <ac:spMk id="2" creationId="{CFD2DF9E-B6F9-2574-9693-489474E72216}"/>
          </ac:spMkLst>
        </pc:spChg>
        <pc:spChg chg="add mod">
          <ac:chgData name="Marfisa Carla de Abreu Maciel Castro" userId="c4dff0b4-3f71-4aba-b2c6-acb127984938" providerId="ADAL" clId="{728D2B61-3972-A84F-9E4E-7F4477C74391}" dt="2024-03-24T22:39:43.098" v="1394" actId="113"/>
          <ac:spMkLst>
            <pc:docMk/>
            <pc:sldMk cId="388858371" sldId="270"/>
            <ac:spMk id="3" creationId="{0A75FA48-1ACD-C754-FAD9-07BA06536DA6}"/>
          </ac:spMkLst>
        </pc:spChg>
        <pc:spChg chg="del">
          <ac:chgData name="Marfisa Carla de Abreu Maciel Castro" userId="c4dff0b4-3f71-4aba-b2c6-acb127984938" providerId="ADAL" clId="{728D2B61-3972-A84F-9E4E-7F4477C74391}" dt="2024-03-24T15:49:49.794" v="583" actId="478"/>
          <ac:spMkLst>
            <pc:docMk/>
            <pc:sldMk cId="388858371" sldId="270"/>
            <ac:spMk id="5" creationId="{9E288888-6980-7FDB-09E0-9142EC6A8824}"/>
          </ac:spMkLst>
        </pc:spChg>
      </pc:sldChg>
      <pc:sldChg chg="addSp delSp modSp add mod ord">
        <pc:chgData name="Marfisa Carla de Abreu Maciel Castro" userId="c4dff0b4-3f71-4aba-b2c6-acb127984938" providerId="ADAL" clId="{728D2B61-3972-A84F-9E4E-7F4477C74391}" dt="2024-03-24T22:45:33.547" v="1473" actId="790"/>
        <pc:sldMkLst>
          <pc:docMk/>
          <pc:sldMk cId="2659370008" sldId="271"/>
        </pc:sldMkLst>
        <pc:spChg chg="mod">
          <ac:chgData name="Marfisa Carla de Abreu Maciel Castro" userId="c4dff0b4-3f71-4aba-b2c6-acb127984938" providerId="ADAL" clId="{728D2B61-3972-A84F-9E4E-7F4477C74391}" dt="2024-03-24T22:44:19.626" v="1466" actId="2711"/>
          <ac:spMkLst>
            <pc:docMk/>
            <pc:sldMk cId="2659370008" sldId="271"/>
            <ac:spMk id="2" creationId="{CFD2DF9E-B6F9-2574-9693-489474E72216}"/>
          </ac:spMkLst>
        </pc:spChg>
        <pc:spChg chg="add mod">
          <ac:chgData name="Marfisa Carla de Abreu Maciel Castro" userId="c4dff0b4-3f71-4aba-b2c6-acb127984938" providerId="ADAL" clId="{728D2B61-3972-A84F-9E4E-7F4477C74391}" dt="2024-03-24T22:45:33.547" v="1473" actId="790"/>
          <ac:spMkLst>
            <pc:docMk/>
            <pc:sldMk cId="2659370008" sldId="271"/>
            <ac:spMk id="3" creationId="{864444C7-BB94-712A-3357-101068826451}"/>
          </ac:spMkLst>
        </pc:spChg>
        <pc:spChg chg="del">
          <ac:chgData name="Marfisa Carla de Abreu Maciel Castro" userId="c4dff0b4-3f71-4aba-b2c6-acb127984938" providerId="ADAL" clId="{728D2B61-3972-A84F-9E4E-7F4477C74391}" dt="2024-03-24T15:50:50.374" v="586" actId="478"/>
          <ac:spMkLst>
            <pc:docMk/>
            <pc:sldMk cId="2659370008" sldId="271"/>
            <ac:spMk id="4" creationId="{7C805C94-F0EE-5636-6152-4A1B78AC3482}"/>
          </ac:spMkLst>
        </pc:spChg>
      </pc:sldChg>
      <pc:sldChg chg="modSp add mod">
        <pc:chgData name="Marfisa Carla de Abreu Maciel Castro" userId="c4dff0b4-3f71-4aba-b2c6-acb127984938" providerId="ADAL" clId="{728D2B61-3972-A84F-9E4E-7F4477C74391}" dt="2024-03-24T22:47:36.224" v="1496" actId="113"/>
        <pc:sldMkLst>
          <pc:docMk/>
          <pc:sldMk cId="4116665257" sldId="272"/>
        </pc:sldMkLst>
        <pc:spChg chg="mod">
          <ac:chgData name="Marfisa Carla de Abreu Maciel Castro" userId="c4dff0b4-3f71-4aba-b2c6-acb127984938" providerId="ADAL" clId="{728D2B61-3972-A84F-9E4E-7F4477C74391}" dt="2024-03-24T22:47:02.819" v="1479" actId="2711"/>
          <ac:spMkLst>
            <pc:docMk/>
            <pc:sldMk cId="4116665257" sldId="272"/>
            <ac:spMk id="2" creationId="{CFD2DF9E-B6F9-2574-9693-489474E72216}"/>
          </ac:spMkLst>
        </pc:spChg>
        <pc:spChg chg="mod">
          <ac:chgData name="Marfisa Carla de Abreu Maciel Castro" userId="c4dff0b4-3f71-4aba-b2c6-acb127984938" providerId="ADAL" clId="{728D2B61-3972-A84F-9E4E-7F4477C74391}" dt="2024-03-24T22:47:36.224" v="1496" actId="113"/>
          <ac:spMkLst>
            <pc:docMk/>
            <pc:sldMk cId="4116665257" sldId="272"/>
            <ac:spMk id="3" creationId="{864444C7-BB94-712A-3357-101068826451}"/>
          </ac:spMkLst>
        </pc:spChg>
      </pc:sldChg>
      <pc:sldChg chg="addSp delSp modSp add mod">
        <pc:chgData name="Marfisa Carla de Abreu Maciel Castro" userId="c4dff0b4-3f71-4aba-b2c6-acb127984938" providerId="ADAL" clId="{728D2B61-3972-A84F-9E4E-7F4477C74391}" dt="2024-03-24T22:53:18.560" v="1655" actId="1037"/>
        <pc:sldMkLst>
          <pc:docMk/>
          <pc:sldMk cId="298086696" sldId="273"/>
        </pc:sldMkLst>
        <pc:spChg chg="mod">
          <ac:chgData name="Marfisa Carla de Abreu Maciel Castro" userId="c4dff0b4-3f71-4aba-b2c6-acb127984938" providerId="ADAL" clId="{728D2B61-3972-A84F-9E4E-7F4477C74391}" dt="2024-03-24T22:48:16.602" v="1505" actId="27636"/>
          <ac:spMkLst>
            <pc:docMk/>
            <pc:sldMk cId="298086696" sldId="273"/>
            <ac:spMk id="2" creationId="{CFD2DF9E-B6F9-2574-9693-489474E72216}"/>
          </ac:spMkLst>
        </pc:spChg>
        <pc:spChg chg="del">
          <ac:chgData name="Marfisa Carla de Abreu Maciel Castro" userId="c4dff0b4-3f71-4aba-b2c6-acb127984938" providerId="ADAL" clId="{728D2B61-3972-A84F-9E4E-7F4477C74391}" dt="2024-03-24T18:43:42.974" v="622" actId="478"/>
          <ac:spMkLst>
            <pc:docMk/>
            <pc:sldMk cId="298086696" sldId="273"/>
            <ac:spMk id="3" creationId="{864444C7-BB94-712A-3357-101068826451}"/>
          </ac:spMkLst>
        </pc:spChg>
        <pc:spChg chg="mod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5" creationId="{58E6B289-4E00-9555-9965-3ABB649AB022}"/>
          </ac:spMkLst>
        </pc:spChg>
        <pc:spChg chg="mod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6" creationId="{DE155843-5FB3-DC2B-2CE3-71B4C843E07C}"/>
          </ac:spMkLst>
        </pc:spChg>
        <pc:spChg chg="add mod topLvl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7" creationId="{307B01D7-B29F-8D2C-30FB-357B3E06D9D3}"/>
          </ac:spMkLst>
        </pc:spChg>
        <pc:spChg chg="mod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9" creationId="{36AF60DB-66AD-C55B-7046-2AB40B8514A8}"/>
          </ac:spMkLst>
        </pc:spChg>
        <pc:spChg chg="mod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10" creationId="{D04A9DA2-44AD-278F-DF11-2266E2A53F0A}"/>
          </ac:spMkLst>
        </pc:spChg>
        <pc:spChg chg="add mod topLvl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11" creationId="{30CCDF25-2676-55CD-84DB-512B9DEF0101}"/>
          </ac:spMkLst>
        </pc:spChg>
        <pc:spChg chg="mod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13" creationId="{619A6197-9767-9AA7-4A6C-F383594D8735}"/>
          </ac:spMkLst>
        </pc:spChg>
        <pc:spChg chg="mod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14" creationId="{957A4E64-F4B9-4BD0-C57A-2DA78BFBF571}"/>
          </ac:spMkLst>
        </pc:spChg>
        <pc:spChg chg="add mod topLvl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15" creationId="{2C23D28B-5CB6-8514-0D85-B2D5ABC05F85}"/>
          </ac:spMkLst>
        </pc:spChg>
        <pc:spChg chg="mod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17" creationId="{5479C254-51A7-9364-9DD7-7EFBE0B3D736}"/>
          </ac:spMkLst>
        </pc:spChg>
        <pc:spChg chg="mod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18" creationId="{19A46FC8-7955-8300-E725-118B3407442B}"/>
          </ac:spMkLst>
        </pc:spChg>
        <pc:spChg chg="add mod topLvl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19" creationId="{632555C1-5BD5-5937-46FE-3B6213A6EC92}"/>
          </ac:spMkLst>
        </pc:spChg>
        <pc:spChg chg="mod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21" creationId="{7960A50D-B77D-A302-A25F-D5AF24868236}"/>
          </ac:spMkLst>
        </pc:spChg>
        <pc:spChg chg="mod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22" creationId="{2514559F-93BE-4B44-93B2-BDFE472CE99E}"/>
          </ac:spMkLst>
        </pc:spChg>
        <pc:spChg chg="add mod topLvl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23" creationId="{E0B12C2C-72C6-EAE7-9438-ADF61CD26982}"/>
          </ac:spMkLst>
        </pc:spChg>
        <pc:spChg chg="mod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25" creationId="{686AC8DE-C9BB-DD06-E012-B73710306735}"/>
          </ac:spMkLst>
        </pc:spChg>
        <pc:spChg chg="mod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26" creationId="{6D55962B-8A5A-9421-69F1-EA15665EB5E2}"/>
          </ac:spMkLst>
        </pc:spChg>
        <pc:spChg chg="add mod topLvl">
          <ac:chgData name="Marfisa Carla de Abreu Maciel Castro" userId="c4dff0b4-3f71-4aba-b2c6-acb127984938" providerId="ADAL" clId="{728D2B61-3972-A84F-9E4E-7F4477C74391}" dt="2024-03-24T22:51:51.247" v="1639" actId="404"/>
          <ac:spMkLst>
            <pc:docMk/>
            <pc:sldMk cId="298086696" sldId="273"/>
            <ac:spMk id="27" creationId="{465A96C6-27F6-ECC8-3CF0-24413DA2FC21}"/>
          </ac:spMkLst>
        </pc:spChg>
        <pc:spChg chg="add mod">
          <ac:chgData name="Marfisa Carla de Abreu Maciel Castro" userId="c4dff0b4-3f71-4aba-b2c6-acb127984938" providerId="ADAL" clId="{728D2B61-3972-A84F-9E4E-7F4477C74391}" dt="2024-03-24T22:49:03.373" v="1520" actId="113"/>
          <ac:spMkLst>
            <pc:docMk/>
            <pc:sldMk cId="298086696" sldId="273"/>
            <ac:spMk id="28" creationId="{2607239D-02DB-3A5E-C01F-DF5D329DE461}"/>
          </ac:spMkLst>
        </pc:spChg>
        <pc:spChg chg="mod">
          <ac:chgData name="Marfisa Carla de Abreu Maciel Castro" userId="c4dff0b4-3f71-4aba-b2c6-acb127984938" providerId="ADAL" clId="{728D2B61-3972-A84F-9E4E-7F4477C74391}" dt="2024-03-24T22:52:35.666" v="1646" actId="404"/>
          <ac:spMkLst>
            <pc:docMk/>
            <pc:sldMk cId="298086696" sldId="273"/>
            <ac:spMk id="33" creationId="{FC867C2F-6B77-D44D-047D-26073496012B}"/>
          </ac:spMkLst>
        </pc:spChg>
        <pc:spChg chg="mod">
          <ac:chgData name="Marfisa Carla de Abreu Maciel Castro" userId="c4dff0b4-3f71-4aba-b2c6-acb127984938" providerId="ADAL" clId="{728D2B61-3972-A84F-9E4E-7F4477C74391}" dt="2024-03-24T22:52:16.649" v="1641"/>
          <ac:spMkLst>
            <pc:docMk/>
            <pc:sldMk cId="298086696" sldId="273"/>
            <ac:spMk id="34" creationId="{44F4BB78-1232-C19F-81EF-BD13AE04314B}"/>
          </ac:spMkLst>
        </pc:spChg>
        <pc:spChg chg="mod">
          <ac:chgData name="Marfisa Carla de Abreu Maciel Castro" userId="c4dff0b4-3f71-4aba-b2c6-acb127984938" providerId="ADAL" clId="{728D2B61-3972-A84F-9E4E-7F4477C74391}" dt="2024-03-24T22:52:16.649" v="1641"/>
          <ac:spMkLst>
            <pc:docMk/>
            <pc:sldMk cId="298086696" sldId="273"/>
            <ac:spMk id="35" creationId="{2C89CD62-490E-3E32-E803-6262C15574AD}"/>
          </ac:spMkLst>
        </pc:spChg>
        <pc:grpChg chg="add mod topLvl">
          <ac:chgData name="Marfisa Carla de Abreu Maciel Castro" userId="c4dff0b4-3f71-4aba-b2c6-acb127984938" providerId="ADAL" clId="{728D2B61-3972-A84F-9E4E-7F4477C74391}" dt="2024-03-24T22:51:44.064" v="1636" actId="164"/>
          <ac:grpSpMkLst>
            <pc:docMk/>
            <pc:sldMk cId="298086696" sldId="273"/>
            <ac:grpSpMk id="4" creationId="{25C7A6CA-9460-866D-536C-B15662D69914}"/>
          </ac:grpSpMkLst>
        </pc:grpChg>
        <pc:grpChg chg="add mod topLvl">
          <ac:chgData name="Marfisa Carla de Abreu Maciel Castro" userId="c4dff0b4-3f71-4aba-b2c6-acb127984938" providerId="ADAL" clId="{728D2B61-3972-A84F-9E4E-7F4477C74391}" dt="2024-03-24T22:51:44.064" v="1636" actId="164"/>
          <ac:grpSpMkLst>
            <pc:docMk/>
            <pc:sldMk cId="298086696" sldId="273"/>
            <ac:grpSpMk id="8" creationId="{EC2540F4-AB62-60A6-94E9-168863777E34}"/>
          </ac:grpSpMkLst>
        </pc:grpChg>
        <pc:grpChg chg="add mod topLvl">
          <ac:chgData name="Marfisa Carla de Abreu Maciel Castro" userId="c4dff0b4-3f71-4aba-b2c6-acb127984938" providerId="ADAL" clId="{728D2B61-3972-A84F-9E4E-7F4477C74391}" dt="2024-03-24T22:51:44.064" v="1636" actId="164"/>
          <ac:grpSpMkLst>
            <pc:docMk/>
            <pc:sldMk cId="298086696" sldId="273"/>
            <ac:grpSpMk id="12" creationId="{A8D43796-B2F3-0C56-9CDC-A15C953253E3}"/>
          </ac:grpSpMkLst>
        </pc:grpChg>
        <pc:grpChg chg="add mod topLvl">
          <ac:chgData name="Marfisa Carla de Abreu Maciel Castro" userId="c4dff0b4-3f71-4aba-b2c6-acb127984938" providerId="ADAL" clId="{728D2B61-3972-A84F-9E4E-7F4477C74391}" dt="2024-03-24T22:51:44.064" v="1636" actId="164"/>
          <ac:grpSpMkLst>
            <pc:docMk/>
            <pc:sldMk cId="298086696" sldId="273"/>
            <ac:grpSpMk id="16" creationId="{8EB5F8E9-B176-0C2E-E86F-49361DDDCB70}"/>
          </ac:grpSpMkLst>
        </pc:grpChg>
        <pc:grpChg chg="add mod topLvl">
          <ac:chgData name="Marfisa Carla de Abreu Maciel Castro" userId="c4dff0b4-3f71-4aba-b2c6-acb127984938" providerId="ADAL" clId="{728D2B61-3972-A84F-9E4E-7F4477C74391}" dt="2024-03-24T22:51:44.064" v="1636" actId="164"/>
          <ac:grpSpMkLst>
            <pc:docMk/>
            <pc:sldMk cId="298086696" sldId="273"/>
            <ac:grpSpMk id="20" creationId="{B57E3C2B-490F-2B6B-3AB3-00945A58E9DD}"/>
          </ac:grpSpMkLst>
        </pc:grpChg>
        <pc:grpChg chg="add mod topLvl">
          <ac:chgData name="Marfisa Carla de Abreu Maciel Castro" userId="c4dff0b4-3f71-4aba-b2c6-acb127984938" providerId="ADAL" clId="{728D2B61-3972-A84F-9E4E-7F4477C74391}" dt="2024-03-24T22:51:44.064" v="1636" actId="164"/>
          <ac:grpSpMkLst>
            <pc:docMk/>
            <pc:sldMk cId="298086696" sldId="273"/>
            <ac:grpSpMk id="24" creationId="{F1B5BCAA-3B9B-AA58-F905-AFBBBEFB3CE7}"/>
          </ac:grpSpMkLst>
        </pc:grpChg>
        <pc:grpChg chg="add del mod">
          <ac:chgData name="Marfisa Carla de Abreu Maciel Castro" userId="c4dff0b4-3f71-4aba-b2c6-acb127984938" providerId="ADAL" clId="{728D2B61-3972-A84F-9E4E-7F4477C74391}" dt="2024-03-24T20:50:28.756" v="820" actId="165"/>
          <ac:grpSpMkLst>
            <pc:docMk/>
            <pc:sldMk cId="298086696" sldId="273"/>
            <ac:grpSpMk id="29" creationId="{C4C398A2-E715-E739-F5BD-30EAD89A58E7}"/>
          </ac:grpSpMkLst>
        </pc:grpChg>
        <pc:grpChg chg="add mod">
          <ac:chgData name="Marfisa Carla de Abreu Maciel Castro" userId="c4dff0b4-3f71-4aba-b2c6-acb127984938" providerId="ADAL" clId="{728D2B61-3972-A84F-9E4E-7F4477C74391}" dt="2024-03-24T22:53:05.868" v="1650" actId="164"/>
          <ac:grpSpMkLst>
            <pc:docMk/>
            <pc:sldMk cId="298086696" sldId="273"/>
            <ac:grpSpMk id="30" creationId="{6DCA14AB-63AA-CDA3-443E-6668187E552E}"/>
          </ac:grpSpMkLst>
        </pc:grpChg>
        <pc:grpChg chg="add mod">
          <ac:chgData name="Marfisa Carla de Abreu Maciel Castro" userId="c4dff0b4-3f71-4aba-b2c6-acb127984938" providerId="ADAL" clId="{728D2B61-3972-A84F-9E4E-7F4477C74391}" dt="2024-03-24T22:53:05.868" v="1650" actId="164"/>
          <ac:grpSpMkLst>
            <pc:docMk/>
            <pc:sldMk cId="298086696" sldId="273"/>
            <ac:grpSpMk id="31" creationId="{64ABFDD9-15EB-D595-CE54-FA32DBB882DB}"/>
          </ac:grpSpMkLst>
        </pc:grpChg>
        <pc:grpChg chg="mod">
          <ac:chgData name="Marfisa Carla de Abreu Maciel Castro" userId="c4dff0b4-3f71-4aba-b2c6-acb127984938" providerId="ADAL" clId="{728D2B61-3972-A84F-9E4E-7F4477C74391}" dt="2024-03-24T22:52:16.649" v="1641"/>
          <ac:grpSpMkLst>
            <pc:docMk/>
            <pc:sldMk cId="298086696" sldId="273"/>
            <ac:grpSpMk id="32" creationId="{BC940360-5334-A5C9-A95C-26B0CF47B019}"/>
          </ac:grpSpMkLst>
        </pc:grpChg>
        <pc:grpChg chg="add mod">
          <ac:chgData name="Marfisa Carla de Abreu Maciel Castro" userId="c4dff0b4-3f71-4aba-b2c6-acb127984938" providerId="ADAL" clId="{728D2B61-3972-A84F-9E4E-7F4477C74391}" dt="2024-03-24T22:53:18.560" v="1655" actId="1037"/>
          <ac:grpSpMkLst>
            <pc:docMk/>
            <pc:sldMk cId="298086696" sldId="273"/>
            <ac:grpSpMk id="36" creationId="{A947B058-A333-1E79-516C-6C81E43544C4}"/>
          </ac:grpSpMkLst>
        </pc:grpChg>
      </pc:sldChg>
      <pc:sldChg chg="addSp delSp modSp add mod">
        <pc:chgData name="Marfisa Carla de Abreu Maciel Castro" userId="c4dff0b4-3f71-4aba-b2c6-acb127984938" providerId="ADAL" clId="{728D2B61-3972-A84F-9E4E-7F4477C74391}" dt="2024-03-24T23:05:51.995" v="1669" actId="113"/>
        <pc:sldMkLst>
          <pc:docMk/>
          <pc:sldMk cId="1692054955" sldId="274"/>
        </pc:sldMkLst>
        <pc:spChg chg="mod">
          <ac:chgData name="Marfisa Carla de Abreu Maciel Castro" userId="c4dff0b4-3f71-4aba-b2c6-acb127984938" providerId="ADAL" clId="{728D2B61-3972-A84F-9E4E-7F4477C74391}" dt="2024-03-24T23:05:22.282" v="1663" actId="2711"/>
          <ac:spMkLst>
            <pc:docMk/>
            <pc:sldMk cId="1692054955" sldId="274"/>
            <ac:spMk id="2" creationId="{CFD2DF9E-B6F9-2574-9693-489474E72216}"/>
          </ac:spMkLst>
        </pc:spChg>
        <pc:spChg chg="add mod">
          <ac:chgData name="Marfisa Carla de Abreu Maciel Castro" userId="c4dff0b4-3f71-4aba-b2c6-acb127984938" providerId="ADAL" clId="{728D2B61-3972-A84F-9E4E-7F4477C74391}" dt="2024-03-24T23:05:51.995" v="1669" actId="113"/>
          <ac:spMkLst>
            <pc:docMk/>
            <pc:sldMk cId="1692054955" sldId="274"/>
            <ac:spMk id="3" creationId="{FAB335BD-AB07-519C-9ECA-0DEE2C1CF465}"/>
          </ac:spMkLst>
        </pc:spChg>
        <pc:spChg chg="del">
          <ac:chgData name="Marfisa Carla de Abreu Maciel Castro" userId="c4dff0b4-3f71-4aba-b2c6-acb127984938" providerId="ADAL" clId="{728D2B61-3972-A84F-9E4E-7F4477C74391}" dt="2024-03-24T18:50:58.755" v="657" actId="478"/>
          <ac:spMkLst>
            <pc:docMk/>
            <pc:sldMk cId="1692054955" sldId="274"/>
            <ac:spMk id="28" creationId="{2607239D-02DB-3A5E-C01F-DF5D329DE461}"/>
          </ac:spMkLst>
        </pc:spChg>
        <pc:grpChg chg="del">
          <ac:chgData name="Marfisa Carla de Abreu Maciel Castro" userId="c4dff0b4-3f71-4aba-b2c6-acb127984938" providerId="ADAL" clId="{728D2B61-3972-A84F-9E4E-7F4477C74391}" dt="2024-03-24T18:50:56.641" v="656" actId="478"/>
          <ac:grpSpMkLst>
            <pc:docMk/>
            <pc:sldMk cId="1692054955" sldId="274"/>
            <ac:grpSpMk id="29" creationId="{C4C398A2-E715-E739-F5BD-30EAD89A58E7}"/>
          </ac:grpSpMkLst>
        </pc:grpChg>
      </pc:sldChg>
      <pc:sldChg chg="addSp delSp modSp add mod">
        <pc:chgData name="Marfisa Carla de Abreu Maciel Castro" userId="c4dff0b4-3f71-4aba-b2c6-acb127984938" providerId="ADAL" clId="{728D2B61-3972-A84F-9E4E-7F4477C74391}" dt="2024-03-24T23:06:33.539" v="1676" actId="1076"/>
        <pc:sldMkLst>
          <pc:docMk/>
          <pc:sldMk cId="3973759915" sldId="275"/>
        </pc:sldMkLst>
        <pc:spChg chg="mod">
          <ac:chgData name="Marfisa Carla de Abreu Maciel Castro" userId="c4dff0b4-3f71-4aba-b2c6-acb127984938" providerId="ADAL" clId="{728D2B61-3972-A84F-9E4E-7F4477C74391}" dt="2024-03-24T23:06:18.066" v="1675" actId="2711"/>
          <ac:spMkLst>
            <pc:docMk/>
            <pc:sldMk cId="3973759915" sldId="275"/>
            <ac:spMk id="2" creationId="{CFD2DF9E-B6F9-2574-9693-489474E72216}"/>
          </ac:spMkLst>
        </pc:spChg>
        <pc:spChg chg="del">
          <ac:chgData name="Marfisa Carla de Abreu Maciel Castro" userId="c4dff0b4-3f71-4aba-b2c6-acb127984938" providerId="ADAL" clId="{728D2B61-3972-A84F-9E4E-7F4477C74391}" dt="2024-03-24T18:52:12.203" v="660" actId="478"/>
          <ac:spMkLst>
            <pc:docMk/>
            <pc:sldMk cId="3973759915" sldId="275"/>
            <ac:spMk id="3" creationId="{FAB335BD-AB07-519C-9ECA-0DEE2C1CF465}"/>
          </ac:spMkLst>
        </pc:spChg>
        <pc:spChg chg="add mod">
          <ac:chgData name="Marfisa Carla de Abreu Maciel Castro" userId="c4dff0b4-3f71-4aba-b2c6-acb127984938" providerId="ADAL" clId="{728D2B61-3972-A84F-9E4E-7F4477C74391}" dt="2024-03-24T23:06:33.539" v="1676" actId="1076"/>
          <ac:spMkLst>
            <pc:docMk/>
            <pc:sldMk cId="3973759915" sldId="275"/>
            <ac:spMk id="4" creationId="{ACD5F226-6923-06E6-1645-B30A44E2BB5F}"/>
          </ac:spMkLst>
        </pc:spChg>
        <pc:spChg chg="add del mod">
          <ac:chgData name="Marfisa Carla de Abreu Maciel Castro" userId="c4dff0b4-3f71-4aba-b2c6-acb127984938" providerId="ADAL" clId="{728D2B61-3972-A84F-9E4E-7F4477C74391}" dt="2024-03-24T22:53:29.136" v="1657" actId="478"/>
          <ac:spMkLst>
            <pc:docMk/>
            <pc:sldMk cId="3973759915" sldId="275"/>
            <ac:spMk id="5" creationId="{714B52A9-8F42-4D8B-A63D-CFC289FCEF9C}"/>
          </ac:spMkLst>
        </pc:spChg>
        <pc:spChg chg="add mod">
          <ac:chgData name="Marfisa Carla de Abreu Maciel Castro" userId="c4dff0b4-3f71-4aba-b2c6-acb127984938" providerId="ADAL" clId="{728D2B61-3972-A84F-9E4E-7F4477C74391}" dt="2024-03-24T23:06:33.539" v="1676" actId="1076"/>
          <ac:spMkLst>
            <pc:docMk/>
            <pc:sldMk cId="3973759915" sldId="275"/>
            <ac:spMk id="6" creationId="{D8AF4381-8DBC-6E3F-4DB6-0AEC098763D9}"/>
          </ac:spMkLst>
        </pc:spChg>
        <pc:spChg chg="add mod">
          <ac:chgData name="Marfisa Carla de Abreu Maciel Castro" userId="c4dff0b4-3f71-4aba-b2c6-acb127984938" providerId="ADAL" clId="{728D2B61-3972-A84F-9E4E-7F4477C74391}" dt="2024-03-24T23:06:33.539" v="1676" actId="1076"/>
          <ac:spMkLst>
            <pc:docMk/>
            <pc:sldMk cId="3973759915" sldId="275"/>
            <ac:spMk id="7" creationId="{9D6964FE-4116-117A-2404-66D2B558EF2A}"/>
          </ac:spMkLst>
        </pc:spChg>
        <pc:spChg chg="add mod">
          <ac:chgData name="Marfisa Carla de Abreu Maciel Castro" userId="c4dff0b4-3f71-4aba-b2c6-acb127984938" providerId="ADAL" clId="{728D2B61-3972-A84F-9E4E-7F4477C74391}" dt="2024-03-24T23:06:33.539" v="1676" actId="1076"/>
          <ac:spMkLst>
            <pc:docMk/>
            <pc:sldMk cId="3973759915" sldId="275"/>
            <ac:spMk id="8" creationId="{54861BCB-52B1-DF49-00B5-293F7131C599}"/>
          </ac:spMkLst>
        </pc:spChg>
        <pc:spChg chg="add mod">
          <ac:chgData name="Marfisa Carla de Abreu Maciel Castro" userId="c4dff0b4-3f71-4aba-b2c6-acb127984938" providerId="ADAL" clId="{728D2B61-3972-A84F-9E4E-7F4477C74391}" dt="2024-03-24T23:06:33.539" v="1676" actId="1076"/>
          <ac:spMkLst>
            <pc:docMk/>
            <pc:sldMk cId="3973759915" sldId="275"/>
            <ac:spMk id="9" creationId="{1238C96D-E5F7-A45F-52C6-287A8BD2BC07}"/>
          </ac:spMkLst>
        </pc:spChg>
        <pc:spChg chg="add del mod">
          <ac:chgData name="Marfisa Carla de Abreu Maciel Castro" userId="c4dff0b4-3f71-4aba-b2c6-acb127984938" providerId="ADAL" clId="{728D2B61-3972-A84F-9E4E-7F4477C74391}" dt="2024-03-24T22:53:29.136" v="1657" actId="478"/>
          <ac:spMkLst>
            <pc:docMk/>
            <pc:sldMk cId="3973759915" sldId="275"/>
            <ac:spMk id="10" creationId="{093E1C56-EC75-EFA8-6BAA-A12BBBCC20A8}"/>
          </ac:spMkLst>
        </pc:spChg>
      </pc:sldChg>
      <pc:sldChg chg="addSp delSp modSp add mod">
        <pc:chgData name="Marfisa Carla de Abreu Maciel Castro" userId="c4dff0b4-3f71-4aba-b2c6-acb127984938" providerId="ADAL" clId="{728D2B61-3972-A84F-9E4E-7F4477C74391}" dt="2024-03-24T23:07:30.509" v="1689" actId="14100"/>
        <pc:sldMkLst>
          <pc:docMk/>
          <pc:sldMk cId="3782811710" sldId="276"/>
        </pc:sldMkLst>
        <pc:spChg chg="mod">
          <ac:chgData name="Marfisa Carla de Abreu Maciel Castro" userId="c4dff0b4-3f71-4aba-b2c6-acb127984938" providerId="ADAL" clId="{728D2B61-3972-A84F-9E4E-7F4477C74391}" dt="2024-03-24T23:07:00.867" v="1682" actId="113"/>
          <ac:spMkLst>
            <pc:docMk/>
            <pc:sldMk cId="3782811710" sldId="276"/>
            <ac:spMk id="2" creationId="{CFD2DF9E-B6F9-2574-9693-489474E72216}"/>
          </ac:spMkLst>
        </pc:spChg>
        <pc:spChg chg="add mod">
          <ac:chgData name="Marfisa Carla de Abreu Maciel Castro" userId="c4dff0b4-3f71-4aba-b2c6-acb127984938" providerId="ADAL" clId="{728D2B61-3972-A84F-9E4E-7F4477C74391}" dt="2024-03-24T23:07:30.509" v="1689" actId="14100"/>
          <ac:spMkLst>
            <pc:docMk/>
            <pc:sldMk cId="3782811710" sldId="276"/>
            <ac:spMk id="3" creationId="{ADD5296E-CBCD-0194-125A-038EFFF3A1CB}"/>
          </ac:spMkLst>
        </pc:spChg>
        <pc:spChg chg="del">
          <ac:chgData name="Marfisa Carla de Abreu Maciel Castro" userId="c4dff0b4-3f71-4aba-b2c6-acb127984938" providerId="ADAL" clId="{728D2B61-3972-A84F-9E4E-7F4477C74391}" dt="2024-03-24T18:52:39.085" v="663" actId="478"/>
          <ac:spMkLst>
            <pc:docMk/>
            <pc:sldMk cId="3782811710" sldId="276"/>
            <ac:spMk id="4" creationId="{ACD5F226-6923-06E6-1645-B30A44E2BB5F}"/>
          </ac:spMkLst>
        </pc:spChg>
        <pc:spChg chg="del">
          <ac:chgData name="Marfisa Carla de Abreu Maciel Castro" userId="c4dff0b4-3f71-4aba-b2c6-acb127984938" providerId="ADAL" clId="{728D2B61-3972-A84F-9E4E-7F4477C74391}" dt="2024-03-24T18:52:41.929" v="664" actId="478"/>
          <ac:spMkLst>
            <pc:docMk/>
            <pc:sldMk cId="3782811710" sldId="276"/>
            <ac:spMk id="5" creationId="{714B52A9-8F42-4D8B-A63D-CFC289FCEF9C}"/>
          </ac:spMkLst>
        </pc:spChg>
        <pc:spChg chg="del">
          <ac:chgData name="Marfisa Carla de Abreu Maciel Castro" userId="c4dff0b4-3f71-4aba-b2c6-acb127984938" providerId="ADAL" clId="{728D2B61-3972-A84F-9E4E-7F4477C74391}" dt="2024-03-24T18:52:39.085" v="663" actId="478"/>
          <ac:spMkLst>
            <pc:docMk/>
            <pc:sldMk cId="3782811710" sldId="276"/>
            <ac:spMk id="6" creationId="{D8AF4381-8DBC-6E3F-4DB6-0AEC098763D9}"/>
          </ac:spMkLst>
        </pc:spChg>
        <pc:spChg chg="del">
          <ac:chgData name="Marfisa Carla de Abreu Maciel Castro" userId="c4dff0b4-3f71-4aba-b2c6-acb127984938" providerId="ADAL" clId="{728D2B61-3972-A84F-9E4E-7F4477C74391}" dt="2024-03-24T18:52:39.085" v="663" actId="478"/>
          <ac:spMkLst>
            <pc:docMk/>
            <pc:sldMk cId="3782811710" sldId="276"/>
            <ac:spMk id="7" creationId="{9D6964FE-4116-117A-2404-66D2B558EF2A}"/>
          </ac:spMkLst>
        </pc:spChg>
        <pc:spChg chg="del">
          <ac:chgData name="Marfisa Carla de Abreu Maciel Castro" userId="c4dff0b4-3f71-4aba-b2c6-acb127984938" providerId="ADAL" clId="{728D2B61-3972-A84F-9E4E-7F4477C74391}" dt="2024-03-24T18:52:39.085" v="663" actId="478"/>
          <ac:spMkLst>
            <pc:docMk/>
            <pc:sldMk cId="3782811710" sldId="276"/>
            <ac:spMk id="8" creationId="{54861BCB-52B1-DF49-00B5-293F7131C599}"/>
          </ac:spMkLst>
        </pc:spChg>
        <pc:spChg chg="del">
          <ac:chgData name="Marfisa Carla de Abreu Maciel Castro" userId="c4dff0b4-3f71-4aba-b2c6-acb127984938" providerId="ADAL" clId="{728D2B61-3972-A84F-9E4E-7F4477C74391}" dt="2024-03-24T18:52:39.085" v="663" actId="478"/>
          <ac:spMkLst>
            <pc:docMk/>
            <pc:sldMk cId="3782811710" sldId="276"/>
            <ac:spMk id="9" creationId="{1238C96D-E5F7-A45F-52C6-287A8BD2BC07}"/>
          </ac:spMkLst>
        </pc:spChg>
        <pc:spChg chg="del">
          <ac:chgData name="Marfisa Carla de Abreu Maciel Castro" userId="c4dff0b4-3f71-4aba-b2c6-acb127984938" providerId="ADAL" clId="{728D2B61-3972-A84F-9E4E-7F4477C74391}" dt="2024-03-24T18:52:39.085" v="663" actId="478"/>
          <ac:spMkLst>
            <pc:docMk/>
            <pc:sldMk cId="3782811710" sldId="276"/>
            <ac:spMk id="10" creationId="{093E1C56-EC75-EFA8-6BAA-A12BBBCC20A8}"/>
          </ac:spMkLst>
        </pc:spChg>
        <pc:spChg chg="add del mod">
          <ac:chgData name="Marfisa Carla de Abreu Maciel Castro" userId="c4dff0b4-3f71-4aba-b2c6-acb127984938" providerId="ADAL" clId="{728D2B61-3972-A84F-9E4E-7F4477C74391}" dt="2024-03-24T18:52:55.324" v="666" actId="478"/>
          <ac:spMkLst>
            <pc:docMk/>
            <pc:sldMk cId="3782811710" sldId="276"/>
            <ac:spMk id="11" creationId="{8B191148-905E-F86D-5C89-CCD661841466}"/>
          </ac:spMkLst>
        </pc:spChg>
        <pc:spChg chg="add del mod">
          <ac:chgData name="Marfisa Carla de Abreu Maciel Castro" userId="c4dff0b4-3f71-4aba-b2c6-acb127984938" providerId="ADAL" clId="{728D2B61-3972-A84F-9E4E-7F4477C74391}" dt="2024-03-24T18:52:55.324" v="666" actId="478"/>
          <ac:spMkLst>
            <pc:docMk/>
            <pc:sldMk cId="3782811710" sldId="276"/>
            <ac:spMk id="12" creationId="{30013F8B-ED2C-0D1F-FAE3-7F169D23C63F}"/>
          </ac:spMkLst>
        </pc:spChg>
        <pc:spChg chg="mod">
          <ac:chgData name="Marfisa Carla de Abreu Maciel Castro" userId="c4dff0b4-3f71-4aba-b2c6-acb127984938" providerId="ADAL" clId="{728D2B61-3972-A84F-9E4E-7F4477C74391}" dt="2024-03-24T18:52:51.804" v="665"/>
          <ac:spMkLst>
            <pc:docMk/>
            <pc:sldMk cId="3782811710" sldId="276"/>
            <ac:spMk id="14" creationId="{33A501BC-E193-3B85-A8FD-8D39826019DE}"/>
          </ac:spMkLst>
        </pc:spChg>
        <pc:spChg chg="add del mod">
          <ac:chgData name="Marfisa Carla de Abreu Maciel Castro" userId="c4dff0b4-3f71-4aba-b2c6-acb127984938" providerId="ADAL" clId="{728D2B61-3972-A84F-9E4E-7F4477C74391}" dt="2024-03-24T18:52:57.107" v="667" actId="478"/>
          <ac:spMkLst>
            <pc:docMk/>
            <pc:sldMk cId="3782811710" sldId="276"/>
            <ac:spMk id="15" creationId="{A4FE0E30-E3F7-BDE9-A46B-829859CCB464}"/>
          </ac:spMkLst>
        </pc:spChg>
        <pc:spChg chg="add mod">
          <ac:chgData name="Marfisa Carla de Abreu Maciel Castro" userId="c4dff0b4-3f71-4aba-b2c6-acb127984938" providerId="ADAL" clId="{728D2B61-3972-A84F-9E4E-7F4477C74391}" dt="2024-03-24T23:07:18.146" v="1687" actId="1076"/>
          <ac:spMkLst>
            <pc:docMk/>
            <pc:sldMk cId="3782811710" sldId="276"/>
            <ac:spMk id="16" creationId="{B86DBDA4-7FF6-3302-14F7-7D1E4682AB7E}"/>
          </ac:spMkLst>
        </pc:spChg>
        <pc:grpChg chg="add del mod">
          <ac:chgData name="Marfisa Carla de Abreu Maciel Castro" userId="c4dff0b4-3f71-4aba-b2c6-acb127984938" providerId="ADAL" clId="{728D2B61-3972-A84F-9E4E-7F4477C74391}" dt="2024-03-24T18:52:57.107" v="667" actId="478"/>
          <ac:grpSpMkLst>
            <pc:docMk/>
            <pc:sldMk cId="3782811710" sldId="276"/>
            <ac:grpSpMk id="13" creationId="{4F344B9E-77C1-19BF-80D6-41B86C00190A}"/>
          </ac:grpSpMkLst>
        </pc:grpChg>
      </pc:sldChg>
      <pc:sldChg chg="addSp delSp modSp add mod">
        <pc:chgData name="Marfisa Carla de Abreu Maciel Castro" userId="c4dff0b4-3f71-4aba-b2c6-acb127984938" providerId="ADAL" clId="{728D2B61-3972-A84F-9E4E-7F4477C74391}" dt="2024-03-24T23:11:03.117" v="1736" actId="20577"/>
        <pc:sldMkLst>
          <pc:docMk/>
          <pc:sldMk cId="368242723" sldId="277"/>
        </pc:sldMkLst>
        <pc:spChg chg="mod">
          <ac:chgData name="Marfisa Carla de Abreu Maciel Castro" userId="c4dff0b4-3f71-4aba-b2c6-acb127984938" providerId="ADAL" clId="{728D2B61-3972-A84F-9E4E-7F4477C74391}" dt="2024-03-24T23:10:32.125" v="1721" actId="113"/>
          <ac:spMkLst>
            <pc:docMk/>
            <pc:sldMk cId="368242723" sldId="277"/>
            <ac:spMk id="2" creationId="{CFD2DF9E-B6F9-2574-9693-489474E72216}"/>
          </ac:spMkLst>
        </pc:spChg>
        <pc:spChg chg="del">
          <ac:chgData name="Marfisa Carla de Abreu Maciel Castro" userId="c4dff0b4-3f71-4aba-b2c6-acb127984938" providerId="ADAL" clId="{728D2B61-3972-A84F-9E4E-7F4477C74391}" dt="2024-03-24T20:40:54.250" v="669" actId="478"/>
          <ac:spMkLst>
            <pc:docMk/>
            <pc:sldMk cId="368242723" sldId="277"/>
            <ac:spMk id="3" creationId="{ADD5296E-CBCD-0194-125A-038EFFF3A1CB}"/>
          </ac:spMkLst>
        </pc:spChg>
        <pc:spChg chg="add mod">
          <ac:chgData name="Marfisa Carla de Abreu Maciel Castro" userId="c4dff0b4-3f71-4aba-b2c6-acb127984938" providerId="ADAL" clId="{728D2B61-3972-A84F-9E4E-7F4477C74391}" dt="2024-03-24T23:11:03.117" v="1736" actId="20577"/>
          <ac:spMkLst>
            <pc:docMk/>
            <pc:sldMk cId="368242723" sldId="277"/>
            <ac:spMk id="4" creationId="{9467A76B-671C-AD13-1FF8-D3E675A529FE}"/>
          </ac:spMkLst>
        </pc:spChg>
        <pc:spChg chg="del">
          <ac:chgData name="Marfisa Carla de Abreu Maciel Castro" userId="c4dff0b4-3f71-4aba-b2c6-acb127984938" providerId="ADAL" clId="{728D2B61-3972-A84F-9E4E-7F4477C74391}" dt="2024-03-24T20:40:54.250" v="669" actId="478"/>
          <ac:spMkLst>
            <pc:docMk/>
            <pc:sldMk cId="368242723" sldId="277"/>
            <ac:spMk id="16" creationId="{B86DBDA4-7FF6-3302-14F7-7D1E4682AB7E}"/>
          </ac:spMkLst>
        </pc:spChg>
      </pc:sldChg>
      <pc:sldChg chg="addSp delSp modSp add mod">
        <pc:chgData name="Marfisa Carla de Abreu Maciel Castro" userId="c4dff0b4-3f71-4aba-b2c6-acb127984938" providerId="ADAL" clId="{728D2B61-3972-A84F-9E4E-7F4477C74391}" dt="2024-03-24T23:14:50.872" v="1754" actId="113"/>
        <pc:sldMkLst>
          <pc:docMk/>
          <pc:sldMk cId="1527805332" sldId="278"/>
        </pc:sldMkLst>
        <pc:spChg chg="mod">
          <ac:chgData name="Marfisa Carla de Abreu Maciel Castro" userId="c4dff0b4-3f71-4aba-b2c6-acb127984938" providerId="ADAL" clId="{728D2B61-3972-A84F-9E4E-7F4477C74391}" dt="2024-03-24T23:11:31.424" v="1742" actId="2711"/>
          <ac:spMkLst>
            <pc:docMk/>
            <pc:sldMk cId="1527805332" sldId="278"/>
            <ac:spMk id="2" creationId="{CFD2DF9E-B6F9-2574-9693-489474E72216}"/>
          </ac:spMkLst>
        </pc:spChg>
        <pc:spChg chg="add mod">
          <ac:chgData name="Marfisa Carla de Abreu Maciel Castro" userId="c4dff0b4-3f71-4aba-b2c6-acb127984938" providerId="ADAL" clId="{728D2B61-3972-A84F-9E4E-7F4477C74391}" dt="2024-03-24T23:14:50.872" v="1754" actId="113"/>
          <ac:spMkLst>
            <pc:docMk/>
            <pc:sldMk cId="1527805332" sldId="278"/>
            <ac:spMk id="3" creationId="{75847E56-220C-37A5-1278-5938D249B3B3}"/>
          </ac:spMkLst>
        </pc:spChg>
        <pc:spChg chg="del">
          <ac:chgData name="Marfisa Carla de Abreu Maciel Castro" userId="c4dff0b4-3f71-4aba-b2c6-acb127984938" providerId="ADAL" clId="{728D2B61-3972-A84F-9E4E-7F4477C74391}" dt="2024-03-24T20:41:21.532" v="672" actId="478"/>
          <ac:spMkLst>
            <pc:docMk/>
            <pc:sldMk cId="1527805332" sldId="278"/>
            <ac:spMk id="4" creationId="{9467A76B-671C-AD13-1FF8-D3E675A529FE}"/>
          </ac:spMkLst>
        </pc:spChg>
      </pc:sldChg>
      <pc:sldChg chg="addSp delSp modSp add mod ord">
        <pc:chgData name="Marfisa Carla de Abreu Maciel Castro" userId="c4dff0b4-3f71-4aba-b2c6-acb127984938" providerId="ADAL" clId="{728D2B61-3972-A84F-9E4E-7F4477C74391}" dt="2024-03-24T22:35:07.339" v="1335" actId="20578"/>
        <pc:sldMkLst>
          <pc:docMk/>
          <pc:sldMk cId="856444913" sldId="279"/>
        </pc:sldMkLst>
        <pc:spChg chg="mod">
          <ac:chgData name="Marfisa Carla de Abreu Maciel Castro" userId="c4dff0b4-3f71-4aba-b2c6-acb127984938" providerId="ADAL" clId="{728D2B61-3972-A84F-9E4E-7F4477C74391}" dt="2024-03-24T22:33:54.393" v="1325" actId="113"/>
          <ac:spMkLst>
            <pc:docMk/>
            <pc:sldMk cId="856444913" sldId="279"/>
            <ac:spMk id="2" creationId="{CFD2DF9E-B6F9-2574-9693-489474E72216}"/>
          </ac:spMkLst>
        </pc:spChg>
        <pc:spChg chg="del">
          <ac:chgData name="Marfisa Carla de Abreu Maciel Castro" userId="c4dff0b4-3f71-4aba-b2c6-acb127984938" providerId="ADAL" clId="{728D2B61-3972-A84F-9E4E-7F4477C74391}" dt="2024-03-24T20:42:28.577" v="710" actId="478"/>
          <ac:spMkLst>
            <pc:docMk/>
            <pc:sldMk cId="856444913" sldId="279"/>
            <ac:spMk id="3" creationId="{75847E56-220C-37A5-1278-5938D249B3B3}"/>
          </ac:spMkLst>
        </pc:spChg>
        <pc:spChg chg="mod">
          <ac:chgData name="Marfisa Carla de Abreu Maciel Castro" userId="c4dff0b4-3f71-4aba-b2c6-acb127984938" providerId="ADAL" clId="{728D2B61-3972-A84F-9E4E-7F4477C74391}" dt="2024-03-24T20:42:47.575" v="740"/>
          <ac:spMkLst>
            <pc:docMk/>
            <pc:sldMk cId="856444913" sldId="279"/>
            <ac:spMk id="5" creationId="{55ECA2E5-C527-1AF3-F392-202EF14D10FC}"/>
          </ac:spMkLst>
        </pc:spChg>
        <pc:spChg chg="mod">
          <ac:chgData name="Marfisa Carla de Abreu Maciel Castro" userId="c4dff0b4-3f71-4aba-b2c6-acb127984938" providerId="ADAL" clId="{728D2B61-3972-A84F-9E4E-7F4477C74391}" dt="2024-03-24T22:34:39.386" v="1334" actId="242"/>
          <ac:spMkLst>
            <pc:docMk/>
            <pc:sldMk cId="856444913" sldId="279"/>
            <ac:spMk id="7" creationId="{DF8C8E75-0161-0F22-031E-F192155FC5C8}"/>
          </ac:spMkLst>
        </pc:spChg>
        <pc:spChg chg="mod">
          <ac:chgData name="Marfisa Carla de Abreu Maciel Castro" userId="c4dff0b4-3f71-4aba-b2c6-acb127984938" providerId="ADAL" clId="{728D2B61-3972-A84F-9E4E-7F4477C74391}" dt="2024-03-24T20:42:47.575" v="740"/>
          <ac:spMkLst>
            <pc:docMk/>
            <pc:sldMk cId="856444913" sldId="279"/>
            <ac:spMk id="8" creationId="{666FBA12-E2E5-55D1-090D-573F75A6BEF4}"/>
          </ac:spMkLst>
        </pc:spChg>
        <pc:spChg chg="add mod">
          <ac:chgData name="Marfisa Carla de Abreu Maciel Castro" userId="c4dff0b4-3f71-4aba-b2c6-acb127984938" providerId="ADAL" clId="{728D2B61-3972-A84F-9E4E-7F4477C74391}" dt="2024-03-24T22:34:39.386" v="1334" actId="242"/>
          <ac:spMkLst>
            <pc:docMk/>
            <pc:sldMk cId="856444913" sldId="279"/>
            <ac:spMk id="9" creationId="{F983EDAB-8E8D-D2FD-2EAD-7E234B326C92}"/>
          </ac:spMkLst>
        </pc:spChg>
        <pc:spChg chg="mod">
          <ac:chgData name="Marfisa Carla de Abreu Maciel Castro" userId="c4dff0b4-3f71-4aba-b2c6-acb127984938" providerId="ADAL" clId="{728D2B61-3972-A84F-9E4E-7F4477C74391}" dt="2024-03-24T20:42:47.575" v="740"/>
          <ac:spMkLst>
            <pc:docMk/>
            <pc:sldMk cId="856444913" sldId="279"/>
            <ac:spMk id="11" creationId="{DD09A0BD-A7C8-A21C-D544-3074645498CD}"/>
          </ac:spMkLst>
        </pc:spChg>
        <pc:spChg chg="mod">
          <ac:chgData name="Marfisa Carla de Abreu Maciel Castro" userId="c4dff0b4-3f71-4aba-b2c6-acb127984938" providerId="ADAL" clId="{728D2B61-3972-A84F-9E4E-7F4477C74391}" dt="2024-03-24T20:42:47.575" v="740"/>
          <ac:spMkLst>
            <pc:docMk/>
            <pc:sldMk cId="856444913" sldId="279"/>
            <ac:spMk id="12" creationId="{F8CDEC52-2083-33D2-6725-F037CD715F01}"/>
          </ac:spMkLst>
        </pc:spChg>
        <pc:spChg chg="add mod">
          <ac:chgData name="Marfisa Carla de Abreu Maciel Castro" userId="c4dff0b4-3f71-4aba-b2c6-acb127984938" providerId="ADAL" clId="{728D2B61-3972-A84F-9E4E-7F4477C74391}" dt="2024-03-24T22:34:39.386" v="1334" actId="242"/>
          <ac:spMkLst>
            <pc:docMk/>
            <pc:sldMk cId="856444913" sldId="279"/>
            <ac:spMk id="13" creationId="{597827F2-C096-58E5-EFC1-58B7B723D8C9}"/>
          </ac:spMkLst>
        </pc:spChg>
        <pc:spChg chg="mod">
          <ac:chgData name="Marfisa Carla de Abreu Maciel Castro" userId="c4dff0b4-3f71-4aba-b2c6-acb127984938" providerId="ADAL" clId="{728D2B61-3972-A84F-9E4E-7F4477C74391}" dt="2024-03-24T20:42:47.575" v="740"/>
          <ac:spMkLst>
            <pc:docMk/>
            <pc:sldMk cId="856444913" sldId="279"/>
            <ac:spMk id="15" creationId="{04548FF0-416C-21AF-9DE9-931E917170A2}"/>
          </ac:spMkLst>
        </pc:spChg>
        <pc:spChg chg="mod">
          <ac:chgData name="Marfisa Carla de Abreu Maciel Castro" userId="c4dff0b4-3f71-4aba-b2c6-acb127984938" providerId="ADAL" clId="{728D2B61-3972-A84F-9E4E-7F4477C74391}" dt="2024-03-24T20:42:47.575" v="740"/>
          <ac:spMkLst>
            <pc:docMk/>
            <pc:sldMk cId="856444913" sldId="279"/>
            <ac:spMk id="16" creationId="{F99548A6-5654-41DF-0681-CB5A24E994A7}"/>
          </ac:spMkLst>
        </pc:spChg>
        <pc:spChg chg="add mod">
          <ac:chgData name="Marfisa Carla de Abreu Maciel Castro" userId="c4dff0b4-3f71-4aba-b2c6-acb127984938" providerId="ADAL" clId="{728D2B61-3972-A84F-9E4E-7F4477C74391}" dt="2024-03-24T22:34:39.386" v="1334" actId="242"/>
          <ac:spMkLst>
            <pc:docMk/>
            <pc:sldMk cId="856444913" sldId="279"/>
            <ac:spMk id="17" creationId="{BE12E3B9-9E63-00D6-5BF3-DF038A396BD6}"/>
          </ac:spMkLst>
        </pc:spChg>
        <pc:spChg chg="mod">
          <ac:chgData name="Marfisa Carla de Abreu Maciel Castro" userId="c4dff0b4-3f71-4aba-b2c6-acb127984938" providerId="ADAL" clId="{728D2B61-3972-A84F-9E4E-7F4477C74391}" dt="2024-03-24T20:42:47.575" v="740"/>
          <ac:spMkLst>
            <pc:docMk/>
            <pc:sldMk cId="856444913" sldId="279"/>
            <ac:spMk id="19" creationId="{4B4873C1-351B-D926-57C7-92131F23D9C2}"/>
          </ac:spMkLst>
        </pc:spChg>
        <pc:spChg chg="mod">
          <ac:chgData name="Marfisa Carla de Abreu Maciel Castro" userId="c4dff0b4-3f71-4aba-b2c6-acb127984938" providerId="ADAL" clId="{728D2B61-3972-A84F-9E4E-7F4477C74391}" dt="2024-03-24T20:42:47.575" v="740"/>
          <ac:spMkLst>
            <pc:docMk/>
            <pc:sldMk cId="856444913" sldId="279"/>
            <ac:spMk id="20" creationId="{611AFD2D-8723-6275-C85A-688793F9B92C}"/>
          </ac:spMkLst>
        </pc:spChg>
        <pc:spChg chg="add mod">
          <ac:chgData name="Marfisa Carla de Abreu Maciel Castro" userId="c4dff0b4-3f71-4aba-b2c6-acb127984938" providerId="ADAL" clId="{728D2B61-3972-A84F-9E4E-7F4477C74391}" dt="2024-03-24T22:34:39.386" v="1334" actId="242"/>
          <ac:spMkLst>
            <pc:docMk/>
            <pc:sldMk cId="856444913" sldId="279"/>
            <ac:spMk id="21" creationId="{6C3ABEDC-4B5A-A137-EF58-8B291C1C7EA2}"/>
          </ac:spMkLst>
        </pc:spChg>
        <pc:grpChg chg="add mod">
          <ac:chgData name="Marfisa Carla de Abreu Maciel Castro" userId="c4dff0b4-3f71-4aba-b2c6-acb127984938" providerId="ADAL" clId="{728D2B61-3972-A84F-9E4E-7F4477C74391}" dt="2024-03-24T22:02:43.797" v="1319" actId="164"/>
          <ac:grpSpMkLst>
            <pc:docMk/>
            <pc:sldMk cId="856444913" sldId="279"/>
            <ac:grpSpMk id="4" creationId="{75E04B9B-C5F4-78B8-F473-09E11BF7903C}"/>
          </ac:grpSpMkLst>
        </pc:grpChg>
        <pc:grpChg chg="add mod">
          <ac:chgData name="Marfisa Carla de Abreu Maciel Castro" userId="c4dff0b4-3f71-4aba-b2c6-acb127984938" providerId="ADAL" clId="{728D2B61-3972-A84F-9E4E-7F4477C74391}" dt="2024-03-24T22:02:43.797" v="1319" actId="164"/>
          <ac:grpSpMkLst>
            <pc:docMk/>
            <pc:sldMk cId="856444913" sldId="279"/>
            <ac:grpSpMk id="6" creationId="{70E505E6-34E5-CF59-FA1C-F94205F78F22}"/>
          </ac:grpSpMkLst>
        </pc:grpChg>
        <pc:grpChg chg="add mod">
          <ac:chgData name="Marfisa Carla de Abreu Maciel Castro" userId="c4dff0b4-3f71-4aba-b2c6-acb127984938" providerId="ADAL" clId="{728D2B61-3972-A84F-9E4E-7F4477C74391}" dt="2024-03-24T22:02:43.797" v="1319" actId="164"/>
          <ac:grpSpMkLst>
            <pc:docMk/>
            <pc:sldMk cId="856444913" sldId="279"/>
            <ac:grpSpMk id="10" creationId="{5B12BE4B-7337-92B7-BDBD-C758B3692E34}"/>
          </ac:grpSpMkLst>
        </pc:grpChg>
        <pc:grpChg chg="add mod">
          <ac:chgData name="Marfisa Carla de Abreu Maciel Castro" userId="c4dff0b4-3f71-4aba-b2c6-acb127984938" providerId="ADAL" clId="{728D2B61-3972-A84F-9E4E-7F4477C74391}" dt="2024-03-24T22:02:43.797" v="1319" actId="164"/>
          <ac:grpSpMkLst>
            <pc:docMk/>
            <pc:sldMk cId="856444913" sldId="279"/>
            <ac:grpSpMk id="14" creationId="{44596C7D-FF60-8C20-5E52-64E3E5CA0410}"/>
          </ac:grpSpMkLst>
        </pc:grpChg>
        <pc:grpChg chg="add mod">
          <ac:chgData name="Marfisa Carla de Abreu Maciel Castro" userId="c4dff0b4-3f71-4aba-b2c6-acb127984938" providerId="ADAL" clId="{728D2B61-3972-A84F-9E4E-7F4477C74391}" dt="2024-03-24T22:02:43.797" v="1319" actId="164"/>
          <ac:grpSpMkLst>
            <pc:docMk/>
            <pc:sldMk cId="856444913" sldId="279"/>
            <ac:grpSpMk id="18" creationId="{31266246-5EBF-D179-372E-71546D5AC58A}"/>
          </ac:grpSpMkLst>
        </pc:grpChg>
        <pc:grpChg chg="add mod">
          <ac:chgData name="Marfisa Carla de Abreu Maciel Castro" userId="c4dff0b4-3f71-4aba-b2c6-acb127984938" providerId="ADAL" clId="{728D2B61-3972-A84F-9E4E-7F4477C74391}" dt="2024-03-24T22:34:06.789" v="1328" actId="14100"/>
          <ac:grpSpMkLst>
            <pc:docMk/>
            <pc:sldMk cId="856444913" sldId="279"/>
            <ac:grpSpMk id="22" creationId="{C2B1D80E-F27F-83EA-87D3-AF6274BF438D}"/>
          </ac:grpSpMkLst>
        </pc:grpChg>
      </pc:sldChg>
      <pc:sldChg chg="modSp add del mod ord">
        <pc:chgData name="Marfisa Carla de Abreu Maciel Castro" userId="c4dff0b4-3f71-4aba-b2c6-acb127984938" providerId="ADAL" clId="{728D2B61-3972-A84F-9E4E-7F4477C74391}" dt="2024-03-24T23:23:54.813" v="1813" actId="2696"/>
        <pc:sldMkLst>
          <pc:docMk/>
          <pc:sldMk cId="2849824783" sldId="280"/>
        </pc:sldMkLst>
        <pc:spChg chg="mod">
          <ac:chgData name="Marfisa Carla de Abreu Maciel Castro" userId="c4dff0b4-3f71-4aba-b2c6-acb127984938" providerId="ADAL" clId="{728D2B61-3972-A84F-9E4E-7F4477C74391}" dt="2024-03-24T23:23:22.811" v="1807" actId="14100"/>
          <ac:spMkLst>
            <pc:docMk/>
            <pc:sldMk cId="2849824783" sldId="280"/>
            <ac:spMk id="2" creationId="{DB28A4D9-5168-3FF1-8CAA-2FE32FA7BEBF}"/>
          </ac:spMkLst>
        </pc:spChg>
        <pc:spChg chg="mod">
          <ac:chgData name="Marfisa Carla de Abreu Maciel Castro" userId="c4dff0b4-3f71-4aba-b2c6-acb127984938" providerId="ADAL" clId="{728D2B61-3972-A84F-9E4E-7F4477C74391}" dt="2024-03-24T21:51:04.896" v="1147"/>
          <ac:spMkLst>
            <pc:docMk/>
            <pc:sldMk cId="2849824783" sldId="280"/>
            <ac:spMk id="3" creationId="{F3A1BA09-2477-CCE7-E07C-A1C00D1484EB}"/>
          </ac:spMkLst>
        </pc:spChg>
      </pc:sldChg>
      <pc:sldChg chg="addSp delSp modSp add mod">
        <pc:chgData name="Marfisa Carla de Abreu Maciel Castro" userId="c4dff0b4-3f71-4aba-b2c6-acb127984938" providerId="ADAL" clId="{728D2B61-3972-A84F-9E4E-7F4477C74391}" dt="2024-03-24T23:27:54.445" v="1835" actId="122"/>
        <pc:sldMkLst>
          <pc:docMk/>
          <pc:sldMk cId="2816537109" sldId="281"/>
        </pc:sldMkLst>
        <pc:spChg chg="del mod">
          <ac:chgData name="Marfisa Carla de Abreu Maciel Castro" userId="c4dff0b4-3f71-4aba-b2c6-acb127984938" providerId="ADAL" clId="{728D2B61-3972-A84F-9E4E-7F4477C74391}" dt="2024-03-24T23:26:50.410" v="1816" actId="478"/>
          <ac:spMkLst>
            <pc:docMk/>
            <pc:sldMk cId="2816537109" sldId="281"/>
            <ac:spMk id="2" creationId="{1A6C21C7-4913-9D29-94E3-D68511DA84F4}"/>
          </ac:spMkLst>
        </pc:spChg>
        <pc:spChg chg="del">
          <ac:chgData name="Marfisa Carla de Abreu Maciel Castro" userId="c4dff0b4-3f71-4aba-b2c6-acb127984938" providerId="ADAL" clId="{728D2B61-3972-A84F-9E4E-7F4477C74391}" dt="2024-03-24T21:35:53.561" v="967" actId="478"/>
          <ac:spMkLst>
            <pc:docMk/>
            <pc:sldMk cId="2816537109" sldId="281"/>
            <ac:spMk id="3" creationId="{7255BEC4-6987-E3DB-D00C-B7324B8A5410}"/>
          </ac:spMkLst>
        </pc:spChg>
        <pc:spChg chg="add del mod">
          <ac:chgData name="Marfisa Carla de Abreu Maciel Castro" userId="c4dff0b4-3f71-4aba-b2c6-acb127984938" providerId="ADAL" clId="{728D2B61-3972-A84F-9E4E-7F4477C74391}" dt="2024-03-24T23:26:50.410" v="1816" actId="478"/>
          <ac:spMkLst>
            <pc:docMk/>
            <pc:sldMk cId="2816537109" sldId="281"/>
            <ac:spMk id="4" creationId="{5A07D4A6-B6A4-DAA9-3B59-477D038D1E18}"/>
          </ac:spMkLst>
        </pc:spChg>
        <pc:spChg chg="add del mod">
          <ac:chgData name="Marfisa Carla de Abreu Maciel Castro" userId="c4dff0b4-3f71-4aba-b2c6-acb127984938" providerId="ADAL" clId="{728D2B61-3972-A84F-9E4E-7F4477C74391}" dt="2024-03-24T23:26:50.410" v="1816" actId="478"/>
          <ac:spMkLst>
            <pc:docMk/>
            <pc:sldMk cId="2816537109" sldId="281"/>
            <ac:spMk id="5" creationId="{08D2998D-2867-6055-3030-010908E1078E}"/>
          </ac:spMkLst>
        </pc:spChg>
        <pc:spChg chg="add del mod">
          <ac:chgData name="Marfisa Carla de Abreu Maciel Castro" userId="c4dff0b4-3f71-4aba-b2c6-acb127984938" providerId="ADAL" clId="{728D2B61-3972-A84F-9E4E-7F4477C74391}" dt="2024-03-24T23:26:50.410" v="1816" actId="478"/>
          <ac:spMkLst>
            <pc:docMk/>
            <pc:sldMk cId="2816537109" sldId="281"/>
            <ac:spMk id="6" creationId="{354C8375-5D41-5572-F0B7-6C2BC4C45544}"/>
          </ac:spMkLst>
        </pc:spChg>
        <pc:spChg chg="add del mod">
          <ac:chgData name="Marfisa Carla de Abreu Maciel Castro" userId="c4dff0b4-3f71-4aba-b2c6-acb127984938" providerId="ADAL" clId="{728D2B61-3972-A84F-9E4E-7F4477C74391}" dt="2024-03-24T23:26:50.410" v="1816" actId="478"/>
          <ac:spMkLst>
            <pc:docMk/>
            <pc:sldMk cId="2816537109" sldId="281"/>
            <ac:spMk id="7" creationId="{9B60D41D-E8DF-0C66-24B2-AB1A791507CF}"/>
          </ac:spMkLst>
        </pc:spChg>
        <pc:spChg chg="add del mod">
          <ac:chgData name="Marfisa Carla de Abreu Maciel Castro" userId="c4dff0b4-3f71-4aba-b2c6-acb127984938" providerId="ADAL" clId="{728D2B61-3972-A84F-9E4E-7F4477C74391}" dt="2024-03-24T23:27:03.698" v="1819" actId="478"/>
          <ac:spMkLst>
            <pc:docMk/>
            <pc:sldMk cId="2816537109" sldId="281"/>
            <ac:spMk id="9" creationId="{8EE6FCF0-FB1F-B01A-5007-3F1CDD4A3CFA}"/>
          </ac:spMkLst>
        </pc:spChg>
        <pc:spChg chg="add mod">
          <ac:chgData name="Marfisa Carla de Abreu Maciel Castro" userId="c4dff0b4-3f71-4aba-b2c6-acb127984938" providerId="ADAL" clId="{728D2B61-3972-A84F-9E4E-7F4477C74391}" dt="2024-03-24T23:27:54.445" v="1835" actId="122"/>
          <ac:spMkLst>
            <pc:docMk/>
            <pc:sldMk cId="2816537109" sldId="281"/>
            <ac:spMk id="10" creationId="{8A345C25-61C4-17BD-4B8D-465EB11DA395}"/>
          </ac:spMkLst>
        </pc:spChg>
      </pc:sldChg>
      <pc:sldChg chg="delSp modSp add del mod">
        <pc:chgData name="Marfisa Carla de Abreu Maciel Castro" userId="c4dff0b4-3f71-4aba-b2c6-acb127984938" providerId="ADAL" clId="{728D2B61-3972-A84F-9E4E-7F4477C74391}" dt="2024-03-24T22:51:19.347" v="1635" actId="2696"/>
        <pc:sldMkLst>
          <pc:docMk/>
          <pc:sldMk cId="1021764041" sldId="282"/>
        </pc:sldMkLst>
        <pc:spChg chg="mod">
          <ac:chgData name="Marfisa Carla de Abreu Maciel Castro" userId="c4dff0b4-3f71-4aba-b2c6-acb127984938" providerId="ADAL" clId="{728D2B61-3972-A84F-9E4E-7F4477C74391}" dt="2024-03-24T20:54:00.015" v="842" actId="20577"/>
          <ac:spMkLst>
            <pc:docMk/>
            <pc:sldMk cId="1021764041" sldId="282"/>
            <ac:spMk id="7" creationId="{307B01D7-B29F-8D2C-30FB-357B3E06D9D3}"/>
          </ac:spMkLst>
        </pc:spChg>
        <pc:spChg chg="del">
          <ac:chgData name="Marfisa Carla de Abreu Maciel Castro" userId="c4dff0b4-3f71-4aba-b2c6-acb127984938" providerId="ADAL" clId="{728D2B61-3972-A84F-9E4E-7F4477C74391}" dt="2024-03-24T20:53:53.948" v="839" actId="478"/>
          <ac:spMkLst>
            <pc:docMk/>
            <pc:sldMk cId="1021764041" sldId="282"/>
            <ac:spMk id="11" creationId="{30CCDF25-2676-55CD-84DB-512B9DEF0101}"/>
          </ac:spMkLst>
        </pc:spChg>
        <pc:spChg chg="del">
          <ac:chgData name="Marfisa Carla de Abreu Maciel Castro" userId="c4dff0b4-3f71-4aba-b2c6-acb127984938" providerId="ADAL" clId="{728D2B61-3972-A84F-9E4E-7F4477C74391}" dt="2024-03-24T20:53:53.948" v="839" actId="478"/>
          <ac:spMkLst>
            <pc:docMk/>
            <pc:sldMk cId="1021764041" sldId="282"/>
            <ac:spMk id="15" creationId="{2C23D28B-5CB6-8514-0D85-B2D5ABC05F85}"/>
          </ac:spMkLst>
        </pc:spChg>
        <pc:spChg chg="del">
          <ac:chgData name="Marfisa Carla de Abreu Maciel Castro" userId="c4dff0b4-3f71-4aba-b2c6-acb127984938" providerId="ADAL" clId="{728D2B61-3972-A84F-9E4E-7F4477C74391}" dt="2024-03-24T20:53:56.250" v="840" actId="478"/>
          <ac:spMkLst>
            <pc:docMk/>
            <pc:sldMk cId="1021764041" sldId="282"/>
            <ac:spMk id="19" creationId="{632555C1-5BD5-5937-46FE-3B6213A6EC92}"/>
          </ac:spMkLst>
        </pc:spChg>
        <pc:spChg chg="del">
          <ac:chgData name="Marfisa Carla de Abreu Maciel Castro" userId="c4dff0b4-3f71-4aba-b2c6-acb127984938" providerId="ADAL" clId="{728D2B61-3972-A84F-9E4E-7F4477C74391}" dt="2024-03-24T20:53:53.948" v="839" actId="478"/>
          <ac:spMkLst>
            <pc:docMk/>
            <pc:sldMk cId="1021764041" sldId="282"/>
            <ac:spMk id="23" creationId="{E0B12C2C-72C6-EAE7-9438-ADF61CD26982}"/>
          </ac:spMkLst>
        </pc:spChg>
        <pc:spChg chg="del">
          <ac:chgData name="Marfisa Carla de Abreu Maciel Castro" userId="c4dff0b4-3f71-4aba-b2c6-acb127984938" providerId="ADAL" clId="{728D2B61-3972-A84F-9E4E-7F4477C74391}" dt="2024-03-24T20:53:53.948" v="839" actId="478"/>
          <ac:spMkLst>
            <pc:docMk/>
            <pc:sldMk cId="1021764041" sldId="282"/>
            <ac:spMk id="27" creationId="{465A96C6-27F6-ECC8-3CF0-24413DA2FC21}"/>
          </ac:spMkLst>
        </pc:spChg>
        <pc:grpChg chg="del">
          <ac:chgData name="Marfisa Carla de Abreu Maciel Castro" userId="c4dff0b4-3f71-4aba-b2c6-acb127984938" providerId="ADAL" clId="{728D2B61-3972-A84F-9E4E-7F4477C74391}" dt="2024-03-24T20:53:53.948" v="839" actId="478"/>
          <ac:grpSpMkLst>
            <pc:docMk/>
            <pc:sldMk cId="1021764041" sldId="282"/>
            <ac:grpSpMk id="8" creationId="{EC2540F4-AB62-60A6-94E9-168863777E34}"/>
          </ac:grpSpMkLst>
        </pc:grpChg>
        <pc:grpChg chg="del">
          <ac:chgData name="Marfisa Carla de Abreu Maciel Castro" userId="c4dff0b4-3f71-4aba-b2c6-acb127984938" providerId="ADAL" clId="{728D2B61-3972-A84F-9E4E-7F4477C74391}" dt="2024-03-24T20:53:53.948" v="839" actId="478"/>
          <ac:grpSpMkLst>
            <pc:docMk/>
            <pc:sldMk cId="1021764041" sldId="282"/>
            <ac:grpSpMk id="12" creationId="{A8D43796-B2F3-0C56-9CDC-A15C953253E3}"/>
          </ac:grpSpMkLst>
        </pc:grpChg>
        <pc:grpChg chg="del">
          <ac:chgData name="Marfisa Carla de Abreu Maciel Castro" userId="c4dff0b4-3f71-4aba-b2c6-acb127984938" providerId="ADAL" clId="{728D2B61-3972-A84F-9E4E-7F4477C74391}" dt="2024-03-24T20:53:56.250" v="840" actId="478"/>
          <ac:grpSpMkLst>
            <pc:docMk/>
            <pc:sldMk cId="1021764041" sldId="282"/>
            <ac:grpSpMk id="16" creationId="{8EB5F8E9-B176-0C2E-E86F-49361DDDCB70}"/>
          </ac:grpSpMkLst>
        </pc:grpChg>
        <pc:grpChg chg="del">
          <ac:chgData name="Marfisa Carla de Abreu Maciel Castro" userId="c4dff0b4-3f71-4aba-b2c6-acb127984938" providerId="ADAL" clId="{728D2B61-3972-A84F-9E4E-7F4477C74391}" dt="2024-03-24T20:53:53.948" v="839" actId="478"/>
          <ac:grpSpMkLst>
            <pc:docMk/>
            <pc:sldMk cId="1021764041" sldId="282"/>
            <ac:grpSpMk id="20" creationId="{B57E3C2B-490F-2B6B-3AB3-00945A58E9DD}"/>
          </ac:grpSpMkLst>
        </pc:grpChg>
        <pc:grpChg chg="del">
          <ac:chgData name="Marfisa Carla de Abreu Maciel Castro" userId="c4dff0b4-3f71-4aba-b2c6-acb127984938" providerId="ADAL" clId="{728D2B61-3972-A84F-9E4E-7F4477C74391}" dt="2024-03-24T20:53:53.948" v="839" actId="478"/>
          <ac:grpSpMkLst>
            <pc:docMk/>
            <pc:sldMk cId="1021764041" sldId="282"/>
            <ac:grpSpMk id="24" creationId="{F1B5BCAA-3B9B-AA58-F905-AFBBBEFB3CE7}"/>
          </ac:grpSpMkLst>
        </pc:grpChg>
      </pc:sldChg>
      <pc:sldChg chg="add del setBg">
        <pc:chgData name="Marfisa Carla de Abreu Maciel Castro" userId="c4dff0b4-3f71-4aba-b2c6-acb127984938" providerId="ADAL" clId="{728D2B61-3972-A84F-9E4E-7F4477C74391}" dt="2024-03-24T20:58:14.335" v="852"/>
        <pc:sldMkLst>
          <pc:docMk/>
          <pc:sldMk cId="845902999" sldId="283"/>
        </pc:sldMkLst>
      </pc:sldChg>
      <pc:sldChg chg="addSp delSp modSp add mod">
        <pc:chgData name="Marfisa Carla de Abreu Maciel Castro" userId="c4dff0b4-3f71-4aba-b2c6-acb127984938" providerId="ADAL" clId="{728D2B61-3972-A84F-9E4E-7F4477C74391}" dt="2024-03-24T23:17:18.163" v="1778" actId="113"/>
        <pc:sldMkLst>
          <pc:docMk/>
          <pc:sldMk cId="1257602259" sldId="283"/>
        </pc:sldMkLst>
        <pc:spChg chg="mod">
          <ac:chgData name="Marfisa Carla de Abreu Maciel Castro" userId="c4dff0b4-3f71-4aba-b2c6-acb127984938" providerId="ADAL" clId="{728D2B61-3972-A84F-9E4E-7F4477C74391}" dt="2024-03-24T23:17:18.163" v="1778" actId="113"/>
          <ac:spMkLst>
            <pc:docMk/>
            <pc:sldMk cId="1257602259" sldId="283"/>
            <ac:spMk id="2" creationId="{CFD2DF9E-B6F9-2574-9693-489474E72216}"/>
          </ac:spMkLst>
        </pc:spChg>
        <pc:spChg chg="del">
          <ac:chgData name="Marfisa Carla de Abreu Maciel Castro" userId="c4dff0b4-3f71-4aba-b2c6-acb127984938" providerId="ADAL" clId="{728D2B61-3972-A84F-9E4E-7F4477C74391}" dt="2024-03-24T20:58:21.845" v="854" actId="478"/>
          <ac:spMkLst>
            <pc:docMk/>
            <pc:sldMk cId="1257602259" sldId="283"/>
            <ac:spMk id="9" creationId="{F983EDAB-8E8D-D2FD-2EAD-7E234B326C92}"/>
          </ac:spMkLst>
        </pc:spChg>
        <pc:spChg chg="del">
          <ac:chgData name="Marfisa Carla de Abreu Maciel Castro" userId="c4dff0b4-3f71-4aba-b2c6-acb127984938" providerId="ADAL" clId="{728D2B61-3972-A84F-9E4E-7F4477C74391}" dt="2024-03-24T20:58:21.845" v="854" actId="478"/>
          <ac:spMkLst>
            <pc:docMk/>
            <pc:sldMk cId="1257602259" sldId="283"/>
            <ac:spMk id="13" creationId="{597827F2-C096-58E5-EFC1-58B7B723D8C9}"/>
          </ac:spMkLst>
        </pc:spChg>
        <pc:spChg chg="del">
          <ac:chgData name="Marfisa Carla de Abreu Maciel Castro" userId="c4dff0b4-3f71-4aba-b2c6-acb127984938" providerId="ADAL" clId="{728D2B61-3972-A84F-9E4E-7F4477C74391}" dt="2024-03-24T20:58:21.845" v="854" actId="478"/>
          <ac:spMkLst>
            <pc:docMk/>
            <pc:sldMk cId="1257602259" sldId="283"/>
            <ac:spMk id="17" creationId="{BE12E3B9-9E63-00D6-5BF3-DF038A396BD6}"/>
          </ac:spMkLst>
        </pc:spChg>
        <pc:spChg chg="del">
          <ac:chgData name="Marfisa Carla de Abreu Maciel Castro" userId="c4dff0b4-3f71-4aba-b2c6-acb127984938" providerId="ADAL" clId="{728D2B61-3972-A84F-9E4E-7F4477C74391}" dt="2024-03-24T20:58:21.845" v="854" actId="478"/>
          <ac:spMkLst>
            <pc:docMk/>
            <pc:sldMk cId="1257602259" sldId="283"/>
            <ac:spMk id="21" creationId="{6C3ABEDC-4B5A-A137-EF58-8B291C1C7EA2}"/>
          </ac:spMkLst>
        </pc:spChg>
        <pc:spChg chg="add mod">
          <ac:chgData name="Marfisa Carla de Abreu Maciel Castro" userId="c4dff0b4-3f71-4aba-b2c6-acb127984938" providerId="ADAL" clId="{728D2B61-3972-A84F-9E4E-7F4477C74391}" dt="2024-03-24T23:16:53.780" v="1771" actId="1036"/>
          <ac:spMkLst>
            <pc:docMk/>
            <pc:sldMk cId="1257602259" sldId="283"/>
            <ac:spMk id="22" creationId="{556F52B3-DED0-084F-1818-691DB974D08E}"/>
          </ac:spMkLst>
        </pc:spChg>
        <pc:grpChg chg="del">
          <ac:chgData name="Marfisa Carla de Abreu Maciel Castro" userId="c4dff0b4-3f71-4aba-b2c6-acb127984938" providerId="ADAL" clId="{728D2B61-3972-A84F-9E4E-7F4477C74391}" dt="2024-03-24T20:58:21.845" v="854" actId="478"/>
          <ac:grpSpMkLst>
            <pc:docMk/>
            <pc:sldMk cId="1257602259" sldId="283"/>
            <ac:grpSpMk id="4" creationId="{75E04B9B-C5F4-78B8-F473-09E11BF7903C}"/>
          </ac:grpSpMkLst>
        </pc:grpChg>
        <pc:grpChg chg="del">
          <ac:chgData name="Marfisa Carla de Abreu Maciel Castro" userId="c4dff0b4-3f71-4aba-b2c6-acb127984938" providerId="ADAL" clId="{728D2B61-3972-A84F-9E4E-7F4477C74391}" dt="2024-03-24T20:58:21.845" v="854" actId="478"/>
          <ac:grpSpMkLst>
            <pc:docMk/>
            <pc:sldMk cId="1257602259" sldId="283"/>
            <ac:grpSpMk id="6" creationId="{70E505E6-34E5-CF59-FA1C-F94205F78F22}"/>
          </ac:grpSpMkLst>
        </pc:grpChg>
        <pc:grpChg chg="del">
          <ac:chgData name="Marfisa Carla de Abreu Maciel Castro" userId="c4dff0b4-3f71-4aba-b2c6-acb127984938" providerId="ADAL" clId="{728D2B61-3972-A84F-9E4E-7F4477C74391}" dt="2024-03-24T20:58:21.845" v="854" actId="478"/>
          <ac:grpSpMkLst>
            <pc:docMk/>
            <pc:sldMk cId="1257602259" sldId="283"/>
            <ac:grpSpMk id="10" creationId="{5B12BE4B-7337-92B7-BDBD-C758B3692E34}"/>
          </ac:grpSpMkLst>
        </pc:grpChg>
        <pc:grpChg chg="del">
          <ac:chgData name="Marfisa Carla de Abreu Maciel Castro" userId="c4dff0b4-3f71-4aba-b2c6-acb127984938" providerId="ADAL" clId="{728D2B61-3972-A84F-9E4E-7F4477C74391}" dt="2024-03-24T20:58:21.845" v="854" actId="478"/>
          <ac:grpSpMkLst>
            <pc:docMk/>
            <pc:sldMk cId="1257602259" sldId="283"/>
            <ac:grpSpMk id="14" creationId="{44596C7D-FF60-8C20-5E52-64E3E5CA0410}"/>
          </ac:grpSpMkLst>
        </pc:grpChg>
        <pc:grpChg chg="del">
          <ac:chgData name="Marfisa Carla de Abreu Maciel Castro" userId="c4dff0b4-3f71-4aba-b2c6-acb127984938" providerId="ADAL" clId="{728D2B61-3972-A84F-9E4E-7F4477C74391}" dt="2024-03-24T20:58:21.845" v="854" actId="478"/>
          <ac:grpSpMkLst>
            <pc:docMk/>
            <pc:sldMk cId="1257602259" sldId="283"/>
            <ac:grpSpMk id="18" creationId="{31266246-5EBF-D179-372E-71546D5AC58A}"/>
          </ac:grpSpMkLst>
        </pc:grpChg>
        <pc:picChg chg="add mod">
          <ac:chgData name="Marfisa Carla de Abreu Maciel Castro" userId="c4dff0b4-3f71-4aba-b2c6-acb127984938" providerId="ADAL" clId="{728D2B61-3972-A84F-9E4E-7F4477C74391}" dt="2024-03-24T23:16:53.780" v="1771" actId="1036"/>
          <ac:picMkLst>
            <pc:docMk/>
            <pc:sldMk cId="1257602259" sldId="283"/>
            <ac:picMk id="3" creationId="{1AFD597B-1AA9-FBE3-F748-4ACA759AA13D}"/>
          </ac:picMkLst>
        </pc:picChg>
      </pc:sldChg>
      <pc:sldChg chg="add del setBg">
        <pc:chgData name="Marfisa Carla de Abreu Maciel Castro" userId="c4dff0b4-3f71-4aba-b2c6-acb127984938" providerId="ADAL" clId="{728D2B61-3972-A84F-9E4E-7F4477C74391}" dt="2024-03-24T21:01:26.584" v="923"/>
        <pc:sldMkLst>
          <pc:docMk/>
          <pc:sldMk cId="3315877014" sldId="284"/>
        </pc:sldMkLst>
      </pc:sldChg>
      <pc:sldChg chg="modSp add mod">
        <pc:chgData name="Marfisa Carla de Abreu Maciel Castro" userId="c4dff0b4-3f71-4aba-b2c6-acb127984938" providerId="ADAL" clId="{728D2B61-3972-A84F-9E4E-7F4477C74391}" dt="2024-03-24T21:57:11.025" v="1249" actId="1076"/>
        <pc:sldMkLst>
          <pc:docMk/>
          <pc:sldMk cId="3565320232" sldId="284"/>
        </pc:sldMkLst>
        <pc:spChg chg="mod">
          <ac:chgData name="Marfisa Carla de Abreu Maciel Castro" userId="c4dff0b4-3f71-4aba-b2c6-acb127984938" providerId="ADAL" clId="{728D2B61-3972-A84F-9E4E-7F4477C74391}" dt="2024-03-24T21:56:44.621" v="1246" actId="113"/>
          <ac:spMkLst>
            <pc:docMk/>
            <pc:sldMk cId="3565320232" sldId="284"/>
            <ac:spMk id="34" creationId="{584D7A2E-A2AD-AD4F-4C35-F4FC44BCB241}"/>
          </ac:spMkLst>
        </pc:spChg>
        <pc:grpChg chg="mod">
          <ac:chgData name="Marfisa Carla de Abreu Maciel Castro" userId="c4dff0b4-3f71-4aba-b2c6-acb127984938" providerId="ADAL" clId="{728D2B61-3972-A84F-9E4E-7F4477C74391}" dt="2024-03-24T21:57:11.025" v="1249" actId="1076"/>
          <ac:grpSpMkLst>
            <pc:docMk/>
            <pc:sldMk cId="3565320232" sldId="284"/>
            <ac:grpSpMk id="33" creationId="{8EE50817-AE73-DF0E-AA9C-380DC15B2891}"/>
          </ac:grpSpMkLst>
        </pc:grpChg>
      </pc:sldChg>
      <pc:sldChg chg="addSp delSp modSp add mod">
        <pc:chgData name="Marfisa Carla de Abreu Maciel Castro" userId="c4dff0b4-3f71-4aba-b2c6-acb127984938" providerId="ADAL" clId="{728D2B61-3972-A84F-9E4E-7F4477C74391}" dt="2024-03-24T23:17:31.946" v="1781" actId="1076"/>
        <pc:sldMkLst>
          <pc:docMk/>
          <pc:sldMk cId="1538703085" sldId="285"/>
        </pc:sldMkLst>
        <pc:spChg chg="mod">
          <ac:chgData name="Marfisa Carla de Abreu Maciel Castro" userId="c4dff0b4-3f71-4aba-b2c6-acb127984938" providerId="ADAL" clId="{728D2B61-3972-A84F-9E4E-7F4477C74391}" dt="2024-03-24T23:17:12.888" v="1777" actId="113"/>
          <ac:spMkLst>
            <pc:docMk/>
            <pc:sldMk cId="1538703085" sldId="285"/>
            <ac:spMk id="2" creationId="{CFD2DF9E-B6F9-2574-9693-489474E72216}"/>
          </ac:spMkLst>
        </pc:spChg>
        <pc:spChg chg="del">
          <ac:chgData name="Marfisa Carla de Abreu Maciel Castro" userId="c4dff0b4-3f71-4aba-b2c6-acb127984938" providerId="ADAL" clId="{728D2B61-3972-A84F-9E4E-7F4477C74391}" dt="2024-03-24T21:35:31.574" v="966" actId="478"/>
          <ac:spMkLst>
            <pc:docMk/>
            <pc:sldMk cId="1538703085" sldId="285"/>
            <ac:spMk id="22" creationId="{556F52B3-DED0-084F-1818-691DB974D08E}"/>
          </ac:spMkLst>
        </pc:spChg>
        <pc:picChg chg="del">
          <ac:chgData name="Marfisa Carla de Abreu Maciel Castro" userId="c4dff0b4-3f71-4aba-b2c6-acb127984938" providerId="ADAL" clId="{728D2B61-3972-A84F-9E4E-7F4477C74391}" dt="2024-03-24T21:35:31.574" v="966" actId="478"/>
          <ac:picMkLst>
            <pc:docMk/>
            <pc:sldMk cId="1538703085" sldId="285"/>
            <ac:picMk id="3" creationId="{1AFD597B-1AA9-FBE3-F748-4ACA759AA13D}"/>
          </ac:picMkLst>
        </pc:picChg>
        <pc:picChg chg="add mod">
          <ac:chgData name="Marfisa Carla de Abreu Maciel Castro" userId="c4dff0b4-3f71-4aba-b2c6-acb127984938" providerId="ADAL" clId="{728D2B61-3972-A84F-9E4E-7F4477C74391}" dt="2024-03-24T23:17:28.971" v="1780" actId="1076"/>
          <ac:picMkLst>
            <pc:docMk/>
            <pc:sldMk cId="1538703085" sldId="285"/>
            <ac:picMk id="4" creationId="{33FEA37B-4325-FAA5-BDA7-F8ACAD38BDCD}"/>
          </ac:picMkLst>
        </pc:picChg>
        <pc:picChg chg="add mod">
          <ac:chgData name="Marfisa Carla de Abreu Maciel Castro" userId="c4dff0b4-3f71-4aba-b2c6-acb127984938" providerId="ADAL" clId="{728D2B61-3972-A84F-9E4E-7F4477C74391}" dt="2024-03-24T23:17:31.946" v="1781" actId="1076"/>
          <ac:picMkLst>
            <pc:docMk/>
            <pc:sldMk cId="1538703085" sldId="285"/>
            <ac:picMk id="1026" creationId="{7EC3F4E2-D21B-0621-9783-45B24E17589C}"/>
          </ac:picMkLst>
        </pc:picChg>
      </pc:sldChg>
      <pc:sldChg chg="addSp delSp modSp add mod">
        <pc:chgData name="Marfisa Carla de Abreu Maciel Castro" userId="c4dff0b4-3f71-4aba-b2c6-acb127984938" providerId="ADAL" clId="{728D2B61-3972-A84F-9E4E-7F4477C74391}" dt="2024-03-24T23:09:56.856" v="1715" actId="115"/>
        <pc:sldMkLst>
          <pc:docMk/>
          <pc:sldMk cId="3757838420" sldId="286"/>
        </pc:sldMkLst>
        <pc:spChg chg="mod">
          <ac:chgData name="Marfisa Carla de Abreu Maciel Castro" userId="c4dff0b4-3f71-4aba-b2c6-acb127984938" providerId="ADAL" clId="{728D2B61-3972-A84F-9E4E-7F4477C74391}" dt="2024-03-24T23:07:54.101" v="1695" actId="113"/>
          <ac:spMkLst>
            <pc:docMk/>
            <pc:sldMk cId="3757838420" sldId="286"/>
            <ac:spMk id="2" creationId="{CFD2DF9E-B6F9-2574-9693-489474E72216}"/>
          </ac:spMkLst>
        </pc:spChg>
        <pc:spChg chg="del">
          <ac:chgData name="Marfisa Carla de Abreu Maciel Castro" userId="c4dff0b4-3f71-4aba-b2c6-acb127984938" providerId="ADAL" clId="{728D2B61-3972-A84F-9E4E-7F4477C74391}" dt="2024-03-24T21:39:18.457" v="1031" actId="478"/>
          <ac:spMkLst>
            <pc:docMk/>
            <pc:sldMk cId="3757838420" sldId="286"/>
            <ac:spMk id="3" creationId="{ADD5296E-CBCD-0194-125A-038EFFF3A1CB}"/>
          </ac:spMkLst>
        </pc:spChg>
        <pc:spChg chg="add mod">
          <ac:chgData name="Marfisa Carla de Abreu Maciel Castro" userId="c4dff0b4-3f71-4aba-b2c6-acb127984938" providerId="ADAL" clId="{728D2B61-3972-A84F-9E4E-7F4477C74391}" dt="2024-03-24T23:09:56.856" v="1715" actId="115"/>
          <ac:spMkLst>
            <pc:docMk/>
            <pc:sldMk cId="3757838420" sldId="286"/>
            <ac:spMk id="5" creationId="{F8A2397E-6FEC-14A1-8738-C74458772A94}"/>
          </ac:spMkLst>
        </pc:spChg>
        <pc:spChg chg="del">
          <ac:chgData name="Marfisa Carla de Abreu Maciel Castro" userId="c4dff0b4-3f71-4aba-b2c6-acb127984938" providerId="ADAL" clId="{728D2B61-3972-A84F-9E4E-7F4477C74391}" dt="2024-03-24T21:39:18.457" v="1031" actId="478"/>
          <ac:spMkLst>
            <pc:docMk/>
            <pc:sldMk cId="3757838420" sldId="286"/>
            <ac:spMk id="16" creationId="{B86DBDA4-7FF6-3302-14F7-7D1E4682AB7E}"/>
          </ac:spMkLst>
        </pc:spChg>
      </pc:sldChg>
      <pc:sldChg chg="add del setBg">
        <pc:chgData name="Marfisa Carla de Abreu Maciel Castro" userId="c4dff0b4-3f71-4aba-b2c6-acb127984938" providerId="ADAL" clId="{728D2B61-3972-A84F-9E4E-7F4477C74391}" dt="2024-03-24T21:47:22.910" v="1060"/>
        <pc:sldMkLst>
          <pc:docMk/>
          <pc:sldMk cId="93883218" sldId="287"/>
        </pc:sldMkLst>
      </pc:sldChg>
      <pc:sldChg chg="modSp add del mod ord">
        <pc:chgData name="Marfisa Carla de Abreu Maciel Castro" userId="c4dff0b4-3f71-4aba-b2c6-acb127984938" providerId="ADAL" clId="{728D2B61-3972-A84F-9E4E-7F4477C74391}" dt="2024-03-24T23:27:07.673" v="1820" actId="2696"/>
        <pc:sldMkLst>
          <pc:docMk/>
          <pc:sldMk cId="2565772176" sldId="287"/>
        </pc:sldMkLst>
        <pc:spChg chg="mod">
          <ac:chgData name="Marfisa Carla de Abreu Maciel Castro" userId="c4dff0b4-3f71-4aba-b2c6-acb127984938" providerId="ADAL" clId="{728D2B61-3972-A84F-9E4E-7F4477C74391}" dt="2024-03-24T21:51:04.896" v="1147"/>
          <ac:spMkLst>
            <pc:docMk/>
            <pc:sldMk cId="2565772176" sldId="287"/>
            <ac:spMk id="2" creationId="{DB28A4D9-5168-3FF1-8CAA-2FE32FA7BEBF}"/>
          </ac:spMkLst>
        </pc:spChg>
        <pc:spChg chg="mod">
          <ac:chgData name="Marfisa Carla de Abreu Maciel Castro" userId="c4dff0b4-3f71-4aba-b2c6-acb127984938" providerId="ADAL" clId="{728D2B61-3972-A84F-9E4E-7F4477C74391}" dt="2024-03-24T21:51:04.896" v="1147"/>
          <ac:spMkLst>
            <pc:docMk/>
            <pc:sldMk cId="2565772176" sldId="287"/>
            <ac:spMk id="3" creationId="{F3A1BA09-2477-CCE7-E07C-A1C00D1484EB}"/>
          </ac:spMkLst>
        </pc:spChg>
      </pc:sldChg>
      <pc:sldChg chg="add del setBg">
        <pc:chgData name="Marfisa Carla de Abreu Maciel Castro" userId="c4dff0b4-3f71-4aba-b2c6-acb127984938" providerId="ADAL" clId="{728D2B61-3972-A84F-9E4E-7F4477C74391}" dt="2024-03-24T21:52:49.172" v="1165"/>
        <pc:sldMkLst>
          <pc:docMk/>
          <pc:sldMk cId="1025768574" sldId="288"/>
        </pc:sldMkLst>
      </pc:sldChg>
      <pc:sldChg chg="modSp add mod ord">
        <pc:chgData name="Marfisa Carla de Abreu Maciel Castro" userId="c4dff0b4-3f71-4aba-b2c6-acb127984938" providerId="ADAL" clId="{728D2B61-3972-A84F-9E4E-7F4477C74391}" dt="2024-03-24T22:35:42.895" v="1338" actId="403"/>
        <pc:sldMkLst>
          <pc:docMk/>
          <pc:sldMk cId="2386613372" sldId="288"/>
        </pc:sldMkLst>
        <pc:spChg chg="mod">
          <ac:chgData name="Marfisa Carla de Abreu Maciel Castro" userId="c4dff0b4-3f71-4aba-b2c6-acb127984938" providerId="ADAL" clId="{728D2B61-3972-A84F-9E4E-7F4477C74391}" dt="2024-03-24T22:35:42.895" v="1338" actId="403"/>
          <ac:spMkLst>
            <pc:docMk/>
            <pc:sldMk cId="2386613372" sldId="288"/>
            <ac:spMk id="3" creationId="{F3A1BA09-2477-CCE7-E07C-A1C00D1484EB}"/>
          </ac:spMkLst>
        </pc:spChg>
      </pc:sldChg>
      <pc:sldChg chg="add del">
        <pc:chgData name="Marfisa Carla de Abreu Maciel Castro" userId="c4dff0b4-3f71-4aba-b2c6-acb127984938" providerId="ADAL" clId="{728D2B61-3972-A84F-9E4E-7F4477C74391}" dt="2024-03-24T21:52:57.790" v="1167" actId="2890"/>
        <pc:sldMkLst>
          <pc:docMk/>
          <pc:sldMk cId="2748182912" sldId="288"/>
        </pc:sldMkLst>
      </pc:sldChg>
      <pc:sldChg chg="add del">
        <pc:chgData name="Marfisa Carla de Abreu Maciel Castro" userId="c4dff0b4-3f71-4aba-b2c6-acb127984938" providerId="ADAL" clId="{728D2B61-3972-A84F-9E4E-7F4477C74391}" dt="2024-03-24T21:53:22" v="1169" actId="2696"/>
        <pc:sldMkLst>
          <pc:docMk/>
          <pc:sldMk cId="4269996491" sldId="288"/>
        </pc:sldMkLst>
      </pc:sldChg>
      <pc:sldChg chg="addSp delSp modSp add mod">
        <pc:chgData name="Marfisa Carla de Abreu Maciel Castro" userId="c4dff0b4-3f71-4aba-b2c6-acb127984938" providerId="ADAL" clId="{728D2B61-3972-A84F-9E4E-7F4477C74391}" dt="2024-03-24T23:23:11.554" v="1806" actId="1076"/>
        <pc:sldMkLst>
          <pc:docMk/>
          <pc:sldMk cId="2619064790" sldId="289"/>
        </pc:sldMkLst>
        <pc:spChg chg="add del mod">
          <ac:chgData name="Marfisa Carla de Abreu Maciel Castro" userId="c4dff0b4-3f71-4aba-b2c6-acb127984938" providerId="ADAL" clId="{728D2B61-3972-A84F-9E4E-7F4477C74391}" dt="2024-03-24T23:21:43.772" v="1792" actId="478"/>
          <ac:spMkLst>
            <pc:docMk/>
            <pc:sldMk cId="2619064790" sldId="289"/>
            <ac:spMk id="3" creationId="{2AFF433C-807B-F607-1B1A-C5F0EC96B811}"/>
          </ac:spMkLst>
        </pc:spChg>
        <pc:picChg chg="del">
          <ac:chgData name="Marfisa Carla de Abreu Maciel Castro" userId="c4dff0b4-3f71-4aba-b2c6-acb127984938" providerId="ADAL" clId="{728D2B61-3972-A84F-9E4E-7F4477C74391}" dt="2024-03-24T23:22:53.903" v="1800" actId="478"/>
          <ac:picMkLst>
            <pc:docMk/>
            <pc:sldMk cId="2619064790" sldId="289"/>
            <ac:picMk id="4" creationId="{33FEA37B-4325-FAA5-BDA7-F8ACAD38BDCD}"/>
          </ac:picMkLst>
        </pc:picChg>
        <pc:picChg chg="add mod">
          <ac:chgData name="Marfisa Carla de Abreu Maciel Castro" userId="c4dff0b4-3f71-4aba-b2c6-acb127984938" providerId="ADAL" clId="{728D2B61-3972-A84F-9E4E-7F4477C74391}" dt="2024-03-24T23:23:11.554" v="1806" actId="1076"/>
          <ac:picMkLst>
            <pc:docMk/>
            <pc:sldMk cId="2619064790" sldId="289"/>
            <ac:picMk id="5" creationId="{84F08ABA-C1F1-E381-1CE0-06C921214C56}"/>
          </ac:picMkLst>
        </pc:picChg>
        <pc:picChg chg="add mod">
          <ac:chgData name="Marfisa Carla de Abreu Maciel Castro" userId="c4dff0b4-3f71-4aba-b2c6-acb127984938" providerId="ADAL" clId="{728D2B61-3972-A84F-9E4E-7F4477C74391}" dt="2024-03-24T23:23:11.554" v="1806" actId="1076"/>
          <ac:picMkLst>
            <pc:docMk/>
            <pc:sldMk cId="2619064790" sldId="289"/>
            <ac:picMk id="6" creationId="{F3097556-9EB4-6E55-CA67-0D23488E1C7B}"/>
          </ac:picMkLst>
        </pc:picChg>
        <pc:picChg chg="del">
          <ac:chgData name="Marfisa Carla de Abreu Maciel Castro" userId="c4dff0b4-3f71-4aba-b2c6-acb127984938" providerId="ADAL" clId="{728D2B61-3972-A84F-9E4E-7F4477C74391}" dt="2024-03-24T23:18:22.630" v="1783" actId="478"/>
          <ac:picMkLst>
            <pc:docMk/>
            <pc:sldMk cId="2619064790" sldId="289"/>
            <ac:picMk id="1026" creationId="{7EC3F4E2-D21B-0621-9783-45B24E17589C}"/>
          </ac:picMkLst>
        </pc:picChg>
        <pc:picChg chg="add del">
          <ac:chgData name="Marfisa Carla de Abreu Maciel Castro" userId="c4dff0b4-3f71-4aba-b2c6-acb127984938" providerId="ADAL" clId="{728D2B61-3972-A84F-9E4E-7F4477C74391}" dt="2024-03-24T23:19:05.578" v="1785" actId="478"/>
          <ac:picMkLst>
            <pc:docMk/>
            <pc:sldMk cId="2619064790" sldId="289"/>
            <ac:picMk id="3074" creationId="{73A38573-7523-B574-11BA-4E72A4CEA1CA}"/>
          </ac:picMkLst>
        </pc:picChg>
        <pc:picChg chg="add mod">
          <ac:chgData name="Marfisa Carla de Abreu Maciel Castro" userId="c4dff0b4-3f71-4aba-b2c6-acb127984938" providerId="ADAL" clId="{728D2B61-3972-A84F-9E4E-7F4477C74391}" dt="2024-03-24T23:23:11.554" v="1806" actId="1076"/>
          <ac:picMkLst>
            <pc:docMk/>
            <pc:sldMk cId="2619064790" sldId="289"/>
            <ac:picMk id="3076" creationId="{89084D8A-3ED7-FBDC-ACDA-7A2120F6BCEF}"/>
          </ac:picMkLst>
        </pc:picChg>
      </pc:sldChg>
      <pc:sldChg chg="addSp delSp modSp add del mod">
        <pc:chgData name="Marfisa Carla de Abreu Maciel Castro" userId="c4dff0b4-3f71-4aba-b2c6-acb127984938" providerId="ADAL" clId="{728D2B61-3972-A84F-9E4E-7F4477C74391}" dt="2024-03-24T22:53:22.394" v="1656" actId="2696"/>
        <pc:sldMkLst>
          <pc:docMk/>
          <pc:sldMk cId="3929406977" sldId="289"/>
        </pc:sldMkLst>
        <pc:spChg chg="mod">
          <ac:chgData name="Marfisa Carla de Abreu Maciel Castro" userId="c4dff0b4-3f71-4aba-b2c6-acb127984938" providerId="ADAL" clId="{728D2B61-3972-A84F-9E4E-7F4477C74391}" dt="2024-03-24T22:52:11.008" v="1640" actId="164"/>
          <ac:spMkLst>
            <pc:docMk/>
            <pc:sldMk cId="3929406977" sldId="289"/>
            <ac:spMk id="7" creationId="{307B01D7-B29F-8D2C-30FB-357B3E06D9D3}"/>
          </ac:spMkLst>
        </pc:spChg>
        <pc:spChg chg="del">
          <ac:chgData name="Marfisa Carla de Abreu Maciel Castro" userId="c4dff0b4-3f71-4aba-b2c6-acb127984938" providerId="ADAL" clId="{728D2B61-3972-A84F-9E4E-7F4477C74391}" dt="2024-03-24T22:51:15.304" v="1633" actId="478"/>
          <ac:spMkLst>
            <pc:docMk/>
            <pc:sldMk cId="3929406977" sldId="289"/>
            <ac:spMk id="11" creationId="{30CCDF25-2676-55CD-84DB-512B9DEF0101}"/>
          </ac:spMkLst>
        </pc:spChg>
        <pc:spChg chg="del">
          <ac:chgData name="Marfisa Carla de Abreu Maciel Castro" userId="c4dff0b4-3f71-4aba-b2c6-acb127984938" providerId="ADAL" clId="{728D2B61-3972-A84F-9E4E-7F4477C74391}" dt="2024-03-24T22:51:15.304" v="1633" actId="478"/>
          <ac:spMkLst>
            <pc:docMk/>
            <pc:sldMk cId="3929406977" sldId="289"/>
            <ac:spMk id="15" creationId="{2C23D28B-5CB6-8514-0D85-B2D5ABC05F85}"/>
          </ac:spMkLst>
        </pc:spChg>
        <pc:spChg chg="del">
          <ac:chgData name="Marfisa Carla de Abreu Maciel Castro" userId="c4dff0b4-3f71-4aba-b2c6-acb127984938" providerId="ADAL" clId="{728D2B61-3972-A84F-9E4E-7F4477C74391}" dt="2024-03-24T22:51:17.239" v="1634" actId="478"/>
          <ac:spMkLst>
            <pc:docMk/>
            <pc:sldMk cId="3929406977" sldId="289"/>
            <ac:spMk id="19" creationId="{632555C1-5BD5-5937-46FE-3B6213A6EC92}"/>
          </ac:spMkLst>
        </pc:spChg>
        <pc:spChg chg="del">
          <ac:chgData name="Marfisa Carla de Abreu Maciel Castro" userId="c4dff0b4-3f71-4aba-b2c6-acb127984938" providerId="ADAL" clId="{728D2B61-3972-A84F-9E4E-7F4477C74391}" dt="2024-03-24T22:51:15.304" v="1633" actId="478"/>
          <ac:spMkLst>
            <pc:docMk/>
            <pc:sldMk cId="3929406977" sldId="289"/>
            <ac:spMk id="23" creationId="{E0B12C2C-72C6-EAE7-9438-ADF61CD26982}"/>
          </ac:spMkLst>
        </pc:spChg>
        <pc:spChg chg="del">
          <ac:chgData name="Marfisa Carla de Abreu Maciel Castro" userId="c4dff0b4-3f71-4aba-b2c6-acb127984938" providerId="ADAL" clId="{728D2B61-3972-A84F-9E4E-7F4477C74391}" dt="2024-03-24T22:51:15.304" v="1633" actId="478"/>
          <ac:spMkLst>
            <pc:docMk/>
            <pc:sldMk cId="3929406977" sldId="289"/>
            <ac:spMk id="27" creationId="{465A96C6-27F6-ECC8-3CF0-24413DA2FC21}"/>
          </ac:spMkLst>
        </pc:spChg>
        <pc:grpChg chg="add mod">
          <ac:chgData name="Marfisa Carla de Abreu Maciel Castro" userId="c4dff0b4-3f71-4aba-b2c6-acb127984938" providerId="ADAL" clId="{728D2B61-3972-A84F-9E4E-7F4477C74391}" dt="2024-03-24T22:52:11.008" v="1640" actId="164"/>
          <ac:grpSpMkLst>
            <pc:docMk/>
            <pc:sldMk cId="3929406977" sldId="289"/>
            <ac:grpSpMk id="3" creationId="{92022CC8-64BA-25CB-0C10-A68D58C59F53}"/>
          </ac:grpSpMkLst>
        </pc:grpChg>
        <pc:grpChg chg="mod">
          <ac:chgData name="Marfisa Carla de Abreu Maciel Castro" userId="c4dff0b4-3f71-4aba-b2c6-acb127984938" providerId="ADAL" clId="{728D2B61-3972-A84F-9E4E-7F4477C74391}" dt="2024-03-24T22:52:11.008" v="1640" actId="164"/>
          <ac:grpSpMkLst>
            <pc:docMk/>
            <pc:sldMk cId="3929406977" sldId="289"/>
            <ac:grpSpMk id="4" creationId="{25C7A6CA-9460-866D-536C-B15662D69914}"/>
          </ac:grpSpMkLst>
        </pc:grpChg>
        <pc:grpChg chg="del">
          <ac:chgData name="Marfisa Carla de Abreu Maciel Castro" userId="c4dff0b4-3f71-4aba-b2c6-acb127984938" providerId="ADAL" clId="{728D2B61-3972-A84F-9E4E-7F4477C74391}" dt="2024-03-24T22:51:15.304" v="1633" actId="478"/>
          <ac:grpSpMkLst>
            <pc:docMk/>
            <pc:sldMk cId="3929406977" sldId="289"/>
            <ac:grpSpMk id="8" creationId="{EC2540F4-AB62-60A6-94E9-168863777E34}"/>
          </ac:grpSpMkLst>
        </pc:grpChg>
        <pc:grpChg chg="del">
          <ac:chgData name="Marfisa Carla de Abreu Maciel Castro" userId="c4dff0b4-3f71-4aba-b2c6-acb127984938" providerId="ADAL" clId="{728D2B61-3972-A84F-9E4E-7F4477C74391}" dt="2024-03-24T22:51:15.304" v="1633" actId="478"/>
          <ac:grpSpMkLst>
            <pc:docMk/>
            <pc:sldMk cId="3929406977" sldId="289"/>
            <ac:grpSpMk id="12" creationId="{A8D43796-B2F3-0C56-9CDC-A15C953253E3}"/>
          </ac:grpSpMkLst>
        </pc:grpChg>
        <pc:grpChg chg="del">
          <ac:chgData name="Marfisa Carla de Abreu Maciel Castro" userId="c4dff0b4-3f71-4aba-b2c6-acb127984938" providerId="ADAL" clId="{728D2B61-3972-A84F-9E4E-7F4477C74391}" dt="2024-03-24T22:51:17.239" v="1634" actId="478"/>
          <ac:grpSpMkLst>
            <pc:docMk/>
            <pc:sldMk cId="3929406977" sldId="289"/>
            <ac:grpSpMk id="16" creationId="{8EB5F8E9-B176-0C2E-E86F-49361DDDCB70}"/>
          </ac:grpSpMkLst>
        </pc:grpChg>
        <pc:grpChg chg="del">
          <ac:chgData name="Marfisa Carla de Abreu Maciel Castro" userId="c4dff0b4-3f71-4aba-b2c6-acb127984938" providerId="ADAL" clId="{728D2B61-3972-A84F-9E4E-7F4477C74391}" dt="2024-03-24T22:51:15.304" v="1633" actId="478"/>
          <ac:grpSpMkLst>
            <pc:docMk/>
            <pc:sldMk cId="3929406977" sldId="289"/>
            <ac:grpSpMk id="20" creationId="{B57E3C2B-490F-2B6B-3AB3-00945A58E9DD}"/>
          </ac:grpSpMkLst>
        </pc:grpChg>
        <pc:grpChg chg="del">
          <ac:chgData name="Marfisa Carla de Abreu Maciel Castro" userId="c4dff0b4-3f71-4aba-b2c6-acb127984938" providerId="ADAL" clId="{728D2B61-3972-A84F-9E4E-7F4477C74391}" dt="2024-03-24T22:51:15.304" v="1633" actId="478"/>
          <ac:grpSpMkLst>
            <pc:docMk/>
            <pc:sldMk cId="3929406977" sldId="289"/>
            <ac:grpSpMk id="24" creationId="{F1B5BCAA-3B9B-AA58-F905-AFBBBEFB3CE7}"/>
          </ac:grpSpMkLst>
        </pc:grpChg>
      </pc:sldChg>
      <pc:sldChg chg="modSp add mod ord">
        <pc:chgData name="Marfisa Carla de Abreu Maciel Castro" userId="c4dff0b4-3f71-4aba-b2c6-acb127984938" providerId="ADAL" clId="{728D2B61-3972-A84F-9E4E-7F4477C74391}" dt="2024-03-24T23:23:50.323" v="1812" actId="2711"/>
        <pc:sldMkLst>
          <pc:docMk/>
          <pc:sldMk cId="1726986278" sldId="290"/>
        </pc:sldMkLst>
        <pc:spChg chg="mod">
          <ac:chgData name="Marfisa Carla de Abreu Maciel Castro" userId="c4dff0b4-3f71-4aba-b2c6-acb127984938" providerId="ADAL" clId="{728D2B61-3972-A84F-9E4E-7F4477C74391}" dt="2024-03-24T23:23:50.323" v="1812" actId="2711"/>
          <ac:spMkLst>
            <pc:docMk/>
            <pc:sldMk cId="1726986278" sldId="290"/>
            <ac:spMk id="3" creationId="{F3A1BA09-2477-CCE7-E07C-A1C00D1484EB}"/>
          </ac:spMkLst>
        </pc:spChg>
      </pc:sldChg>
      <pc:sldChg chg="addSp delSp modSp add mod">
        <pc:chgData name="Marfisa Carla de Abreu Maciel Castro" userId="c4dff0b4-3f71-4aba-b2c6-acb127984938" providerId="ADAL" clId="{728D2B61-3972-A84F-9E4E-7F4477C74391}" dt="2024-03-24T23:33:27.675" v="1953" actId="1076"/>
        <pc:sldMkLst>
          <pc:docMk/>
          <pc:sldMk cId="136047383" sldId="291"/>
        </pc:sldMkLst>
        <pc:spChg chg="mod">
          <ac:chgData name="Marfisa Carla de Abreu Maciel Castro" userId="c4dff0b4-3f71-4aba-b2c6-acb127984938" providerId="ADAL" clId="{728D2B61-3972-A84F-9E4E-7F4477C74391}" dt="2024-03-24T23:32:00.826" v="1931" actId="14100"/>
          <ac:spMkLst>
            <pc:docMk/>
            <pc:sldMk cId="136047383" sldId="291"/>
            <ac:spMk id="2" creationId="{1A6C21C7-4913-9D29-94E3-D68511DA84F4}"/>
          </ac:spMkLst>
        </pc:spChg>
        <pc:spChg chg="add del mod">
          <ac:chgData name="Marfisa Carla de Abreu Maciel Castro" userId="c4dff0b4-3f71-4aba-b2c6-acb127984938" providerId="ADAL" clId="{728D2B61-3972-A84F-9E4E-7F4477C74391}" dt="2024-03-24T23:31:03.338" v="1926" actId="478"/>
          <ac:spMkLst>
            <pc:docMk/>
            <pc:sldMk cId="136047383" sldId="291"/>
            <ac:spMk id="3" creationId="{FB65BBB0-DF48-F851-C3C3-7F10E2E5D1AC}"/>
          </ac:spMkLst>
        </pc:spChg>
        <pc:spChg chg="del mod">
          <ac:chgData name="Marfisa Carla de Abreu Maciel Castro" userId="c4dff0b4-3f71-4aba-b2c6-acb127984938" providerId="ADAL" clId="{728D2B61-3972-A84F-9E4E-7F4477C74391}" dt="2024-03-24T23:31:45.674" v="1928" actId="478"/>
          <ac:spMkLst>
            <pc:docMk/>
            <pc:sldMk cId="136047383" sldId="291"/>
            <ac:spMk id="4" creationId="{5A07D4A6-B6A4-DAA9-3B59-477D038D1E18}"/>
          </ac:spMkLst>
        </pc:spChg>
        <pc:spChg chg="mod">
          <ac:chgData name="Marfisa Carla de Abreu Maciel Castro" userId="c4dff0b4-3f71-4aba-b2c6-acb127984938" providerId="ADAL" clId="{728D2B61-3972-A84F-9E4E-7F4477C74391}" dt="2024-03-24T23:33:23.746" v="1952" actId="27636"/>
          <ac:spMkLst>
            <pc:docMk/>
            <pc:sldMk cId="136047383" sldId="291"/>
            <ac:spMk id="5" creationId="{08D2998D-2867-6055-3030-010908E1078E}"/>
          </ac:spMkLst>
        </pc:spChg>
        <pc:spChg chg="del mod">
          <ac:chgData name="Marfisa Carla de Abreu Maciel Castro" userId="c4dff0b4-3f71-4aba-b2c6-acb127984938" providerId="ADAL" clId="{728D2B61-3972-A84F-9E4E-7F4477C74391}" dt="2024-03-24T23:31:03.338" v="1926" actId="478"/>
          <ac:spMkLst>
            <pc:docMk/>
            <pc:sldMk cId="136047383" sldId="291"/>
            <ac:spMk id="6" creationId="{354C8375-5D41-5572-F0B7-6C2BC4C45544}"/>
          </ac:spMkLst>
        </pc:spChg>
        <pc:spChg chg="del mod">
          <ac:chgData name="Marfisa Carla de Abreu Maciel Castro" userId="c4dff0b4-3f71-4aba-b2c6-acb127984938" providerId="ADAL" clId="{728D2B61-3972-A84F-9E4E-7F4477C74391}" dt="2024-03-24T23:31:03.338" v="1926" actId="478"/>
          <ac:spMkLst>
            <pc:docMk/>
            <pc:sldMk cId="136047383" sldId="291"/>
            <ac:spMk id="7" creationId="{9B60D41D-E8DF-0C66-24B2-AB1A791507CF}"/>
          </ac:spMkLst>
        </pc:spChg>
        <pc:spChg chg="add mod">
          <ac:chgData name="Marfisa Carla de Abreu Maciel Castro" userId="c4dff0b4-3f71-4aba-b2c6-acb127984938" providerId="ADAL" clId="{728D2B61-3972-A84F-9E4E-7F4477C74391}" dt="2024-03-24T23:33:15.115" v="1948" actId="1076"/>
          <ac:spMkLst>
            <pc:docMk/>
            <pc:sldMk cId="136047383" sldId="291"/>
            <ac:spMk id="8" creationId="{05EA8BD5-16ED-7441-1CA3-03E2CEB93C89}"/>
          </ac:spMkLst>
        </pc:spChg>
        <pc:spChg chg="add mod">
          <ac:chgData name="Marfisa Carla de Abreu Maciel Castro" userId="c4dff0b4-3f71-4aba-b2c6-acb127984938" providerId="ADAL" clId="{728D2B61-3972-A84F-9E4E-7F4477C74391}" dt="2024-03-24T23:33:27.675" v="1953" actId="1076"/>
          <ac:spMkLst>
            <pc:docMk/>
            <pc:sldMk cId="136047383" sldId="291"/>
            <ac:spMk id="9" creationId="{D0A4BFF8-B7E8-EE84-868A-2C9727E40ECF}"/>
          </ac:spMkLst>
        </pc:spChg>
        <pc:spChg chg="add mod">
          <ac:chgData name="Marfisa Carla de Abreu Maciel Castro" userId="c4dff0b4-3f71-4aba-b2c6-acb127984938" providerId="ADAL" clId="{728D2B61-3972-A84F-9E4E-7F4477C74391}" dt="2024-03-24T23:33:15.115" v="1948" actId="1076"/>
          <ac:spMkLst>
            <pc:docMk/>
            <pc:sldMk cId="136047383" sldId="291"/>
            <ac:spMk id="10" creationId="{6EE66B5E-23F4-1045-CDC2-1AEBDC0B25D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24/03/2024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94363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24/03/2024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4914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24/03/2024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46124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24/03/2024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7580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24/03/2024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069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24/03/2024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9812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24/03/2024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4515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24/03/2024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5936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24/03/2024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9662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24/03/2024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8688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24/03/2024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0081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4A737-EA89-415F-96EA-0E14939CEE17}" type="datetimeFigureOut">
              <a:rPr lang="pt-BR" smtClean="0"/>
              <a:t>24/03/2024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DA2EE-1326-4D2E-9C05-564EEFB01FB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798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CBF5EE-B9B6-BC9C-4A93-3F91DEB64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763486"/>
            <a:ext cx="12192000" cy="1981200"/>
          </a:xfrm>
        </p:spPr>
        <p:txBody>
          <a:bodyPr anchor="ctr"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Planejamento de Compras Públicas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FB06A02A-4E91-196E-3017-DF4FA4EB5C1C}"/>
              </a:ext>
            </a:extLst>
          </p:cNvPr>
          <p:cNvSpPr txBox="1">
            <a:spLocks/>
          </p:cNvSpPr>
          <p:nvPr/>
        </p:nvSpPr>
        <p:spPr>
          <a:xfrm>
            <a:off x="0" y="3429000"/>
            <a:ext cx="12192000" cy="198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solidFill>
                  <a:schemeClr val="bg1"/>
                </a:solidFill>
                <a:latin typeface="Abadi" panose="020B0604020104020204" pitchFamily="34" charset="0"/>
              </a:rPr>
              <a:t>Apresentação:</a:t>
            </a:r>
          </a:p>
          <a:p>
            <a:r>
              <a:rPr lang="pt-BR" sz="4000" b="1" dirty="0">
                <a:solidFill>
                  <a:schemeClr val="bg1"/>
                </a:solidFill>
                <a:latin typeface="Abadi" panose="020B0604020104020204" pitchFamily="34" charset="0"/>
              </a:rPr>
              <a:t>Marfisa Castro</a:t>
            </a:r>
          </a:p>
        </p:txBody>
      </p:sp>
    </p:spTree>
    <p:extLst>
      <p:ext uri="{BB962C8B-B14F-4D97-AF65-F5344CB8AC3E}">
        <p14:creationId xmlns:p14="http://schemas.microsoft.com/office/powerpoint/2010/main" val="3204084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0668000" cy="936171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Macroprocesso do planejamento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C2B1D80E-F27F-83EA-87D3-AF6274BF438D}"/>
              </a:ext>
            </a:extLst>
          </p:cNvPr>
          <p:cNvGrpSpPr/>
          <p:nvPr/>
        </p:nvGrpSpPr>
        <p:grpSpPr>
          <a:xfrm>
            <a:off x="1" y="936171"/>
            <a:ext cx="12191998" cy="5921829"/>
            <a:chOff x="3384716" y="2521836"/>
            <a:chExt cx="11518569" cy="6328798"/>
          </a:xfrm>
        </p:grpSpPr>
        <p:grpSp>
          <p:nvGrpSpPr>
            <p:cNvPr id="4" name="Group 2">
              <a:extLst>
                <a:ext uri="{FF2B5EF4-FFF2-40B4-BE49-F238E27FC236}">
                  <a16:creationId xmlns:a16="http://schemas.microsoft.com/office/drawing/2014/main" id="{75E04B9B-C5F4-78B8-F473-09E11BF7903C}"/>
                </a:ext>
              </a:extLst>
            </p:cNvPr>
            <p:cNvGrpSpPr/>
            <p:nvPr/>
          </p:nvGrpSpPr>
          <p:grpSpPr>
            <a:xfrm>
              <a:off x="4248850" y="2521836"/>
              <a:ext cx="9790301" cy="6328798"/>
              <a:chOff x="0" y="0"/>
              <a:chExt cx="18562508" cy="11999464"/>
            </a:xfrm>
          </p:grpSpPr>
          <p:sp>
            <p:nvSpPr>
              <p:cNvPr id="5" name="Freeform 3">
                <a:extLst>
                  <a:ext uri="{FF2B5EF4-FFF2-40B4-BE49-F238E27FC236}">
                    <a16:creationId xmlns:a16="http://schemas.microsoft.com/office/drawing/2014/main" id="{55ECA2E5-C527-1AF3-F392-202EF14D10FC}"/>
                  </a:ext>
                </a:extLst>
              </p:cNvPr>
              <p:cNvSpPr/>
              <p:nvPr/>
            </p:nvSpPr>
            <p:spPr>
              <a:xfrm>
                <a:off x="0" y="0"/>
                <a:ext cx="18562447" cy="11999468"/>
              </a:xfrm>
              <a:custGeom>
                <a:avLst/>
                <a:gdLst/>
                <a:ahLst/>
                <a:cxnLst/>
                <a:rect l="l" t="t" r="r" b="b"/>
                <a:pathLst>
                  <a:path w="18562447" h="11999468">
                    <a:moveTo>
                      <a:pt x="0" y="2999867"/>
                    </a:moveTo>
                    <a:lnTo>
                      <a:pt x="12562713" y="2999867"/>
                    </a:lnTo>
                    <a:lnTo>
                      <a:pt x="12562713" y="0"/>
                    </a:lnTo>
                    <a:lnTo>
                      <a:pt x="18562447" y="5999734"/>
                    </a:lnTo>
                    <a:lnTo>
                      <a:pt x="12562713" y="11999468"/>
                    </a:lnTo>
                    <a:lnTo>
                      <a:pt x="12562713" y="8999601"/>
                    </a:lnTo>
                    <a:lnTo>
                      <a:pt x="0" y="8999601"/>
                    </a:lnTo>
                    <a:close/>
                  </a:path>
                </a:pathLst>
              </a:custGeom>
              <a:solidFill>
                <a:srgbClr val="D0D8E8"/>
              </a:solidFill>
            </p:spPr>
            <p:txBody>
              <a:bodyPr/>
              <a:lstStyle/>
              <a:p>
                <a:endParaRPr lang="pt-BR" dirty="0"/>
              </a:p>
            </p:txBody>
          </p:sp>
        </p:grpSp>
        <p:grpSp>
          <p:nvGrpSpPr>
            <p:cNvPr id="6" name="Group 4">
              <a:extLst>
                <a:ext uri="{FF2B5EF4-FFF2-40B4-BE49-F238E27FC236}">
                  <a16:creationId xmlns:a16="http://schemas.microsoft.com/office/drawing/2014/main" id="{70E505E6-34E5-CF59-FA1C-F94205F78F22}"/>
                </a:ext>
              </a:extLst>
            </p:cNvPr>
            <p:cNvGrpSpPr/>
            <p:nvPr/>
          </p:nvGrpSpPr>
          <p:grpSpPr>
            <a:xfrm>
              <a:off x="3384716" y="4411544"/>
              <a:ext cx="2673280" cy="2549381"/>
              <a:chOff x="0" y="0"/>
              <a:chExt cx="5068565" cy="4833652"/>
            </a:xfrm>
          </p:grpSpPr>
          <p:sp>
            <p:nvSpPr>
              <p:cNvPr id="7" name="Freeform 5">
                <a:extLst>
                  <a:ext uri="{FF2B5EF4-FFF2-40B4-BE49-F238E27FC236}">
                    <a16:creationId xmlns:a16="http://schemas.microsoft.com/office/drawing/2014/main" id="{DF8C8E75-0161-0F22-031E-F192155FC5C8}"/>
                  </a:ext>
                </a:extLst>
              </p:cNvPr>
              <p:cNvSpPr/>
              <p:nvPr/>
            </p:nvSpPr>
            <p:spPr>
              <a:xfrm>
                <a:off x="16891" y="16891"/>
                <a:ext cx="5034788" cy="4799838"/>
              </a:xfrm>
              <a:custGeom>
                <a:avLst/>
                <a:gdLst/>
                <a:ahLst/>
                <a:cxnLst/>
                <a:rect l="l" t="t" r="r" b="b"/>
                <a:pathLst>
                  <a:path w="5034788" h="4799838">
                    <a:moveTo>
                      <a:pt x="0" y="799973"/>
                    </a:moveTo>
                    <a:cubicBezTo>
                      <a:pt x="0" y="358140"/>
                      <a:pt x="358267" y="0"/>
                      <a:pt x="800227" y="0"/>
                    </a:cubicBezTo>
                    <a:lnTo>
                      <a:pt x="4234561" y="0"/>
                    </a:lnTo>
                    <a:cubicBezTo>
                      <a:pt x="4676521" y="0"/>
                      <a:pt x="5034788" y="358140"/>
                      <a:pt x="5034788" y="799973"/>
                    </a:cubicBezTo>
                    <a:lnTo>
                      <a:pt x="5034788" y="3999865"/>
                    </a:lnTo>
                    <a:cubicBezTo>
                      <a:pt x="5034788" y="4441698"/>
                      <a:pt x="4676521" y="4799838"/>
                      <a:pt x="4234561" y="4799838"/>
                    </a:cubicBezTo>
                    <a:lnTo>
                      <a:pt x="800227" y="4799838"/>
                    </a:lnTo>
                    <a:cubicBezTo>
                      <a:pt x="358267" y="4799838"/>
                      <a:pt x="0" y="4441698"/>
                      <a:pt x="0" y="3999865"/>
                    </a:cubicBezTo>
                    <a:close/>
                  </a:path>
                </a:pathLst>
              </a:custGeom>
              <a:solidFill>
                <a:srgbClr val="4F81BD"/>
              </a:solidFill>
            </p:spPr>
            <p:txBody>
              <a:bodyPr anchor="ctr"/>
              <a:lstStyle/>
              <a:p>
                <a:endParaRPr lang="pt-BR" sz="2800" dirty="0">
                  <a:latin typeface="Abadi" panose="020B0604020104020204" pitchFamily="34" charset="0"/>
                </a:endParaRPr>
              </a:p>
            </p:txBody>
          </p:sp>
          <p:sp>
            <p:nvSpPr>
              <p:cNvPr id="8" name="Freeform 6">
                <a:extLst>
                  <a:ext uri="{FF2B5EF4-FFF2-40B4-BE49-F238E27FC236}">
                    <a16:creationId xmlns:a16="http://schemas.microsoft.com/office/drawing/2014/main" id="{666FBA12-E2E5-55D1-090D-573F75A6BEF4}"/>
                  </a:ext>
                </a:extLst>
              </p:cNvPr>
              <p:cNvSpPr/>
              <p:nvPr/>
            </p:nvSpPr>
            <p:spPr>
              <a:xfrm>
                <a:off x="0" y="0"/>
                <a:ext cx="5068570" cy="4833620"/>
              </a:xfrm>
              <a:custGeom>
                <a:avLst/>
                <a:gdLst/>
                <a:ahLst/>
                <a:cxnLst/>
                <a:rect l="l" t="t" r="r" b="b"/>
                <a:pathLst>
                  <a:path w="5068570" h="4833620">
                    <a:moveTo>
                      <a:pt x="0" y="816864"/>
                    </a:moveTo>
                    <a:cubicBezTo>
                      <a:pt x="0" y="365760"/>
                      <a:pt x="365887" y="0"/>
                      <a:pt x="817118" y="0"/>
                    </a:cubicBezTo>
                    <a:lnTo>
                      <a:pt x="4251452" y="0"/>
                    </a:lnTo>
                    <a:lnTo>
                      <a:pt x="4251452" y="16891"/>
                    </a:lnTo>
                    <a:lnTo>
                      <a:pt x="4251452" y="0"/>
                    </a:lnTo>
                    <a:cubicBezTo>
                      <a:pt x="4702810" y="0"/>
                      <a:pt x="5068570" y="365760"/>
                      <a:pt x="5068570" y="816864"/>
                    </a:cubicBezTo>
                    <a:lnTo>
                      <a:pt x="5051679" y="816864"/>
                    </a:lnTo>
                    <a:lnTo>
                      <a:pt x="5068570" y="816864"/>
                    </a:lnTo>
                    <a:lnTo>
                      <a:pt x="5068570" y="4016756"/>
                    </a:lnTo>
                    <a:lnTo>
                      <a:pt x="5051679" y="4016756"/>
                    </a:lnTo>
                    <a:lnTo>
                      <a:pt x="5068570" y="4016756"/>
                    </a:lnTo>
                    <a:cubicBezTo>
                      <a:pt x="5068570" y="4467987"/>
                      <a:pt x="4702683" y="4833620"/>
                      <a:pt x="4251452" y="4833620"/>
                    </a:cubicBezTo>
                    <a:lnTo>
                      <a:pt x="4251452" y="4816729"/>
                    </a:lnTo>
                    <a:lnTo>
                      <a:pt x="4251452" y="4833620"/>
                    </a:lnTo>
                    <a:lnTo>
                      <a:pt x="817118" y="4833620"/>
                    </a:lnTo>
                    <a:lnTo>
                      <a:pt x="817118" y="4816729"/>
                    </a:lnTo>
                    <a:lnTo>
                      <a:pt x="817118" y="4833620"/>
                    </a:lnTo>
                    <a:cubicBezTo>
                      <a:pt x="365887" y="4833620"/>
                      <a:pt x="0" y="4467860"/>
                      <a:pt x="0" y="4016756"/>
                    </a:cubicBezTo>
                    <a:lnTo>
                      <a:pt x="0" y="816864"/>
                    </a:lnTo>
                    <a:lnTo>
                      <a:pt x="16891" y="816864"/>
                    </a:lnTo>
                    <a:lnTo>
                      <a:pt x="0" y="816864"/>
                    </a:lnTo>
                    <a:moveTo>
                      <a:pt x="33909" y="816864"/>
                    </a:moveTo>
                    <a:lnTo>
                      <a:pt x="33909" y="4016756"/>
                    </a:lnTo>
                    <a:lnTo>
                      <a:pt x="16891" y="4016756"/>
                    </a:lnTo>
                    <a:lnTo>
                      <a:pt x="33909" y="4016756"/>
                    </a:lnTo>
                    <a:cubicBezTo>
                      <a:pt x="33909" y="4449191"/>
                      <a:pt x="384556" y="4799838"/>
                      <a:pt x="817245" y="4799838"/>
                    </a:cubicBezTo>
                    <a:lnTo>
                      <a:pt x="4251452" y="4799838"/>
                    </a:lnTo>
                    <a:cubicBezTo>
                      <a:pt x="4684014" y="4799838"/>
                      <a:pt x="5034788" y="4449191"/>
                      <a:pt x="5034788" y="4016756"/>
                    </a:cubicBezTo>
                    <a:lnTo>
                      <a:pt x="5034788" y="816864"/>
                    </a:lnTo>
                    <a:cubicBezTo>
                      <a:pt x="5034788" y="384429"/>
                      <a:pt x="4684141" y="33782"/>
                      <a:pt x="4251452" y="33782"/>
                    </a:cubicBezTo>
                    <a:lnTo>
                      <a:pt x="817118" y="33782"/>
                    </a:lnTo>
                    <a:lnTo>
                      <a:pt x="817118" y="16891"/>
                    </a:lnTo>
                    <a:lnTo>
                      <a:pt x="817118" y="33909"/>
                    </a:lnTo>
                    <a:cubicBezTo>
                      <a:pt x="384556" y="33909"/>
                      <a:pt x="33909" y="384429"/>
                      <a:pt x="33909" y="816864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t-BR" dirty="0"/>
              </a:p>
            </p:txBody>
          </p:sp>
        </p:grp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F983EDAB-8E8D-D2FD-2EAD-7E234B326C92}"/>
                </a:ext>
              </a:extLst>
            </p:cNvPr>
            <p:cNvSpPr txBox="1"/>
            <p:nvPr/>
          </p:nvSpPr>
          <p:spPr>
            <a:xfrm>
              <a:off x="3604750" y="4660153"/>
              <a:ext cx="2233212" cy="1110132"/>
            </a:xfrm>
            <a:prstGeom prst="rect">
              <a:avLst/>
            </a:prstGeom>
          </p:spPr>
          <p:txBody>
            <a:bodyPr lIns="0" tIns="0" rIns="0" bIns="0" rtlCol="0" anchor="ctr">
              <a:spAutoFit/>
            </a:bodyPr>
            <a:lstStyle/>
            <a:p>
              <a:pPr algn="ctr">
                <a:lnSpc>
                  <a:spcPts val="2734"/>
                </a:lnSpc>
              </a:pPr>
              <a:r>
                <a:rPr lang="en-US" sz="2800" dirty="0">
                  <a:solidFill>
                    <a:srgbClr val="FFFFFF"/>
                  </a:solidFill>
                  <a:latin typeface="Abadi" panose="020B0604020104020204" pitchFamily="34" charset="0"/>
                </a:rPr>
                <a:t>Documento de formalização da demanda</a:t>
              </a:r>
            </a:p>
          </p:txBody>
        </p:sp>
        <p:grpSp>
          <p:nvGrpSpPr>
            <p:cNvPr id="10" name="Group 8">
              <a:extLst>
                <a:ext uri="{FF2B5EF4-FFF2-40B4-BE49-F238E27FC236}">
                  <a16:creationId xmlns:a16="http://schemas.microsoft.com/office/drawing/2014/main" id="{5B12BE4B-7337-92B7-BDBD-C758B3692E34}"/>
                </a:ext>
              </a:extLst>
            </p:cNvPr>
            <p:cNvGrpSpPr/>
            <p:nvPr/>
          </p:nvGrpSpPr>
          <p:grpSpPr>
            <a:xfrm>
              <a:off x="6333145" y="4411544"/>
              <a:ext cx="2673280" cy="2549381"/>
              <a:chOff x="0" y="0"/>
              <a:chExt cx="5068565" cy="4833652"/>
            </a:xfrm>
          </p:grpSpPr>
          <p:sp>
            <p:nvSpPr>
              <p:cNvPr id="11" name="Freeform 9">
                <a:extLst>
                  <a:ext uri="{FF2B5EF4-FFF2-40B4-BE49-F238E27FC236}">
                    <a16:creationId xmlns:a16="http://schemas.microsoft.com/office/drawing/2014/main" id="{DD09A0BD-A7C8-A21C-D544-3074645498CD}"/>
                  </a:ext>
                </a:extLst>
              </p:cNvPr>
              <p:cNvSpPr/>
              <p:nvPr/>
            </p:nvSpPr>
            <p:spPr>
              <a:xfrm>
                <a:off x="16891" y="16891"/>
                <a:ext cx="5034788" cy="4799838"/>
              </a:xfrm>
              <a:custGeom>
                <a:avLst/>
                <a:gdLst/>
                <a:ahLst/>
                <a:cxnLst/>
                <a:rect l="l" t="t" r="r" b="b"/>
                <a:pathLst>
                  <a:path w="5034788" h="4799838">
                    <a:moveTo>
                      <a:pt x="0" y="799973"/>
                    </a:moveTo>
                    <a:cubicBezTo>
                      <a:pt x="0" y="358140"/>
                      <a:pt x="358267" y="0"/>
                      <a:pt x="800227" y="0"/>
                    </a:cubicBezTo>
                    <a:lnTo>
                      <a:pt x="4234561" y="0"/>
                    </a:lnTo>
                    <a:cubicBezTo>
                      <a:pt x="4676521" y="0"/>
                      <a:pt x="5034788" y="358140"/>
                      <a:pt x="5034788" y="799973"/>
                    </a:cubicBezTo>
                    <a:lnTo>
                      <a:pt x="5034788" y="3999865"/>
                    </a:lnTo>
                    <a:cubicBezTo>
                      <a:pt x="5034788" y="4441698"/>
                      <a:pt x="4676521" y="4799838"/>
                      <a:pt x="4234561" y="4799838"/>
                    </a:cubicBezTo>
                    <a:lnTo>
                      <a:pt x="800227" y="4799838"/>
                    </a:lnTo>
                    <a:cubicBezTo>
                      <a:pt x="358267" y="4799838"/>
                      <a:pt x="0" y="4441698"/>
                      <a:pt x="0" y="3999865"/>
                    </a:cubicBezTo>
                    <a:close/>
                  </a:path>
                </a:pathLst>
              </a:custGeom>
              <a:solidFill>
                <a:srgbClr val="4F81BD"/>
              </a:solidFill>
            </p:spPr>
            <p:txBody>
              <a:bodyPr/>
              <a:lstStyle/>
              <a:p>
                <a:endParaRPr lang="pt-BR" dirty="0"/>
              </a:p>
            </p:txBody>
          </p:sp>
          <p:sp>
            <p:nvSpPr>
              <p:cNvPr id="12" name="Freeform 10">
                <a:extLst>
                  <a:ext uri="{FF2B5EF4-FFF2-40B4-BE49-F238E27FC236}">
                    <a16:creationId xmlns:a16="http://schemas.microsoft.com/office/drawing/2014/main" id="{F8CDEC52-2083-33D2-6725-F037CD715F01}"/>
                  </a:ext>
                </a:extLst>
              </p:cNvPr>
              <p:cNvSpPr/>
              <p:nvPr/>
            </p:nvSpPr>
            <p:spPr>
              <a:xfrm>
                <a:off x="0" y="0"/>
                <a:ext cx="5068570" cy="4833620"/>
              </a:xfrm>
              <a:custGeom>
                <a:avLst/>
                <a:gdLst/>
                <a:ahLst/>
                <a:cxnLst/>
                <a:rect l="l" t="t" r="r" b="b"/>
                <a:pathLst>
                  <a:path w="5068570" h="4833620">
                    <a:moveTo>
                      <a:pt x="0" y="816864"/>
                    </a:moveTo>
                    <a:cubicBezTo>
                      <a:pt x="0" y="365760"/>
                      <a:pt x="365887" y="0"/>
                      <a:pt x="817118" y="0"/>
                    </a:cubicBezTo>
                    <a:lnTo>
                      <a:pt x="4251452" y="0"/>
                    </a:lnTo>
                    <a:lnTo>
                      <a:pt x="4251452" y="16891"/>
                    </a:lnTo>
                    <a:lnTo>
                      <a:pt x="4251452" y="0"/>
                    </a:lnTo>
                    <a:cubicBezTo>
                      <a:pt x="4702810" y="0"/>
                      <a:pt x="5068570" y="365760"/>
                      <a:pt x="5068570" y="816864"/>
                    </a:cubicBezTo>
                    <a:lnTo>
                      <a:pt x="5051679" y="816864"/>
                    </a:lnTo>
                    <a:lnTo>
                      <a:pt x="5068570" y="816864"/>
                    </a:lnTo>
                    <a:lnTo>
                      <a:pt x="5068570" y="4016756"/>
                    </a:lnTo>
                    <a:lnTo>
                      <a:pt x="5051679" y="4016756"/>
                    </a:lnTo>
                    <a:lnTo>
                      <a:pt x="5068570" y="4016756"/>
                    </a:lnTo>
                    <a:cubicBezTo>
                      <a:pt x="5068570" y="4467987"/>
                      <a:pt x="4702683" y="4833620"/>
                      <a:pt x="4251452" y="4833620"/>
                    </a:cubicBezTo>
                    <a:lnTo>
                      <a:pt x="4251452" y="4816729"/>
                    </a:lnTo>
                    <a:lnTo>
                      <a:pt x="4251452" y="4833620"/>
                    </a:lnTo>
                    <a:lnTo>
                      <a:pt x="817118" y="4833620"/>
                    </a:lnTo>
                    <a:lnTo>
                      <a:pt x="817118" y="4816729"/>
                    </a:lnTo>
                    <a:lnTo>
                      <a:pt x="817118" y="4833620"/>
                    </a:lnTo>
                    <a:cubicBezTo>
                      <a:pt x="365887" y="4833620"/>
                      <a:pt x="0" y="4467860"/>
                      <a:pt x="0" y="4016756"/>
                    </a:cubicBezTo>
                    <a:lnTo>
                      <a:pt x="0" y="816864"/>
                    </a:lnTo>
                    <a:lnTo>
                      <a:pt x="16891" y="816864"/>
                    </a:lnTo>
                    <a:lnTo>
                      <a:pt x="0" y="816864"/>
                    </a:lnTo>
                    <a:moveTo>
                      <a:pt x="33909" y="816864"/>
                    </a:moveTo>
                    <a:lnTo>
                      <a:pt x="33909" y="4016756"/>
                    </a:lnTo>
                    <a:lnTo>
                      <a:pt x="16891" y="4016756"/>
                    </a:lnTo>
                    <a:lnTo>
                      <a:pt x="33909" y="4016756"/>
                    </a:lnTo>
                    <a:cubicBezTo>
                      <a:pt x="33909" y="4449191"/>
                      <a:pt x="384556" y="4799838"/>
                      <a:pt x="817245" y="4799838"/>
                    </a:cubicBezTo>
                    <a:lnTo>
                      <a:pt x="4251452" y="4799838"/>
                    </a:lnTo>
                    <a:cubicBezTo>
                      <a:pt x="4684014" y="4799838"/>
                      <a:pt x="5034788" y="4449191"/>
                      <a:pt x="5034788" y="4016756"/>
                    </a:cubicBezTo>
                    <a:lnTo>
                      <a:pt x="5034788" y="816864"/>
                    </a:lnTo>
                    <a:cubicBezTo>
                      <a:pt x="5034788" y="384429"/>
                      <a:pt x="4684141" y="33782"/>
                      <a:pt x="4251452" y="33782"/>
                    </a:cubicBezTo>
                    <a:lnTo>
                      <a:pt x="817118" y="33782"/>
                    </a:lnTo>
                    <a:lnTo>
                      <a:pt x="817118" y="16891"/>
                    </a:lnTo>
                    <a:lnTo>
                      <a:pt x="817118" y="33909"/>
                    </a:lnTo>
                    <a:cubicBezTo>
                      <a:pt x="384556" y="33909"/>
                      <a:pt x="33909" y="384429"/>
                      <a:pt x="33909" y="816864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t-BR" dirty="0"/>
              </a:p>
            </p:txBody>
          </p:sp>
        </p:grp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597827F2-C096-58E5-EFC1-58B7B723D8C9}"/>
                </a:ext>
              </a:extLst>
            </p:cNvPr>
            <p:cNvSpPr txBox="1"/>
            <p:nvPr/>
          </p:nvSpPr>
          <p:spPr>
            <a:xfrm>
              <a:off x="6553179" y="4660153"/>
              <a:ext cx="2233212" cy="1110132"/>
            </a:xfrm>
            <a:prstGeom prst="rect">
              <a:avLst/>
            </a:prstGeom>
          </p:spPr>
          <p:txBody>
            <a:bodyPr lIns="0" tIns="0" rIns="0" bIns="0" rtlCol="0" anchor="ctr">
              <a:spAutoFit/>
            </a:bodyPr>
            <a:lstStyle/>
            <a:p>
              <a:pPr algn="ctr">
                <a:lnSpc>
                  <a:spcPts val="2734"/>
                </a:lnSpc>
              </a:pPr>
              <a:r>
                <a:rPr lang="en-US" sz="2800" dirty="0">
                  <a:solidFill>
                    <a:srgbClr val="FFFFFF"/>
                  </a:solidFill>
                  <a:latin typeface="Abadi" panose="020B0604020104020204" pitchFamily="34" charset="0"/>
                </a:rPr>
                <a:t>Plano de contratações anual</a:t>
              </a:r>
            </a:p>
          </p:txBody>
        </p:sp>
        <p:grpSp>
          <p:nvGrpSpPr>
            <p:cNvPr id="14" name="Group 12">
              <a:extLst>
                <a:ext uri="{FF2B5EF4-FFF2-40B4-BE49-F238E27FC236}">
                  <a16:creationId xmlns:a16="http://schemas.microsoft.com/office/drawing/2014/main" id="{44596C7D-FF60-8C20-5E52-64E3E5CA0410}"/>
                </a:ext>
              </a:extLst>
            </p:cNvPr>
            <p:cNvGrpSpPr/>
            <p:nvPr/>
          </p:nvGrpSpPr>
          <p:grpSpPr>
            <a:xfrm>
              <a:off x="9281575" y="4411544"/>
              <a:ext cx="2673280" cy="2549381"/>
              <a:chOff x="0" y="0"/>
              <a:chExt cx="5068565" cy="4833652"/>
            </a:xfrm>
          </p:grpSpPr>
          <p:sp>
            <p:nvSpPr>
              <p:cNvPr id="15" name="Freeform 13">
                <a:extLst>
                  <a:ext uri="{FF2B5EF4-FFF2-40B4-BE49-F238E27FC236}">
                    <a16:creationId xmlns:a16="http://schemas.microsoft.com/office/drawing/2014/main" id="{04548FF0-416C-21AF-9DE9-931E917170A2}"/>
                  </a:ext>
                </a:extLst>
              </p:cNvPr>
              <p:cNvSpPr/>
              <p:nvPr/>
            </p:nvSpPr>
            <p:spPr>
              <a:xfrm>
                <a:off x="16891" y="16891"/>
                <a:ext cx="5034788" cy="4799838"/>
              </a:xfrm>
              <a:custGeom>
                <a:avLst/>
                <a:gdLst/>
                <a:ahLst/>
                <a:cxnLst/>
                <a:rect l="l" t="t" r="r" b="b"/>
                <a:pathLst>
                  <a:path w="5034788" h="4799838">
                    <a:moveTo>
                      <a:pt x="0" y="799973"/>
                    </a:moveTo>
                    <a:cubicBezTo>
                      <a:pt x="0" y="358140"/>
                      <a:pt x="358267" y="0"/>
                      <a:pt x="800227" y="0"/>
                    </a:cubicBezTo>
                    <a:lnTo>
                      <a:pt x="4234561" y="0"/>
                    </a:lnTo>
                    <a:cubicBezTo>
                      <a:pt x="4676521" y="0"/>
                      <a:pt x="5034788" y="358140"/>
                      <a:pt x="5034788" y="799973"/>
                    </a:cubicBezTo>
                    <a:lnTo>
                      <a:pt x="5034788" y="3999865"/>
                    </a:lnTo>
                    <a:cubicBezTo>
                      <a:pt x="5034788" y="4441698"/>
                      <a:pt x="4676521" y="4799838"/>
                      <a:pt x="4234561" y="4799838"/>
                    </a:cubicBezTo>
                    <a:lnTo>
                      <a:pt x="800227" y="4799838"/>
                    </a:lnTo>
                    <a:cubicBezTo>
                      <a:pt x="358267" y="4799838"/>
                      <a:pt x="0" y="4441698"/>
                      <a:pt x="0" y="3999865"/>
                    </a:cubicBezTo>
                    <a:close/>
                  </a:path>
                </a:pathLst>
              </a:custGeom>
              <a:solidFill>
                <a:srgbClr val="4F81BD"/>
              </a:solidFill>
            </p:spPr>
            <p:txBody>
              <a:bodyPr/>
              <a:lstStyle/>
              <a:p>
                <a:endParaRPr lang="pt-BR" dirty="0"/>
              </a:p>
            </p:txBody>
          </p:sp>
          <p:sp>
            <p:nvSpPr>
              <p:cNvPr id="16" name="Freeform 14">
                <a:extLst>
                  <a:ext uri="{FF2B5EF4-FFF2-40B4-BE49-F238E27FC236}">
                    <a16:creationId xmlns:a16="http://schemas.microsoft.com/office/drawing/2014/main" id="{F99548A6-5654-41DF-0681-CB5A24E994A7}"/>
                  </a:ext>
                </a:extLst>
              </p:cNvPr>
              <p:cNvSpPr/>
              <p:nvPr/>
            </p:nvSpPr>
            <p:spPr>
              <a:xfrm>
                <a:off x="0" y="0"/>
                <a:ext cx="5068570" cy="4833620"/>
              </a:xfrm>
              <a:custGeom>
                <a:avLst/>
                <a:gdLst/>
                <a:ahLst/>
                <a:cxnLst/>
                <a:rect l="l" t="t" r="r" b="b"/>
                <a:pathLst>
                  <a:path w="5068570" h="4833620">
                    <a:moveTo>
                      <a:pt x="0" y="816864"/>
                    </a:moveTo>
                    <a:cubicBezTo>
                      <a:pt x="0" y="365760"/>
                      <a:pt x="365887" y="0"/>
                      <a:pt x="817118" y="0"/>
                    </a:cubicBezTo>
                    <a:lnTo>
                      <a:pt x="4251452" y="0"/>
                    </a:lnTo>
                    <a:lnTo>
                      <a:pt x="4251452" y="16891"/>
                    </a:lnTo>
                    <a:lnTo>
                      <a:pt x="4251452" y="0"/>
                    </a:lnTo>
                    <a:cubicBezTo>
                      <a:pt x="4702810" y="0"/>
                      <a:pt x="5068570" y="365760"/>
                      <a:pt x="5068570" y="816864"/>
                    </a:cubicBezTo>
                    <a:lnTo>
                      <a:pt x="5051679" y="816864"/>
                    </a:lnTo>
                    <a:lnTo>
                      <a:pt x="5068570" y="816864"/>
                    </a:lnTo>
                    <a:lnTo>
                      <a:pt x="5068570" y="4016756"/>
                    </a:lnTo>
                    <a:lnTo>
                      <a:pt x="5051679" y="4016756"/>
                    </a:lnTo>
                    <a:lnTo>
                      <a:pt x="5068570" y="4016756"/>
                    </a:lnTo>
                    <a:cubicBezTo>
                      <a:pt x="5068570" y="4467987"/>
                      <a:pt x="4702683" y="4833620"/>
                      <a:pt x="4251452" y="4833620"/>
                    </a:cubicBezTo>
                    <a:lnTo>
                      <a:pt x="4251452" y="4816729"/>
                    </a:lnTo>
                    <a:lnTo>
                      <a:pt x="4251452" y="4833620"/>
                    </a:lnTo>
                    <a:lnTo>
                      <a:pt x="817118" y="4833620"/>
                    </a:lnTo>
                    <a:lnTo>
                      <a:pt x="817118" y="4816729"/>
                    </a:lnTo>
                    <a:lnTo>
                      <a:pt x="817118" y="4833620"/>
                    </a:lnTo>
                    <a:cubicBezTo>
                      <a:pt x="365887" y="4833620"/>
                      <a:pt x="0" y="4467860"/>
                      <a:pt x="0" y="4016756"/>
                    </a:cubicBezTo>
                    <a:lnTo>
                      <a:pt x="0" y="816864"/>
                    </a:lnTo>
                    <a:lnTo>
                      <a:pt x="16891" y="816864"/>
                    </a:lnTo>
                    <a:lnTo>
                      <a:pt x="0" y="816864"/>
                    </a:lnTo>
                    <a:moveTo>
                      <a:pt x="33909" y="816864"/>
                    </a:moveTo>
                    <a:lnTo>
                      <a:pt x="33909" y="4016756"/>
                    </a:lnTo>
                    <a:lnTo>
                      <a:pt x="16891" y="4016756"/>
                    </a:lnTo>
                    <a:lnTo>
                      <a:pt x="33909" y="4016756"/>
                    </a:lnTo>
                    <a:cubicBezTo>
                      <a:pt x="33909" y="4449191"/>
                      <a:pt x="384556" y="4799838"/>
                      <a:pt x="817245" y="4799838"/>
                    </a:cubicBezTo>
                    <a:lnTo>
                      <a:pt x="4251452" y="4799838"/>
                    </a:lnTo>
                    <a:cubicBezTo>
                      <a:pt x="4684014" y="4799838"/>
                      <a:pt x="5034788" y="4449191"/>
                      <a:pt x="5034788" y="4016756"/>
                    </a:cubicBezTo>
                    <a:lnTo>
                      <a:pt x="5034788" y="816864"/>
                    </a:lnTo>
                    <a:cubicBezTo>
                      <a:pt x="5034788" y="384429"/>
                      <a:pt x="4684141" y="33782"/>
                      <a:pt x="4251452" y="33782"/>
                    </a:cubicBezTo>
                    <a:lnTo>
                      <a:pt x="817118" y="33782"/>
                    </a:lnTo>
                    <a:lnTo>
                      <a:pt x="817118" y="16891"/>
                    </a:lnTo>
                    <a:lnTo>
                      <a:pt x="817118" y="33909"/>
                    </a:lnTo>
                    <a:cubicBezTo>
                      <a:pt x="384556" y="33909"/>
                      <a:pt x="33909" y="384429"/>
                      <a:pt x="33909" y="816864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t-BR" dirty="0"/>
              </a:p>
            </p:txBody>
          </p:sp>
        </p:grpSp>
        <p:sp>
          <p:nvSpPr>
            <p:cNvPr id="17" name="TextBox 15">
              <a:extLst>
                <a:ext uri="{FF2B5EF4-FFF2-40B4-BE49-F238E27FC236}">
                  <a16:creationId xmlns:a16="http://schemas.microsoft.com/office/drawing/2014/main" id="{BE12E3B9-9E63-00D6-5BF3-DF038A396BD6}"/>
                </a:ext>
              </a:extLst>
            </p:cNvPr>
            <p:cNvSpPr txBox="1"/>
            <p:nvPr/>
          </p:nvSpPr>
          <p:spPr>
            <a:xfrm>
              <a:off x="9501609" y="4660153"/>
              <a:ext cx="2233212" cy="1110132"/>
            </a:xfrm>
            <a:prstGeom prst="rect">
              <a:avLst/>
            </a:prstGeom>
          </p:spPr>
          <p:txBody>
            <a:bodyPr lIns="0" tIns="0" rIns="0" bIns="0" rtlCol="0" anchor="ctr">
              <a:spAutoFit/>
            </a:bodyPr>
            <a:lstStyle/>
            <a:p>
              <a:pPr algn="ctr">
                <a:lnSpc>
                  <a:spcPts val="2734"/>
                </a:lnSpc>
              </a:pPr>
              <a:r>
                <a:rPr lang="en-US" sz="2800" dirty="0">
                  <a:solidFill>
                    <a:srgbClr val="FFFFFF"/>
                  </a:solidFill>
                  <a:latin typeface="Abadi" panose="020B0604020104020204" pitchFamily="34" charset="0"/>
                </a:rPr>
                <a:t>Estudo técnico preliminar e mapa de riscos</a:t>
              </a:r>
            </a:p>
          </p:txBody>
        </p:sp>
        <p:grpSp>
          <p:nvGrpSpPr>
            <p:cNvPr id="18" name="Group 16">
              <a:extLst>
                <a:ext uri="{FF2B5EF4-FFF2-40B4-BE49-F238E27FC236}">
                  <a16:creationId xmlns:a16="http://schemas.microsoft.com/office/drawing/2014/main" id="{31266246-5EBF-D179-372E-71546D5AC58A}"/>
                </a:ext>
              </a:extLst>
            </p:cNvPr>
            <p:cNvGrpSpPr/>
            <p:nvPr/>
          </p:nvGrpSpPr>
          <p:grpSpPr>
            <a:xfrm>
              <a:off x="12230005" y="4411544"/>
              <a:ext cx="2673280" cy="2549381"/>
              <a:chOff x="0" y="0"/>
              <a:chExt cx="5068565" cy="4833652"/>
            </a:xfrm>
          </p:grpSpPr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4B4873C1-351B-D926-57C7-92131F23D9C2}"/>
                  </a:ext>
                </a:extLst>
              </p:cNvPr>
              <p:cNvSpPr/>
              <p:nvPr/>
            </p:nvSpPr>
            <p:spPr>
              <a:xfrm>
                <a:off x="16891" y="16891"/>
                <a:ext cx="5034788" cy="4799838"/>
              </a:xfrm>
              <a:custGeom>
                <a:avLst/>
                <a:gdLst/>
                <a:ahLst/>
                <a:cxnLst/>
                <a:rect l="l" t="t" r="r" b="b"/>
                <a:pathLst>
                  <a:path w="5034788" h="4799838">
                    <a:moveTo>
                      <a:pt x="0" y="799973"/>
                    </a:moveTo>
                    <a:cubicBezTo>
                      <a:pt x="0" y="358140"/>
                      <a:pt x="358267" y="0"/>
                      <a:pt x="800227" y="0"/>
                    </a:cubicBezTo>
                    <a:lnTo>
                      <a:pt x="4234561" y="0"/>
                    </a:lnTo>
                    <a:cubicBezTo>
                      <a:pt x="4676521" y="0"/>
                      <a:pt x="5034788" y="358140"/>
                      <a:pt x="5034788" y="799973"/>
                    </a:cubicBezTo>
                    <a:lnTo>
                      <a:pt x="5034788" y="3999865"/>
                    </a:lnTo>
                    <a:cubicBezTo>
                      <a:pt x="5034788" y="4441698"/>
                      <a:pt x="4676521" y="4799838"/>
                      <a:pt x="4234561" y="4799838"/>
                    </a:cubicBezTo>
                    <a:lnTo>
                      <a:pt x="800227" y="4799838"/>
                    </a:lnTo>
                    <a:cubicBezTo>
                      <a:pt x="358267" y="4799838"/>
                      <a:pt x="0" y="4441698"/>
                      <a:pt x="0" y="3999865"/>
                    </a:cubicBezTo>
                    <a:close/>
                  </a:path>
                </a:pathLst>
              </a:custGeom>
              <a:solidFill>
                <a:srgbClr val="4F81BD"/>
              </a:solidFill>
            </p:spPr>
            <p:txBody>
              <a:bodyPr/>
              <a:lstStyle/>
              <a:p>
                <a:endParaRPr lang="pt-BR" dirty="0"/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611AFD2D-8723-6275-C85A-688793F9B92C}"/>
                  </a:ext>
                </a:extLst>
              </p:cNvPr>
              <p:cNvSpPr/>
              <p:nvPr/>
            </p:nvSpPr>
            <p:spPr>
              <a:xfrm>
                <a:off x="0" y="0"/>
                <a:ext cx="5068570" cy="4833620"/>
              </a:xfrm>
              <a:custGeom>
                <a:avLst/>
                <a:gdLst/>
                <a:ahLst/>
                <a:cxnLst/>
                <a:rect l="l" t="t" r="r" b="b"/>
                <a:pathLst>
                  <a:path w="5068570" h="4833620">
                    <a:moveTo>
                      <a:pt x="0" y="816864"/>
                    </a:moveTo>
                    <a:cubicBezTo>
                      <a:pt x="0" y="365760"/>
                      <a:pt x="365887" y="0"/>
                      <a:pt x="817118" y="0"/>
                    </a:cubicBezTo>
                    <a:lnTo>
                      <a:pt x="4251452" y="0"/>
                    </a:lnTo>
                    <a:lnTo>
                      <a:pt x="4251452" y="16891"/>
                    </a:lnTo>
                    <a:lnTo>
                      <a:pt x="4251452" y="0"/>
                    </a:lnTo>
                    <a:cubicBezTo>
                      <a:pt x="4702810" y="0"/>
                      <a:pt x="5068570" y="365760"/>
                      <a:pt x="5068570" y="816864"/>
                    </a:cubicBezTo>
                    <a:lnTo>
                      <a:pt x="5051679" y="816864"/>
                    </a:lnTo>
                    <a:lnTo>
                      <a:pt x="5068570" y="816864"/>
                    </a:lnTo>
                    <a:lnTo>
                      <a:pt x="5068570" y="4016756"/>
                    </a:lnTo>
                    <a:lnTo>
                      <a:pt x="5051679" y="4016756"/>
                    </a:lnTo>
                    <a:lnTo>
                      <a:pt x="5068570" y="4016756"/>
                    </a:lnTo>
                    <a:cubicBezTo>
                      <a:pt x="5068570" y="4467987"/>
                      <a:pt x="4702683" y="4833620"/>
                      <a:pt x="4251452" y="4833620"/>
                    </a:cubicBezTo>
                    <a:lnTo>
                      <a:pt x="4251452" y="4816729"/>
                    </a:lnTo>
                    <a:lnTo>
                      <a:pt x="4251452" y="4833620"/>
                    </a:lnTo>
                    <a:lnTo>
                      <a:pt x="817118" y="4833620"/>
                    </a:lnTo>
                    <a:lnTo>
                      <a:pt x="817118" y="4816729"/>
                    </a:lnTo>
                    <a:lnTo>
                      <a:pt x="817118" y="4833620"/>
                    </a:lnTo>
                    <a:cubicBezTo>
                      <a:pt x="365887" y="4833620"/>
                      <a:pt x="0" y="4467860"/>
                      <a:pt x="0" y="4016756"/>
                    </a:cubicBezTo>
                    <a:lnTo>
                      <a:pt x="0" y="816864"/>
                    </a:lnTo>
                    <a:lnTo>
                      <a:pt x="16891" y="816864"/>
                    </a:lnTo>
                    <a:lnTo>
                      <a:pt x="0" y="816864"/>
                    </a:lnTo>
                    <a:moveTo>
                      <a:pt x="33909" y="816864"/>
                    </a:moveTo>
                    <a:lnTo>
                      <a:pt x="33909" y="4016756"/>
                    </a:lnTo>
                    <a:lnTo>
                      <a:pt x="16891" y="4016756"/>
                    </a:lnTo>
                    <a:lnTo>
                      <a:pt x="33909" y="4016756"/>
                    </a:lnTo>
                    <a:cubicBezTo>
                      <a:pt x="33909" y="4449191"/>
                      <a:pt x="384556" y="4799838"/>
                      <a:pt x="817245" y="4799838"/>
                    </a:cubicBezTo>
                    <a:lnTo>
                      <a:pt x="4251452" y="4799838"/>
                    </a:lnTo>
                    <a:cubicBezTo>
                      <a:pt x="4684014" y="4799838"/>
                      <a:pt x="5034788" y="4449191"/>
                      <a:pt x="5034788" y="4016756"/>
                    </a:cubicBezTo>
                    <a:lnTo>
                      <a:pt x="5034788" y="816864"/>
                    </a:lnTo>
                    <a:cubicBezTo>
                      <a:pt x="5034788" y="384429"/>
                      <a:pt x="4684141" y="33782"/>
                      <a:pt x="4251452" y="33782"/>
                    </a:cubicBezTo>
                    <a:lnTo>
                      <a:pt x="817118" y="33782"/>
                    </a:lnTo>
                    <a:lnTo>
                      <a:pt x="817118" y="16891"/>
                    </a:lnTo>
                    <a:lnTo>
                      <a:pt x="817118" y="33909"/>
                    </a:lnTo>
                    <a:cubicBezTo>
                      <a:pt x="384556" y="33909"/>
                      <a:pt x="33909" y="384429"/>
                      <a:pt x="33909" y="816864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t-BR" dirty="0"/>
              </a:p>
            </p:txBody>
          </p:sp>
        </p:grpSp>
        <p:sp>
          <p:nvSpPr>
            <p:cNvPr id="21" name="TextBox 19">
              <a:extLst>
                <a:ext uri="{FF2B5EF4-FFF2-40B4-BE49-F238E27FC236}">
                  <a16:creationId xmlns:a16="http://schemas.microsoft.com/office/drawing/2014/main" id="{6C3ABEDC-4B5A-A137-EF58-8B291C1C7EA2}"/>
                </a:ext>
              </a:extLst>
            </p:cNvPr>
            <p:cNvSpPr txBox="1"/>
            <p:nvPr/>
          </p:nvSpPr>
          <p:spPr>
            <a:xfrm>
              <a:off x="12450039" y="4660153"/>
              <a:ext cx="2233212" cy="1110132"/>
            </a:xfrm>
            <a:prstGeom prst="rect">
              <a:avLst/>
            </a:prstGeom>
          </p:spPr>
          <p:txBody>
            <a:bodyPr lIns="0" tIns="0" rIns="0" bIns="0" rtlCol="0" anchor="ctr">
              <a:spAutoFit/>
            </a:bodyPr>
            <a:lstStyle/>
            <a:p>
              <a:pPr algn="ctr">
                <a:lnSpc>
                  <a:spcPts val="2734"/>
                </a:lnSpc>
              </a:pPr>
              <a:r>
                <a:rPr lang="en-US" sz="2800" dirty="0">
                  <a:solidFill>
                    <a:srgbClr val="FFFFFF"/>
                  </a:solidFill>
                  <a:latin typeface="Abadi" panose="020B0604020104020204" pitchFamily="34" charset="0"/>
                </a:rPr>
                <a:t>Termo de referência ou Projeto Básico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6444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624457" cy="957943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Documento de formalização da demanda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9E288888-6980-7FDB-09E0-9142EC6A8824}"/>
              </a:ext>
            </a:extLst>
          </p:cNvPr>
          <p:cNvSpPr txBox="1"/>
          <p:nvPr/>
        </p:nvSpPr>
        <p:spPr>
          <a:xfrm>
            <a:off x="0" y="957943"/>
            <a:ext cx="12192000" cy="5518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2800" b="1" spc="56" dirty="0">
                <a:solidFill>
                  <a:srgbClr val="000000"/>
                </a:solidFill>
                <a:latin typeface="Abadi" panose="020B0604020104020204" pitchFamily="34" charset="0"/>
              </a:rPr>
              <a:t>Lei nº 14.133/2021</a:t>
            </a:r>
          </a:p>
          <a:p>
            <a:pPr>
              <a:lnSpc>
                <a:spcPts val="4900"/>
              </a:lnSpc>
            </a:pPr>
            <a:endParaRPr lang="en-US" sz="2800" spc="56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>
              <a:lnSpc>
                <a:spcPts val="4900"/>
              </a:lnSpc>
            </a:pPr>
            <a:r>
              <a:rPr lang="en-US" sz="2800" spc="56" dirty="0">
                <a:solidFill>
                  <a:srgbClr val="000000"/>
                </a:solidFill>
                <a:latin typeface="Abadi" panose="020B0604020104020204" pitchFamily="34" charset="0"/>
              </a:rPr>
              <a:t>Art. 12. </a:t>
            </a:r>
            <a:r>
              <a:rPr lang="en-US" sz="2800" spc="56" dirty="0">
                <a:solidFill>
                  <a:srgbClr val="FF0000"/>
                </a:solidFill>
                <a:latin typeface="Abadi" panose="020B0604020104020204" pitchFamily="34" charset="0"/>
              </a:rPr>
              <a:t>No processo licitatório</a:t>
            </a:r>
            <a:r>
              <a:rPr lang="en-US" sz="2800" spc="56" dirty="0">
                <a:solidFill>
                  <a:srgbClr val="000000"/>
                </a:solidFill>
                <a:latin typeface="Abadi" panose="020B0604020104020204" pitchFamily="34" charset="0"/>
              </a:rPr>
              <a:t>, observar-se-á o seguinte:</a:t>
            </a:r>
          </a:p>
          <a:p>
            <a:pPr algn="l">
              <a:lnSpc>
                <a:spcPts val="4760"/>
              </a:lnSpc>
            </a:pPr>
            <a:r>
              <a:rPr lang="en-US" sz="2800" spc="57" dirty="0">
                <a:solidFill>
                  <a:srgbClr val="000000"/>
                </a:solidFill>
                <a:latin typeface="Abadi" panose="020B0604020104020204" pitchFamily="34" charset="0"/>
              </a:rPr>
              <a:t>VII - </a:t>
            </a:r>
            <a:r>
              <a:rPr lang="en-US" sz="2800" spc="57" dirty="0">
                <a:solidFill>
                  <a:srgbClr val="FF0000"/>
                </a:solidFill>
                <a:latin typeface="Abadi" panose="020B0604020104020204" pitchFamily="34" charset="0"/>
              </a:rPr>
              <a:t>a partir de documentos de formalização de demandas</a:t>
            </a:r>
            <a:r>
              <a:rPr lang="en-US" sz="2800" spc="57" dirty="0">
                <a:solidFill>
                  <a:srgbClr val="000000"/>
                </a:solidFill>
                <a:latin typeface="Abadi" panose="020B0604020104020204" pitchFamily="34" charset="0"/>
              </a:rPr>
              <a:t>, os órgãos responsáveis pelo planejamento de cada ente federativo poderão, na forma de regulamento, elaborar plano de contratações anual, com o objetivo de racionalizar as contratações dos órgãos e entidades sob sua competência, garantir o alinhamento com o seu planejamento estratégico e subsidiar a elaboração das respectivas leis orçamentárias.</a:t>
            </a:r>
          </a:p>
        </p:txBody>
      </p:sp>
    </p:spTree>
    <p:extLst>
      <p:ext uri="{BB962C8B-B14F-4D97-AF65-F5344CB8AC3E}">
        <p14:creationId xmlns:p14="http://schemas.microsoft.com/office/powerpoint/2010/main" val="3575537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624457" cy="936171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Documento de formalização da demanda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75FA48-1ACD-C754-FAD9-07BA06536DA6}"/>
              </a:ext>
            </a:extLst>
          </p:cNvPr>
          <p:cNvSpPr txBox="1"/>
          <p:nvPr/>
        </p:nvSpPr>
        <p:spPr>
          <a:xfrm>
            <a:off x="0" y="936171"/>
            <a:ext cx="12192000" cy="4986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200" b="1" spc="56" dirty="0">
                <a:solidFill>
                  <a:srgbClr val="000000"/>
                </a:solidFill>
                <a:latin typeface="Abadi" panose="020B0604020104020204" pitchFamily="34" charset="0"/>
              </a:rPr>
              <a:t>Lei nº 14.133/2021</a:t>
            </a:r>
          </a:p>
          <a:p>
            <a:pPr>
              <a:lnSpc>
                <a:spcPts val="4900"/>
              </a:lnSpc>
            </a:pPr>
            <a:endParaRPr lang="en-US" sz="3200" spc="56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>
              <a:lnSpc>
                <a:spcPts val="4900"/>
              </a:lnSpc>
            </a:pPr>
            <a:r>
              <a:rPr lang="en-US" sz="3200" spc="56" dirty="0">
                <a:solidFill>
                  <a:srgbClr val="000000"/>
                </a:solidFill>
                <a:latin typeface="Abadi" panose="020B0604020104020204" pitchFamily="34" charset="0"/>
              </a:rPr>
              <a:t>Art. 72. O </a:t>
            </a:r>
            <a:r>
              <a:rPr lang="en-US" sz="3200" spc="56" dirty="0">
                <a:solidFill>
                  <a:srgbClr val="FF0000"/>
                </a:solidFill>
                <a:latin typeface="Abadi" panose="020B0604020104020204" pitchFamily="34" charset="0"/>
              </a:rPr>
              <a:t>processo de contratação direta</a:t>
            </a:r>
            <a:r>
              <a:rPr lang="en-US" sz="3200" spc="56" dirty="0">
                <a:solidFill>
                  <a:srgbClr val="000000"/>
                </a:solidFill>
                <a:latin typeface="Abadi" panose="020B0604020104020204" pitchFamily="34" charset="0"/>
              </a:rPr>
              <a:t>, que compreende os casos de </a:t>
            </a:r>
            <a:r>
              <a:rPr lang="en-US" sz="3200" u="sng" spc="56" dirty="0">
                <a:solidFill>
                  <a:srgbClr val="000000"/>
                </a:solidFill>
                <a:latin typeface="Abadi" panose="020B0604020104020204" pitchFamily="34" charset="0"/>
              </a:rPr>
              <a:t>inexigibilidade</a:t>
            </a:r>
            <a:r>
              <a:rPr lang="en-US" sz="3200" spc="56" dirty="0">
                <a:solidFill>
                  <a:srgbClr val="000000"/>
                </a:solidFill>
                <a:latin typeface="Abadi" panose="020B0604020104020204" pitchFamily="34" charset="0"/>
              </a:rPr>
              <a:t> e de </a:t>
            </a:r>
            <a:r>
              <a:rPr lang="en-US" sz="3200" u="sng" spc="56" dirty="0">
                <a:solidFill>
                  <a:srgbClr val="000000"/>
                </a:solidFill>
                <a:latin typeface="Abadi" panose="020B0604020104020204" pitchFamily="34" charset="0"/>
              </a:rPr>
              <a:t>dispensa de licitação</a:t>
            </a:r>
            <a:r>
              <a:rPr lang="en-US" sz="3200" spc="56" dirty="0">
                <a:solidFill>
                  <a:srgbClr val="000000"/>
                </a:solidFill>
                <a:latin typeface="Abadi" panose="020B0604020104020204" pitchFamily="34" charset="0"/>
              </a:rPr>
              <a:t>, </a:t>
            </a:r>
            <a:r>
              <a:rPr lang="en-US" sz="3200" spc="56" dirty="0">
                <a:solidFill>
                  <a:srgbClr val="FF0000"/>
                </a:solidFill>
                <a:latin typeface="Abadi" panose="020B0604020104020204" pitchFamily="34" charset="0"/>
              </a:rPr>
              <a:t>deverá</a:t>
            </a:r>
            <a:r>
              <a:rPr lang="en-US" sz="3200" spc="56" dirty="0">
                <a:solidFill>
                  <a:srgbClr val="000000"/>
                </a:solidFill>
                <a:latin typeface="Abadi" panose="020B0604020104020204" pitchFamily="34" charset="0"/>
              </a:rPr>
              <a:t> ser instruído com os seguintes documentos:</a:t>
            </a:r>
          </a:p>
          <a:p>
            <a:pPr algn="l">
              <a:lnSpc>
                <a:spcPts val="4900"/>
              </a:lnSpc>
            </a:pP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I - </a:t>
            </a:r>
            <a:r>
              <a:rPr lang="en-US" sz="3200" spc="59" dirty="0">
                <a:solidFill>
                  <a:srgbClr val="FF0000"/>
                </a:solidFill>
                <a:latin typeface="Abadi" panose="020B0604020104020204" pitchFamily="34" charset="0"/>
              </a:rPr>
              <a:t>documento de formalização de demanda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 e, se for o caso, estudo técnico preliminar, análise de riscos, termo de referência, projeto básico ou projeto executivo;</a:t>
            </a:r>
          </a:p>
        </p:txBody>
      </p:sp>
    </p:spTree>
    <p:extLst>
      <p:ext uri="{BB962C8B-B14F-4D97-AF65-F5344CB8AC3E}">
        <p14:creationId xmlns:p14="http://schemas.microsoft.com/office/powerpoint/2010/main" val="388858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646229" cy="892629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Documento de formalização da demanda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3870019B-BF04-C7D8-52DB-FF89CA295791}"/>
              </a:ext>
            </a:extLst>
          </p:cNvPr>
          <p:cNvSpPr txBox="1"/>
          <p:nvPr/>
        </p:nvSpPr>
        <p:spPr>
          <a:xfrm>
            <a:off x="0" y="892629"/>
            <a:ext cx="12192000" cy="5605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pt-BR" sz="3200" b="1" dirty="0">
                <a:latin typeface="Abadi" panose="020B0604020104020204" pitchFamily="34" charset="0"/>
              </a:rPr>
              <a:t>Decreto nº 10.139/2022</a:t>
            </a:r>
          </a:p>
          <a:p>
            <a:pPr>
              <a:lnSpc>
                <a:spcPts val="4900"/>
              </a:lnSpc>
            </a:pPr>
            <a:endParaRPr lang="en-US" sz="3200" spc="56" dirty="0">
              <a:solidFill>
                <a:srgbClr val="000000"/>
              </a:solidFill>
              <a:latin typeface="Abadi" panose="020B0604020104020204" pitchFamily="34" charset="0"/>
              <a:ea typeface="Montserrat Bold"/>
            </a:endParaRPr>
          </a:p>
          <a:p>
            <a:pPr>
              <a:lnSpc>
                <a:spcPts val="4900"/>
              </a:lnSpc>
            </a:pPr>
            <a:r>
              <a:rPr lang="pt-BR" sz="3200" dirty="0">
                <a:latin typeface="Abadi" panose="020B0604020104020204" pitchFamily="34" charset="0"/>
              </a:rPr>
              <a:t>Art. 2º Para os efeitos deste Decreto, são adotadas as seguintes definições:</a:t>
            </a:r>
            <a:endParaRPr lang="en-US" sz="3200" spc="56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algn="l">
              <a:lnSpc>
                <a:spcPts val="4900"/>
              </a:lnSpc>
            </a:pPr>
            <a:r>
              <a:rPr lang="pt-BR" sz="3200" dirty="0">
                <a:latin typeface="Abadi" panose="020B0604020104020204" pitchFamily="34" charset="0"/>
              </a:rPr>
              <a:t>III – Documento de Oficialização de Demanda – DOD: documento que </a:t>
            </a:r>
            <a:r>
              <a:rPr lang="pt-BR" sz="3200" dirty="0">
                <a:solidFill>
                  <a:srgbClr val="FF0000"/>
                </a:solidFill>
                <a:latin typeface="Abadi" panose="020B0604020104020204" pitchFamily="34" charset="0"/>
              </a:rPr>
              <a:t>informa o início do processo de contratação</a:t>
            </a:r>
            <a:r>
              <a:rPr lang="pt-BR" sz="3200" dirty="0">
                <a:latin typeface="Abadi" panose="020B0604020104020204" pitchFamily="34" charset="0"/>
              </a:rPr>
              <a:t> e que objetiva </a:t>
            </a:r>
            <a:r>
              <a:rPr lang="pt-BR" sz="3200" dirty="0">
                <a:solidFill>
                  <a:srgbClr val="FF0000"/>
                </a:solidFill>
                <a:latin typeface="Abadi" panose="020B0604020104020204" pitchFamily="34" charset="0"/>
              </a:rPr>
              <a:t>identificar a demanda no Plano de Contratações Anual</a:t>
            </a:r>
            <a:r>
              <a:rPr lang="pt-BR" sz="3200" dirty="0">
                <a:latin typeface="Abadi" panose="020B0604020104020204" pitchFamily="34" charset="0"/>
              </a:rPr>
              <a:t>, bem como designar os integrantes técnicos da equipe de planejamento e o responsável pela pesquisa de preços;</a:t>
            </a:r>
            <a:endParaRPr lang="en-US" sz="3200" spc="59" dirty="0">
              <a:solidFill>
                <a:srgbClr val="0000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568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689771" cy="957943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Plano de contratações anual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4444C7-BB94-712A-3357-101068826451}"/>
              </a:ext>
            </a:extLst>
          </p:cNvPr>
          <p:cNvSpPr txBox="1"/>
          <p:nvPr/>
        </p:nvSpPr>
        <p:spPr>
          <a:xfrm>
            <a:off x="0" y="957943"/>
            <a:ext cx="12192000" cy="4976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200" b="1" spc="56" dirty="0">
                <a:solidFill>
                  <a:srgbClr val="000000"/>
                </a:solidFill>
                <a:latin typeface="Abadi" panose="020B0604020104020204" pitchFamily="34" charset="0"/>
              </a:rPr>
              <a:t>Lei nº 14.133/2021</a:t>
            </a:r>
          </a:p>
          <a:p>
            <a:pPr algn="l">
              <a:lnSpc>
                <a:spcPts val="4900"/>
              </a:lnSpc>
            </a:pPr>
            <a:endParaRPr lang="en-US" sz="3200" spc="56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algn="l">
              <a:lnSpc>
                <a:spcPts val="4900"/>
              </a:lnSpc>
            </a:pP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Art. 18. </a:t>
            </a:r>
            <a:r>
              <a:rPr lang="en-US" sz="3200" spc="59" dirty="0">
                <a:solidFill>
                  <a:srgbClr val="FF0000"/>
                </a:solidFill>
                <a:latin typeface="Abadi" panose="020B0604020104020204" pitchFamily="34" charset="0"/>
              </a:rPr>
              <a:t>A </a:t>
            </a:r>
            <a:r>
              <a:rPr lang="pt-BR" sz="3200" spc="59" dirty="0">
                <a:solidFill>
                  <a:srgbClr val="FF0000"/>
                </a:solidFill>
                <a:latin typeface="Abadi" panose="020B0604020104020204" pitchFamily="34" charset="0"/>
              </a:rPr>
              <a:t>fase</a:t>
            </a:r>
            <a:r>
              <a:rPr lang="en-US" sz="3200" spc="59" dirty="0">
                <a:solidFill>
                  <a:srgbClr val="FF0000"/>
                </a:solidFill>
                <a:latin typeface="Abadi" panose="020B0604020104020204" pitchFamily="34" charset="0"/>
              </a:rPr>
              <a:t> preparatória do processo licitatório </a:t>
            </a:r>
            <a:r>
              <a:rPr lang="pt-BR" sz="3200" spc="59" dirty="0">
                <a:solidFill>
                  <a:srgbClr val="FF0000"/>
                </a:solidFill>
                <a:latin typeface="Abadi" panose="020B0604020104020204" pitchFamily="34" charset="0"/>
              </a:rPr>
              <a:t>é</a:t>
            </a:r>
            <a:r>
              <a:rPr lang="en-US" sz="3200" spc="59" dirty="0">
                <a:solidFill>
                  <a:srgbClr val="FF0000"/>
                </a:solidFill>
                <a:latin typeface="Abadi" panose="020B0604020104020204" pitchFamily="34" charset="0"/>
              </a:rPr>
              <a:t> caracterizada pelo </a:t>
            </a:r>
            <a:r>
              <a:rPr lang="en-US" sz="3200" spc="59" dirty="0">
                <a:solidFill>
                  <a:srgbClr val="FF3131"/>
                </a:solidFill>
                <a:latin typeface="Abadi" panose="020B0604020104020204" pitchFamily="34" charset="0"/>
              </a:rPr>
              <a:t>planejamento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 e </a:t>
            </a:r>
            <a:r>
              <a:rPr lang="en-US" sz="3200" u="sng" spc="59" dirty="0">
                <a:solidFill>
                  <a:srgbClr val="000000"/>
                </a:solidFill>
                <a:latin typeface="Abadi" panose="020B0604020104020204" pitchFamily="34" charset="0"/>
              </a:rPr>
              <a:t>deve compatibilizar-se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 com o plano de contratações anual de que trata o </a:t>
            </a:r>
            <a:r>
              <a:rPr lang="en-US" sz="3200" spc="59" dirty="0">
                <a:solidFill>
                  <a:srgbClr val="92D050"/>
                </a:solidFill>
                <a:latin typeface="Abadi" panose="020B0604020104020204" pitchFamily="34" charset="0"/>
              </a:rPr>
              <a:t>inciso VII do caput do art. 12 desta Lei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, sempre que elaborado, e com as leis orçamentárias, bem como </a:t>
            </a:r>
            <a:r>
              <a:rPr lang="en-US" sz="3200" u="sng" spc="59" dirty="0">
                <a:solidFill>
                  <a:srgbClr val="000000"/>
                </a:solidFill>
                <a:latin typeface="Abadi" panose="020B0604020104020204" pitchFamily="34" charset="0"/>
              </a:rPr>
              <a:t>abordar todas as considerações técnicas, mercadológicas e de gestão que podem interferir na contratação, compreendidos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59370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646229" cy="914400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Plano de contratações anual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4444C7-BB94-712A-3357-101068826451}"/>
              </a:ext>
            </a:extLst>
          </p:cNvPr>
          <p:cNvSpPr txBox="1"/>
          <p:nvPr/>
        </p:nvSpPr>
        <p:spPr>
          <a:xfrm>
            <a:off x="0" y="914401"/>
            <a:ext cx="12192000" cy="4348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pt-BR" sz="3200" b="1" dirty="0">
                <a:latin typeface="Abadi" panose="020B0604020104020204" pitchFamily="34" charset="0"/>
              </a:rPr>
              <a:t>Decreto nº 10.139/2022</a:t>
            </a:r>
          </a:p>
          <a:p>
            <a:pPr algn="l">
              <a:lnSpc>
                <a:spcPts val="4900"/>
              </a:lnSpc>
            </a:pPr>
            <a:endParaRPr lang="en-US" sz="3200" spc="56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algn="l">
              <a:lnSpc>
                <a:spcPts val="4900"/>
              </a:lnSpc>
            </a:pPr>
            <a:r>
              <a:rPr lang="pt-BR" sz="3200" dirty="0">
                <a:latin typeface="Abadi" panose="020B0604020104020204" pitchFamily="34" charset="0"/>
              </a:rPr>
              <a:t>Art. 1º Este Decreto estabelece as regras e as diretrizes sobre a elaboração, a divulgação e o acompanhamento do Plano de Contratações Anual da administração pública direta, autárquica e fundacional do Poder Executivo do Estado de Goiás, nos termos da Lei federal nº 14.133, de 1º de abril de 2021.</a:t>
            </a:r>
            <a:endParaRPr lang="en-US" sz="3200" spc="59" dirty="0">
              <a:solidFill>
                <a:srgbClr val="0000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665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0655750" cy="942101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Plano de contratações anual</a:t>
            </a:r>
          </a:p>
        </p:txBody>
      </p:sp>
      <p:sp>
        <p:nvSpPr>
          <p:cNvPr id="28" name="TextBox 33">
            <a:extLst>
              <a:ext uri="{FF2B5EF4-FFF2-40B4-BE49-F238E27FC236}">
                <a16:creationId xmlns:a16="http://schemas.microsoft.com/office/drawing/2014/main" id="{2607239D-02DB-3A5E-C01F-DF5D329DE461}"/>
              </a:ext>
            </a:extLst>
          </p:cNvPr>
          <p:cNvSpPr txBox="1"/>
          <p:nvPr/>
        </p:nvSpPr>
        <p:spPr>
          <a:xfrm>
            <a:off x="0" y="951568"/>
            <a:ext cx="12192000" cy="1076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500" dirty="0">
                <a:solidFill>
                  <a:srgbClr val="000000"/>
                </a:solidFill>
                <a:latin typeface="Abadi" panose="020B0604020104020204" pitchFamily="34" charset="0"/>
              </a:rPr>
              <a:t>Objetivos do PCA</a:t>
            </a:r>
          </a:p>
          <a:p>
            <a:pPr algn="just">
              <a:lnSpc>
                <a:spcPts val="4200"/>
              </a:lnSpc>
            </a:pPr>
            <a:r>
              <a:rPr lang="pt-BR" sz="3600" b="1" dirty="0">
                <a:latin typeface="Abadi" panose="020B0604020104020204" pitchFamily="34" charset="0"/>
              </a:rPr>
              <a:t>Decreto nº 10.139/2022</a:t>
            </a:r>
            <a:endParaRPr lang="en-US" sz="3500" b="1" dirty="0">
              <a:solidFill>
                <a:srgbClr val="000000"/>
              </a:solidFill>
              <a:latin typeface="Abadi" panose="020B0604020104020204" pitchFamily="34" charset="0"/>
            </a:endParaRPr>
          </a:p>
        </p:txBody>
      </p: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A947B058-A333-1E79-516C-6C81E43544C4}"/>
              </a:ext>
            </a:extLst>
          </p:cNvPr>
          <p:cNvGrpSpPr/>
          <p:nvPr/>
        </p:nvGrpSpPr>
        <p:grpSpPr>
          <a:xfrm>
            <a:off x="318719" y="2481256"/>
            <a:ext cx="11546711" cy="3425176"/>
            <a:chOff x="405803" y="2481256"/>
            <a:chExt cx="11687026" cy="3179315"/>
          </a:xfrm>
        </p:grpSpPr>
        <p:grpSp>
          <p:nvGrpSpPr>
            <p:cNvPr id="30" name="Agrupar 29">
              <a:extLst>
                <a:ext uri="{FF2B5EF4-FFF2-40B4-BE49-F238E27FC236}">
                  <a16:creationId xmlns:a16="http://schemas.microsoft.com/office/drawing/2014/main" id="{6DCA14AB-63AA-CDA3-443E-6668187E552E}"/>
                </a:ext>
              </a:extLst>
            </p:cNvPr>
            <p:cNvGrpSpPr/>
            <p:nvPr/>
          </p:nvGrpSpPr>
          <p:grpSpPr>
            <a:xfrm>
              <a:off x="405803" y="2481256"/>
              <a:ext cx="8564026" cy="3179315"/>
              <a:chOff x="405803" y="2481256"/>
              <a:chExt cx="10335364" cy="4210011"/>
            </a:xfrm>
          </p:grpSpPr>
          <p:grpSp>
            <p:nvGrpSpPr>
              <p:cNvPr id="4" name="Group 2">
                <a:extLst>
                  <a:ext uri="{FF2B5EF4-FFF2-40B4-BE49-F238E27FC236}">
                    <a16:creationId xmlns:a16="http://schemas.microsoft.com/office/drawing/2014/main" id="{25C7A6CA-9460-866D-536C-B15662D69914}"/>
                  </a:ext>
                </a:extLst>
              </p:cNvPr>
              <p:cNvGrpSpPr/>
              <p:nvPr/>
            </p:nvGrpSpPr>
            <p:grpSpPr>
              <a:xfrm>
                <a:off x="405803" y="2481256"/>
                <a:ext cx="3242851" cy="1953303"/>
                <a:chOff x="0" y="0"/>
                <a:chExt cx="5785844" cy="3485052"/>
              </a:xfrm>
            </p:grpSpPr>
            <p:sp>
              <p:nvSpPr>
                <p:cNvPr id="5" name="Freeform 3">
                  <a:extLst>
                    <a:ext uri="{FF2B5EF4-FFF2-40B4-BE49-F238E27FC236}">
                      <a16:creationId xmlns:a16="http://schemas.microsoft.com/office/drawing/2014/main" id="{58E6B289-4E00-9555-9965-3ABB649AB022}"/>
                    </a:ext>
                  </a:extLst>
                </p:cNvPr>
                <p:cNvSpPr/>
                <p:nvPr/>
              </p:nvSpPr>
              <p:spPr>
                <a:xfrm>
                  <a:off x="16891" y="16891"/>
                  <a:ext cx="5751957" cy="345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1957" h="3451225">
                      <a:moveTo>
                        <a:pt x="0" y="0"/>
                      </a:moveTo>
                      <a:lnTo>
                        <a:pt x="5751957" y="0"/>
                      </a:lnTo>
                      <a:lnTo>
                        <a:pt x="5751957" y="3451225"/>
                      </a:lnTo>
                      <a:lnTo>
                        <a:pt x="0" y="3451225"/>
                      </a:lnTo>
                      <a:close/>
                    </a:path>
                  </a:pathLst>
                </a:custGeom>
                <a:solidFill>
                  <a:srgbClr val="4F81BD"/>
                </a:solidFill>
              </p:spPr>
              <p:txBody>
                <a:bodyPr/>
                <a:lstStyle/>
                <a:p>
                  <a:endParaRPr lang="pt-BR" sz="1400" dirty="0"/>
                </a:p>
              </p:txBody>
            </p:sp>
            <p:sp>
              <p:nvSpPr>
                <p:cNvPr id="6" name="Freeform 4">
                  <a:extLst>
                    <a:ext uri="{FF2B5EF4-FFF2-40B4-BE49-F238E27FC236}">
                      <a16:creationId xmlns:a16="http://schemas.microsoft.com/office/drawing/2014/main" id="{DE155843-5FB3-DC2B-2CE3-71B4C843E07C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5785739" cy="3485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85739" h="3485007">
                      <a:moveTo>
                        <a:pt x="16891" y="0"/>
                      </a:moveTo>
                      <a:lnTo>
                        <a:pt x="5768848" y="0"/>
                      </a:lnTo>
                      <a:cubicBezTo>
                        <a:pt x="5778246" y="0"/>
                        <a:pt x="5785739" y="7620"/>
                        <a:pt x="5785739" y="16891"/>
                      </a:cubicBezTo>
                      <a:lnTo>
                        <a:pt x="5785739" y="3468116"/>
                      </a:lnTo>
                      <a:cubicBezTo>
                        <a:pt x="5785739" y="3477514"/>
                        <a:pt x="5778119" y="3485007"/>
                        <a:pt x="5768848" y="3485007"/>
                      </a:cubicBezTo>
                      <a:lnTo>
                        <a:pt x="16891" y="3485007"/>
                      </a:lnTo>
                      <a:cubicBezTo>
                        <a:pt x="7493" y="3485007"/>
                        <a:pt x="0" y="3477387"/>
                        <a:pt x="0" y="3468116"/>
                      </a:cubicBezTo>
                      <a:lnTo>
                        <a:pt x="0" y="16891"/>
                      </a:lnTo>
                      <a:cubicBezTo>
                        <a:pt x="0" y="7620"/>
                        <a:pt x="7620" y="0"/>
                        <a:pt x="16891" y="0"/>
                      </a:cubicBezTo>
                      <a:moveTo>
                        <a:pt x="16891" y="33909"/>
                      </a:moveTo>
                      <a:lnTo>
                        <a:pt x="16891" y="16891"/>
                      </a:lnTo>
                      <a:lnTo>
                        <a:pt x="33909" y="16891"/>
                      </a:lnTo>
                      <a:lnTo>
                        <a:pt x="33909" y="3468116"/>
                      </a:lnTo>
                      <a:lnTo>
                        <a:pt x="16891" y="3468116"/>
                      </a:lnTo>
                      <a:lnTo>
                        <a:pt x="16891" y="3451225"/>
                      </a:lnTo>
                      <a:lnTo>
                        <a:pt x="5768848" y="3451225"/>
                      </a:lnTo>
                      <a:lnTo>
                        <a:pt x="5768848" y="3468116"/>
                      </a:lnTo>
                      <a:lnTo>
                        <a:pt x="5751957" y="3468116"/>
                      </a:lnTo>
                      <a:lnTo>
                        <a:pt x="5751957" y="16891"/>
                      </a:lnTo>
                      <a:lnTo>
                        <a:pt x="5768848" y="16891"/>
                      </a:lnTo>
                      <a:lnTo>
                        <a:pt x="5768848" y="33909"/>
                      </a:lnTo>
                      <a:lnTo>
                        <a:pt x="16891" y="339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endParaRPr lang="pt-BR" sz="1400" dirty="0"/>
                </a:p>
              </p:txBody>
            </p:sp>
          </p:grpSp>
          <p:sp>
            <p:nvSpPr>
              <p:cNvPr id="7" name="TextBox 5">
                <a:extLst>
                  <a:ext uri="{FF2B5EF4-FFF2-40B4-BE49-F238E27FC236}">
                    <a16:creationId xmlns:a16="http://schemas.microsoft.com/office/drawing/2014/main" id="{307B01D7-B29F-8D2C-30FB-357B3E06D9D3}"/>
                  </a:ext>
                </a:extLst>
              </p:cNvPr>
              <p:cNvSpPr txBox="1"/>
              <p:nvPr/>
            </p:nvSpPr>
            <p:spPr>
              <a:xfrm>
                <a:off x="482309" y="2542923"/>
                <a:ext cx="3072017" cy="81510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2421"/>
                  </a:lnSpc>
                </a:pPr>
                <a:r>
                  <a:rPr lang="en-US" b="1" dirty="0">
                    <a:solidFill>
                      <a:schemeClr val="bg1"/>
                    </a:solidFill>
                    <a:latin typeface="Abadi" panose="020B0604020104020204" pitchFamily="34" charset="0"/>
                  </a:rPr>
                  <a:t>Racionalizar as contratações</a:t>
                </a:r>
              </a:p>
            </p:txBody>
          </p:sp>
          <p:grpSp>
            <p:nvGrpSpPr>
              <p:cNvPr id="8" name="Group 6">
                <a:extLst>
                  <a:ext uri="{FF2B5EF4-FFF2-40B4-BE49-F238E27FC236}">
                    <a16:creationId xmlns:a16="http://schemas.microsoft.com/office/drawing/2014/main" id="{EC2540F4-AB62-60A6-94E9-168863777E34}"/>
                  </a:ext>
                </a:extLst>
              </p:cNvPr>
              <p:cNvGrpSpPr/>
              <p:nvPr/>
            </p:nvGrpSpPr>
            <p:grpSpPr>
              <a:xfrm>
                <a:off x="3952059" y="2481256"/>
                <a:ext cx="3242851" cy="1953303"/>
                <a:chOff x="0" y="0"/>
                <a:chExt cx="5785844" cy="3485052"/>
              </a:xfrm>
            </p:grpSpPr>
            <p:sp>
              <p:nvSpPr>
                <p:cNvPr id="9" name="Freeform 7">
                  <a:extLst>
                    <a:ext uri="{FF2B5EF4-FFF2-40B4-BE49-F238E27FC236}">
                      <a16:creationId xmlns:a16="http://schemas.microsoft.com/office/drawing/2014/main" id="{36AF60DB-66AD-C55B-7046-2AB40B8514A8}"/>
                    </a:ext>
                  </a:extLst>
                </p:cNvPr>
                <p:cNvSpPr/>
                <p:nvPr/>
              </p:nvSpPr>
              <p:spPr>
                <a:xfrm>
                  <a:off x="16891" y="16891"/>
                  <a:ext cx="5751957" cy="345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1957" h="3451225">
                      <a:moveTo>
                        <a:pt x="0" y="0"/>
                      </a:moveTo>
                      <a:lnTo>
                        <a:pt x="5751957" y="0"/>
                      </a:lnTo>
                      <a:lnTo>
                        <a:pt x="5751957" y="3451225"/>
                      </a:lnTo>
                      <a:lnTo>
                        <a:pt x="0" y="3451225"/>
                      </a:lnTo>
                      <a:close/>
                    </a:path>
                  </a:pathLst>
                </a:custGeom>
                <a:solidFill>
                  <a:srgbClr val="4F81BD"/>
                </a:solidFill>
              </p:spPr>
              <p:txBody>
                <a:bodyPr/>
                <a:lstStyle/>
                <a:p>
                  <a:endParaRPr lang="pt-BR" sz="1400" dirty="0"/>
                </a:p>
              </p:txBody>
            </p:sp>
            <p:sp>
              <p:nvSpPr>
                <p:cNvPr id="10" name="Freeform 8">
                  <a:extLst>
                    <a:ext uri="{FF2B5EF4-FFF2-40B4-BE49-F238E27FC236}">
                      <a16:creationId xmlns:a16="http://schemas.microsoft.com/office/drawing/2014/main" id="{D04A9DA2-44AD-278F-DF11-2266E2A53F0A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5785739" cy="3485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85739" h="3485007">
                      <a:moveTo>
                        <a:pt x="16891" y="0"/>
                      </a:moveTo>
                      <a:lnTo>
                        <a:pt x="5768848" y="0"/>
                      </a:lnTo>
                      <a:cubicBezTo>
                        <a:pt x="5778246" y="0"/>
                        <a:pt x="5785739" y="7620"/>
                        <a:pt x="5785739" y="16891"/>
                      </a:cubicBezTo>
                      <a:lnTo>
                        <a:pt x="5785739" y="3468116"/>
                      </a:lnTo>
                      <a:cubicBezTo>
                        <a:pt x="5785739" y="3477514"/>
                        <a:pt x="5778119" y="3485007"/>
                        <a:pt x="5768848" y="3485007"/>
                      </a:cubicBezTo>
                      <a:lnTo>
                        <a:pt x="16891" y="3485007"/>
                      </a:lnTo>
                      <a:cubicBezTo>
                        <a:pt x="7493" y="3485007"/>
                        <a:pt x="0" y="3477387"/>
                        <a:pt x="0" y="3468116"/>
                      </a:cubicBezTo>
                      <a:lnTo>
                        <a:pt x="0" y="16891"/>
                      </a:lnTo>
                      <a:cubicBezTo>
                        <a:pt x="0" y="7620"/>
                        <a:pt x="7620" y="0"/>
                        <a:pt x="16891" y="0"/>
                      </a:cubicBezTo>
                      <a:moveTo>
                        <a:pt x="16891" y="33909"/>
                      </a:moveTo>
                      <a:lnTo>
                        <a:pt x="16891" y="16891"/>
                      </a:lnTo>
                      <a:lnTo>
                        <a:pt x="33909" y="16891"/>
                      </a:lnTo>
                      <a:lnTo>
                        <a:pt x="33909" y="3468116"/>
                      </a:lnTo>
                      <a:lnTo>
                        <a:pt x="16891" y="3468116"/>
                      </a:lnTo>
                      <a:lnTo>
                        <a:pt x="16891" y="3451225"/>
                      </a:lnTo>
                      <a:lnTo>
                        <a:pt x="5768848" y="3451225"/>
                      </a:lnTo>
                      <a:lnTo>
                        <a:pt x="5768848" y="3468116"/>
                      </a:lnTo>
                      <a:lnTo>
                        <a:pt x="5751957" y="3468116"/>
                      </a:lnTo>
                      <a:lnTo>
                        <a:pt x="5751957" y="16891"/>
                      </a:lnTo>
                      <a:lnTo>
                        <a:pt x="5768848" y="16891"/>
                      </a:lnTo>
                      <a:lnTo>
                        <a:pt x="5768848" y="33909"/>
                      </a:lnTo>
                      <a:lnTo>
                        <a:pt x="16891" y="339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endParaRPr lang="pt-BR" sz="1400" dirty="0"/>
                </a:p>
              </p:txBody>
            </p:sp>
          </p:grpSp>
          <p:sp>
            <p:nvSpPr>
              <p:cNvPr id="11" name="TextBox 9">
                <a:extLst>
                  <a:ext uri="{FF2B5EF4-FFF2-40B4-BE49-F238E27FC236}">
                    <a16:creationId xmlns:a16="http://schemas.microsoft.com/office/drawing/2014/main" id="{30CCDF25-2676-55CD-84DB-512B9DEF0101}"/>
                  </a:ext>
                </a:extLst>
              </p:cNvPr>
              <p:cNvSpPr txBox="1"/>
              <p:nvPr/>
            </p:nvSpPr>
            <p:spPr>
              <a:xfrm>
                <a:off x="4037476" y="2542922"/>
                <a:ext cx="3072017" cy="160797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2421"/>
                  </a:lnSpc>
                </a:pPr>
                <a:r>
                  <a:rPr lang="pt-BR" b="1" dirty="0">
                    <a:solidFill>
                      <a:schemeClr val="bg1"/>
                    </a:solidFill>
                    <a:latin typeface="Abadi" panose="020B0604020104020204" pitchFamily="34" charset="0"/>
                  </a:rPr>
                  <a:t>Garantir o alinhamento das contratações com o planejamento estratégico</a:t>
                </a:r>
                <a:endParaRPr lang="en-US" b="1" dirty="0">
                  <a:solidFill>
                    <a:schemeClr val="bg1"/>
                  </a:solidFill>
                  <a:latin typeface="Abadi" panose="020B0604020104020204" pitchFamily="34" charset="0"/>
                </a:endParaRPr>
              </a:p>
            </p:txBody>
          </p:sp>
          <p:grpSp>
            <p:nvGrpSpPr>
              <p:cNvPr id="12" name="Group 10">
                <a:extLst>
                  <a:ext uri="{FF2B5EF4-FFF2-40B4-BE49-F238E27FC236}">
                    <a16:creationId xmlns:a16="http://schemas.microsoft.com/office/drawing/2014/main" id="{A8D43796-B2F3-0C56-9CDC-A15C953253E3}"/>
                  </a:ext>
                </a:extLst>
              </p:cNvPr>
              <p:cNvGrpSpPr/>
              <p:nvPr/>
            </p:nvGrpSpPr>
            <p:grpSpPr>
              <a:xfrm>
                <a:off x="7498316" y="2481256"/>
                <a:ext cx="3242851" cy="1953303"/>
                <a:chOff x="0" y="0"/>
                <a:chExt cx="5785844" cy="3485052"/>
              </a:xfrm>
            </p:grpSpPr>
            <p:sp>
              <p:nvSpPr>
                <p:cNvPr id="13" name="Freeform 11">
                  <a:extLst>
                    <a:ext uri="{FF2B5EF4-FFF2-40B4-BE49-F238E27FC236}">
                      <a16:creationId xmlns:a16="http://schemas.microsoft.com/office/drawing/2014/main" id="{619A6197-9767-9AA7-4A6C-F383594D8735}"/>
                    </a:ext>
                  </a:extLst>
                </p:cNvPr>
                <p:cNvSpPr/>
                <p:nvPr/>
              </p:nvSpPr>
              <p:spPr>
                <a:xfrm>
                  <a:off x="16891" y="16891"/>
                  <a:ext cx="5751957" cy="345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1957" h="3451225">
                      <a:moveTo>
                        <a:pt x="0" y="0"/>
                      </a:moveTo>
                      <a:lnTo>
                        <a:pt x="5751957" y="0"/>
                      </a:lnTo>
                      <a:lnTo>
                        <a:pt x="5751957" y="3451225"/>
                      </a:lnTo>
                      <a:lnTo>
                        <a:pt x="0" y="3451225"/>
                      </a:lnTo>
                      <a:close/>
                    </a:path>
                  </a:pathLst>
                </a:custGeom>
                <a:solidFill>
                  <a:srgbClr val="4F81BD"/>
                </a:solidFill>
              </p:spPr>
              <p:txBody>
                <a:bodyPr/>
                <a:lstStyle/>
                <a:p>
                  <a:endParaRPr lang="pt-BR" sz="1400" dirty="0"/>
                </a:p>
              </p:txBody>
            </p:sp>
            <p:sp>
              <p:nvSpPr>
                <p:cNvPr id="14" name="Freeform 12">
                  <a:extLst>
                    <a:ext uri="{FF2B5EF4-FFF2-40B4-BE49-F238E27FC236}">
                      <a16:creationId xmlns:a16="http://schemas.microsoft.com/office/drawing/2014/main" id="{957A4E64-F4B9-4BD0-C57A-2DA78BFBF571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5785739" cy="3485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85739" h="3485007">
                      <a:moveTo>
                        <a:pt x="16891" y="0"/>
                      </a:moveTo>
                      <a:lnTo>
                        <a:pt x="5768848" y="0"/>
                      </a:lnTo>
                      <a:cubicBezTo>
                        <a:pt x="5778246" y="0"/>
                        <a:pt x="5785739" y="7620"/>
                        <a:pt x="5785739" y="16891"/>
                      </a:cubicBezTo>
                      <a:lnTo>
                        <a:pt x="5785739" y="3468116"/>
                      </a:lnTo>
                      <a:cubicBezTo>
                        <a:pt x="5785739" y="3477514"/>
                        <a:pt x="5778119" y="3485007"/>
                        <a:pt x="5768848" y="3485007"/>
                      </a:cubicBezTo>
                      <a:lnTo>
                        <a:pt x="16891" y="3485007"/>
                      </a:lnTo>
                      <a:cubicBezTo>
                        <a:pt x="7493" y="3485007"/>
                        <a:pt x="0" y="3477387"/>
                        <a:pt x="0" y="3468116"/>
                      </a:cubicBezTo>
                      <a:lnTo>
                        <a:pt x="0" y="16891"/>
                      </a:lnTo>
                      <a:cubicBezTo>
                        <a:pt x="0" y="7620"/>
                        <a:pt x="7620" y="0"/>
                        <a:pt x="16891" y="0"/>
                      </a:cubicBezTo>
                      <a:moveTo>
                        <a:pt x="16891" y="33909"/>
                      </a:moveTo>
                      <a:lnTo>
                        <a:pt x="16891" y="16891"/>
                      </a:lnTo>
                      <a:lnTo>
                        <a:pt x="33909" y="16891"/>
                      </a:lnTo>
                      <a:lnTo>
                        <a:pt x="33909" y="3468116"/>
                      </a:lnTo>
                      <a:lnTo>
                        <a:pt x="16891" y="3468116"/>
                      </a:lnTo>
                      <a:lnTo>
                        <a:pt x="16891" y="3451225"/>
                      </a:lnTo>
                      <a:lnTo>
                        <a:pt x="5768848" y="3451225"/>
                      </a:lnTo>
                      <a:lnTo>
                        <a:pt x="5768848" y="3468116"/>
                      </a:lnTo>
                      <a:lnTo>
                        <a:pt x="5751957" y="3468116"/>
                      </a:lnTo>
                      <a:lnTo>
                        <a:pt x="5751957" y="16891"/>
                      </a:lnTo>
                      <a:lnTo>
                        <a:pt x="5768848" y="16891"/>
                      </a:lnTo>
                      <a:lnTo>
                        <a:pt x="5768848" y="33909"/>
                      </a:lnTo>
                      <a:lnTo>
                        <a:pt x="16891" y="339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endParaRPr lang="pt-BR" sz="1400" dirty="0"/>
                </a:p>
              </p:txBody>
            </p:sp>
          </p:grpSp>
          <p:sp>
            <p:nvSpPr>
              <p:cNvPr id="15" name="TextBox 13">
                <a:extLst>
                  <a:ext uri="{FF2B5EF4-FFF2-40B4-BE49-F238E27FC236}">
                    <a16:creationId xmlns:a16="http://schemas.microsoft.com/office/drawing/2014/main" id="{2C23D28B-5CB6-8514-0D85-B2D5ABC05F85}"/>
                  </a:ext>
                </a:extLst>
              </p:cNvPr>
              <p:cNvSpPr txBox="1"/>
              <p:nvPr/>
            </p:nvSpPr>
            <p:spPr>
              <a:xfrm>
                <a:off x="7583733" y="2542281"/>
                <a:ext cx="3072017" cy="120041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2421"/>
                  </a:lnSpc>
                </a:pPr>
                <a:r>
                  <a:rPr lang="pt-BR" b="1" dirty="0">
                    <a:solidFill>
                      <a:schemeClr val="bg1"/>
                    </a:solidFill>
                    <a:latin typeface="Abadi" panose="020B0604020104020204" pitchFamily="34" charset="0"/>
                  </a:rPr>
                  <a:t>Subsidiar a elaboração da lei orçamentária no Estado de Goiás</a:t>
                </a:r>
                <a:endParaRPr lang="en-US" b="1" dirty="0">
                  <a:solidFill>
                    <a:schemeClr val="bg1"/>
                  </a:solidFill>
                  <a:latin typeface="Abadi" panose="020B0604020104020204" pitchFamily="34" charset="0"/>
                </a:endParaRPr>
              </a:p>
            </p:txBody>
          </p:sp>
          <p:grpSp>
            <p:nvGrpSpPr>
              <p:cNvPr id="16" name="Group 14">
                <a:extLst>
                  <a:ext uri="{FF2B5EF4-FFF2-40B4-BE49-F238E27FC236}">
                    <a16:creationId xmlns:a16="http://schemas.microsoft.com/office/drawing/2014/main" id="{8EB5F8E9-B176-0C2E-E86F-49361DDDCB70}"/>
                  </a:ext>
                </a:extLst>
              </p:cNvPr>
              <p:cNvGrpSpPr/>
              <p:nvPr/>
            </p:nvGrpSpPr>
            <p:grpSpPr>
              <a:xfrm>
                <a:off x="405803" y="4737964"/>
                <a:ext cx="3242851" cy="1953303"/>
                <a:chOff x="0" y="0"/>
                <a:chExt cx="5785844" cy="3485052"/>
              </a:xfrm>
            </p:grpSpPr>
            <p:sp>
              <p:nvSpPr>
                <p:cNvPr id="17" name="Freeform 15">
                  <a:extLst>
                    <a:ext uri="{FF2B5EF4-FFF2-40B4-BE49-F238E27FC236}">
                      <a16:creationId xmlns:a16="http://schemas.microsoft.com/office/drawing/2014/main" id="{5479C254-51A7-9364-9DD7-7EFBE0B3D736}"/>
                    </a:ext>
                  </a:extLst>
                </p:cNvPr>
                <p:cNvSpPr/>
                <p:nvPr/>
              </p:nvSpPr>
              <p:spPr>
                <a:xfrm>
                  <a:off x="16891" y="16891"/>
                  <a:ext cx="5751957" cy="345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1957" h="3451225">
                      <a:moveTo>
                        <a:pt x="0" y="0"/>
                      </a:moveTo>
                      <a:lnTo>
                        <a:pt x="5751957" y="0"/>
                      </a:lnTo>
                      <a:lnTo>
                        <a:pt x="5751957" y="3451225"/>
                      </a:lnTo>
                      <a:lnTo>
                        <a:pt x="0" y="3451225"/>
                      </a:lnTo>
                      <a:close/>
                    </a:path>
                  </a:pathLst>
                </a:custGeom>
                <a:solidFill>
                  <a:srgbClr val="4F81BD"/>
                </a:solidFill>
              </p:spPr>
              <p:txBody>
                <a:bodyPr/>
                <a:lstStyle/>
                <a:p>
                  <a:endParaRPr lang="pt-BR" sz="1400" dirty="0"/>
                </a:p>
              </p:txBody>
            </p:sp>
            <p:sp>
              <p:nvSpPr>
                <p:cNvPr id="18" name="Freeform 16">
                  <a:extLst>
                    <a:ext uri="{FF2B5EF4-FFF2-40B4-BE49-F238E27FC236}">
                      <a16:creationId xmlns:a16="http://schemas.microsoft.com/office/drawing/2014/main" id="{19A46FC8-7955-8300-E725-118B3407442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5785739" cy="3485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85739" h="3485007">
                      <a:moveTo>
                        <a:pt x="16891" y="0"/>
                      </a:moveTo>
                      <a:lnTo>
                        <a:pt x="5768848" y="0"/>
                      </a:lnTo>
                      <a:cubicBezTo>
                        <a:pt x="5778246" y="0"/>
                        <a:pt x="5785739" y="7620"/>
                        <a:pt x="5785739" y="16891"/>
                      </a:cubicBezTo>
                      <a:lnTo>
                        <a:pt x="5785739" y="3468116"/>
                      </a:lnTo>
                      <a:cubicBezTo>
                        <a:pt x="5785739" y="3477514"/>
                        <a:pt x="5778119" y="3485007"/>
                        <a:pt x="5768848" y="3485007"/>
                      </a:cubicBezTo>
                      <a:lnTo>
                        <a:pt x="16891" y="3485007"/>
                      </a:lnTo>
                      <a:cubicBezTo>
                        <a:pt x="7493" y="3485007"/>
                        <a:pt x="0" y="3477387"/>
                        <a:pt x="0" y="3468116"/>
                      </a:cubicBezTo>
                      <a:lnTo>
                        <a:pt x="0" y="16891"/>
                      </a:lnTo>
                      <a:cubicBezTo>
                        <a:pt x="0" y="7620"/>
                        <a:pt x="7620" y="0"/>
                        <a:pt x="16891" y="0"/>
                      </a:cubicBezTo>
                      <a:moveTo>
                        <a:pt x="16891" y="33909"/>
                      </a:moveTo>
                      <a:lnTo>
                        <a:pt x="16891" y="16891"/>
                      </a:lnTo>
                      <a:lnTo>
                        <a:pt x="33909" y="16891"/>
                      </a:lnTo>
                      <a:lnTo>
                        <a:pt x="33909" y="3468116"/>
                      </a:lnTo>
                      <a:lnTo>
                        <a:pt x="16891" y="3468116"/>
                      </a:lnTo>
                      <a:lnTo>
                        <a:pt x="16891" y="3451225"/>
                      </a:lnTo>
                      <a:lnTo>
                        <a:pt x="5768848" y="3451225"/>
                      </a:lnTo>
                      <a:lnTo>
                        <a:pt x="5768848" y="3468116"/>
                      </a:lnTo>
                      <a:lnTo>
                        <a:pt x="5751957" y="3468116"/>
                      </a:lnTo>
                      <a:lnTo>
                        <a:pt x="5751957" y="16891"/>
                      </a:lnTo>
                      <a:lnTo>
                        <a:pt x="5768848" y="16891"/>
                      </a:lnTo>
                      <a:lnTo>
                        <a:pt x="5768848" y="33909"/>
                      </a:lnTo>
                      <a:lnTo>
                        <a:pt x="16891" y="339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endParaRPr lang="pt-BR" sz="1400" dirty="0"/>
                </a:p>
              </p:txBody>
            </p:sp>
          </p:grpSp>
          <p:sp>
            <p:nvSpPr>
              <p:cNvPr id="19" name="TextBox 17">
                <a:extLst>
                  <a:ext uri="{FF2B5EF4-FFF2-40B4-BE49-F238E27FC236}">
                    <a16:creationId xmlns:a16="http://schemas.microsoft.com/office/drawing/2014/main" id="{632555C1-5BD5-5937-46FE-3B6213A6EC92}"/>
                  </a:ext>
                </a:extLst>
              </p:cNvPr>
              <p:cNvSpPr txBox="1"/>
              <p:nvPr/>
            </p:nvSpPr>
            <p:spPr>
              <a:xfrm>
                <a:off x="491220" y="4822044"/>
                <a:ext cx="3072017" cy="120041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2421"/>
                  </a:lnSpc>
                </a:pPr>
                <a:r>
                  <a:rPr lang="pt-BR" b="1" dirty="0">
                    <a:solidFill>
                      <a:schemeClr val="bg1"/>
                    </a:solidFill>
                    <a:latin typeface="Abadi" panose="020B0604020104020204" pitchFamily="34" charset="0"/>
                  </a:rPr>
                  <a:t>Auxiliar a programação e a execução financeiras do Estado</a:t>
                </a:r>
                <a:endParaRPr lang="en-US" b="1" dirty="0">
                  <a:solidFill>
                    <a:schemeClr val="bg1"/>
                  </a:solidFill>
                  <a:latin typeface="Abadi" panose="020B0604020104020204" pitchFamily="34" charset="0"/>
                </a:endParaRPr>
              </a:p>
            </p:txBody>
          </p:sp>
          <p:grpSp>
            <p:nvGrpSpPr>
              <p:cNvPr id="20" name="Group 18">
                <a:extLst>
                  <a:ext uri="{FF2B5EF4-FFF2-40B4-BE49-F238E27FC236}">
                    <a16:creationId xmlns:a16="http://schemas.microsoft.com/office/drawing/2014/main" id="{B57E3C2B-490F-2B6B-3AB3-00945A58E9DD}"/>
                  </a:ext>
                </a:extLst>
              </p:cNvPr>
              <p:cNvGrpSpPr/>
              <p:nvPr/>
            </p:nvGrpSpPr>
            <p:grpSpPr>
              <a:xfrm>
                <a:off x="3952059" y="4737964"/>
                <a:ext cx="3242851" cy="1953303"/>
                <a:chOff x="0" y="0"/>
                <a:chExt cx="5785844" cy="3485052"/>
              </a:xfrm>
            </p:grpSpPr>
            <p:sp>
              <p:nvSpPr>
                <p:cNvPr id="21" name="Freeform 19">
                  <a:extLst>
                    <a:ext uri="{FF2B5EF4-FFF2-40B4-BE49-F238E27FC236}">
                      <a16:creationId xmlns:a16="http://schemas.microsoft.com/office/drawing/2014/main" id="{7960A50D-B77D-A302-A25F-D5AF24868236}"/>
                    </a:ext>
                  </a:extLst>
                </p:cNvPr>
                <p:cNvSpPr/>
                <p:nvPr/>
              </p:nvSpPr>
              <p:spPr>
                <a:xfrm>
                  <a:off x="16891" y="16891"/>
                  <a:ext cx="5751957" cy="345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1957" h="3451225">
                      <a:moveTo>
                        <a:pt x="0" y="0"/>
                      </a:moveTo>
                      <a:lnTo>
                        <a:pt x="5751957" y="0"/>
                      </a:lnTo>
                      <a:lnTo>
                        <a:pt x="5751957" y="3451225"/>
                      </a:lnTo>
                      <a:lnTo>
                        <a:pt x="0" y="3451225"/>
                      </a:lnTo>
                      <a:close/>
                    </a:path>
                  </a:pathLst>
                </a:custGeom>
                <a:solidFill>
                  <a:srgbClr val="4F81BD"/>
                </a:solidFill>
              </p:spPr>
              <p:txBody>
                <a:bodyPr/>
                <a:lstStyle/>
                <a:p>
                  <a:endParaRPr lang="pt-BR" sz="1400" dirty="0"/>
                </a:p>
              </p:txBody>
            </p:sp>
            <p:sp>
              <p:nvSpPr>
                <p:cNvPr id="22" name="Freeform 20">
                  <a:extLst>
                    <a:ext uri="{FF2B5EF4-FFF2-40B4-BE49-F238E27FC236}">
                      <a16:creationId xmlns:a16="http://schemas.microsoft.com/office/drawing/2014/main" id="{2514559F-93BE-4B44-93B2-BDFE472CE99E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5785739" cy="3485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85739" h="3485007">
                      <a:moveTo>
                        <a:pt x="16891" y="0"/>
                      </a:moveTo>
                      <a:lnTo>
                        <a:pt x="5768848" y="0"/>
                      </a:lnTo>
                      <a:cubicBezTo>
                        <a:pt x="5778246" y="0"/>
                        <a:pt x="5785739" y="7620"/>
                        <a:pt x="5785739" y="16891"/>
                      </a:cubicBezTo>
                      <a:lnTo>
                        <a:pt x="5785739" y="3468116"/>
                      </a:lnTo>
                      <a:cubicBezTo>
                        <a:pt x="5785739" y="3477514"/>
                        <a:pt x="5778119" y="3485007"/>
                        <a:pt x="5768848" y="3485007"/>
                      </a:cubicBezTo>
                      <a:lnTo>
                        <a:pt x="16891" y="3485007"/>
                      </a:lnTo>
                      <a:cubicBezTo>
                        <a:pt x="7493" y="3485007"/>
                        <a:pt x="0" y="3477387"/>
                        <a:pt x="0" y="3468116"/>
                      </a:cubicBezTo>
                      <a:lnTo>
                        <a:pt x="0" y="16891"/>
                      </a:lnTo>
                      <a:cubicBezTo>
                        <a:pt x="0" y="7620"/>
                        <a:pt x="7620" y="0"/>
                        <a:pt x="16891" y="0"/>
                      </a:cubicBezTo>
                      <a:moveTo>
                        <a:pt x="16891" y="33909"/>
                      </a:moveTo>
                      <a:lnTo>
                        <a:pt x="16891" y="16891"/>
                      </a:lnTo>
                      <a:lnTo>
                        <a:pt x="33909" y="16891"/>
                      </a:lnTo>
                      <a:lnTo>
                        <a:pt x="33909" y="3468116"/>
                      </a:lnTo>
                      <a:lnTo>
                        <a:pt x="16891" y="3468116"/>
                      </a:lnTo>
                      <a:lnTo>
                        <a:pt x="16891" y="3451225"/>
                      </a:lnTo>
                      <a:lnTo>
                        <a:pt x="5768848" y="3451225"/>
                      </a:lnTo>
                      <a:lnTo>
                        <a:pt x="5768848" y="3468116"/>
                      </a:lnTo>
                      <a:lnTo>
                        <a:pt x="5751957" y="3468116"/>
                      </a:lnTo>
                      <a:lnTo>
                        <a:pt x="5751957" y="16891"/>
                      </a:lnTo>
                      <a:lnTo>
                        <a:pt x="5768848" y="16891"/>
                      </a:lnTo>
                      <a:lnTo>
                        <a:pt x="5768848" y="33909"/>
                      </a:lnTo>
                      <a:lnTo>
                        <a:pt x="16891" y="339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endParaRPr lang="pt-BR" sz="1400" dirty="0"/>
                </a:p>
              </p:txBody>
            </p:sp>
          </p:grpSp>
          <p:sp>
            <p:nvSpPr>
              <p:cNvPr id="23" name="TextBox 21">
                <a:extLst>
                  <a:ext uri="{FF2B5EF4-FFF2-40B4-BE49-F238E27FC236}">
                    <a16:creationId xmlns:a16="http://schemas.microsoft.com/office/drawing/2014/main" id="{E0B12C2C-72C6-EAE7-9438-ADF61CD26982}"/>
                  </a:ext>
                </a:extLst>
              </p:cNvPr>
              <p:cNvSpPr txBox="1"/>
              <p:nvPr/>
            </p:nvSpPr>
            <p:spPr>
              <a:xfrm>
                <a:off x="4037476" y="4822044"/>
                <a:ext cx="3072017" cy="122266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2421"/>
                  </a:lnSpc>
                </a:pPr>
                <a:r>
                  <a:rPr lang="pt-BR" b="1" dirty="0">
                    <a:solidFill>
                      <a:schemeClr val="bg1"/>
                    </a:solidFill>
                    <a:latin typeface="Abadi" panose="020B0604020104020204" pitchFamily="34" charset="0"/>
                  </a:rPr>
                  <a:t>Garantir a eficiência e a economicidade do gasto público</a:t>
                </a:r>
                <a:endParaRPr lang="en-US" b="1" dirty="0">
                  <a:solidFill>
                    <a:schemeClr val="bg1"/>
                  </a:solidFill>
                  <a:latin typeface="Abadi" panose="020B0604020104020204" pitchFamily="34" charset="0"/>
                </a:endParaRPr>
              </a:p>
            </p:txBody>
          </p:sp>
          <p:grpSp>
            <p:nvGrpSpPr>
              <p:cNvPr id="24" name="Group 22">
                <a:extLst>
                  <a:ext uri="{FF2B5EF4-FFF2-40B4-BE49-F238E27FC236}">
                    <a16:creationId xmlns:a16="http://schemas.microsoft.com/office/drawing/2014/main" id="{F1B5BCAA-3B9B-AA58-F905-AFBBBEFB3CE7}"/>
                  </a:ext>
                </a:extLst>
              </p:cNvPr>
              <p:cNvGrpSpPr/>
              <p:nvPr/>
            </p:nvGrpSpPr>
            <p:grpSpPr>
              <a:xfrm>
                <a:off x="7498316" y="4737964"/>
                <a:ext cx="3242851" cy="1953303"/>
                <a:chOff x="0" y="0"/>
                <a:chExt cx="5785844" cy="3485052"/>
              </a:xfrm>
            </p:grpSpPr>
            <p:sp>
              <p:nvSpPr>
                <p:cNvPr id="25" name="Freeform 23">
                  <a:extLst>
                    <a:ext uri="{FF2B5EF4-FFF2-40B4-BE49-F238E27FC236}">
                      <a16:creationId xmlns:a16="http://schemas.microsoft.com/office/drawing/2014/main" id="{686AC8DE-C9BB-DD06-E012-B73710306735}"/>
                    </a:ext>
                  </a:extLst>
                </p:cNvPr>
                <p:cNvSpPr/>
                <p:nvPr/>
              </p:nvSpPr>
              <p:spPr>
                <a:xfrm>
                  <a:off x="16891" y="16891"/>
                  <a:ext cx="5751957" cy="345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1957" h="3451225">
                      <a:moveTo>
                        <a:pt x="0" y="0"/>
                      </a:moveTo>
                      <a:lnTo>
                        <a:pt x="5751957" y="0"/>
                      </a:lnTo>
                      <a:lnTo>
                        <a:pt x="5751957" y="3451225"/>
                      </a:lnTo>
                      <a:lnTo>
                        <a:pt x="0" y="3451225"/>
                      </a:lnTo>
                      <a:close/>
                    </a:path>
                  </a:pathLst>
                </a:custGeom>
                <a:solidFill>
                  <a:srgbClr val="4F81BD"/>
                </a:solidFill>
              </p:spPr>
              <p:txBody>
                <a:bodyPr/>
                <a:lstStyle/>
                <a:p>
                  <a:endParaRPr lang="pt-BR" sz="1400" dirty="0"/>
                </a:p>
              </p:txBody>
            </p:sp>
            <p:sp>
              <p:nvSpPr>
                <p:cNvPr id="26" name="Freeform 24">
                  <a:extLst>
                    <a:ext uri="{FF2B5EF4-FFF2-40B4-BE49-F238E27FC236}">
                      <a16:creationId xmlns:a16="http://schemas.microsoft.com/office/drawing/2014/main" id="{6D55962B-8A5A-9421-69F1-EA15665EB5E2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5785739" cy="3485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85739" h="3485007">
                      <a:moveTo>
                        <a:pt x="16891" y="0"/>
                      </a:moveTo>
                      <a:lnTo>
                        <a:pt x="5768848" y="0"/>
                      </a:lnTo>
                      <a:cubicBezTo>
                        <a:pt x="5778246" y="0"/>
                        <a:pt x="5785739" y="7620"/>
                        <a:pt x="5785739" y="16891"/>
                      </a:cubicBezTo>
                      <a:lnTo>
                        <a:pt x="5785739" y="3468116"/>
                      </a:lnTo>
                      <a:cubicBezTo>
                        <a:pt x="5785739" y="3477514"/>
                        <a:pt x="5778119" y="3485007"/>
                        <a:pt x="5768848" y="3485007"/>
                      </a:cubicBezTo>
                      <a:lnTo>
                        <a:pt x="16891" y="3485007"/>
                      </a:lnTo>
                      <a:cubicBezTo>
                        <a:pt x="7493" y="3485007"/>
                        <a:pt x="0" y="3477387"/>
                        <a:pt x="0" y="3468116"/>
                      </a:cubicBezTo>
                      <a:lnTo>
                        <a:pt x="0" y="16891"/>
                      </a:lnTo>
                      <a:cubicBezTo>
                        <a:pt x="0" y="7620"/>
                        <a:pt x="7620" y="0"/>
                        <a:pt x="16891" y="0"/>
                      </a:cubicBezTo>
                      <a:moveTo>
                        <a:pt x="16891" y="33909"/>
                      </a:moveTo>
                      <a:lnTo>
                        <a:pt x="16891" y="16891"/>
                      </a:lnTo>
                      <a:lnTo>
                        <a:pt x="33909" y="16891"/>
                      </a:lnTo>
                      <a:lnTo>
                        <a:pt x="33909" y="3468116"/>
                      </a:lnTo>
                      <a:lnTo>
                        <a:pt x="16891" y="3468116"/>
                      </a:lnTo>
                      <a:lnTo>
                        <a:pt x="16891" y="3451225"/>
                      </a:lnTo>
                      <a:lnTo>
                        <a:pt x="5768848" y="3451225"/>
                      </a:lnTo>
                      <a:lnTo>
                        <a:pt x="5768848" y="3468116"/>
                      </a:lnTo>
                      <a:lnTo>
                        <a:pt x="5751957" y="3468116"/>
                      </a:lnTo>
                      <a:lnTo>
                        <a:pt x="5751957" y="16891"/>
                      </a:lnTo>
                      <a:lnTo>
                        <a:pt x="5768848" y="16891"/>
                      </a:lnTo>
                      <a:lnTo>
                        <a:pt x="5768848" y="33909"/>
                      </a:lnTo>
                      <a:lnTo>
                        <a:pt x="16891" y="339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endParaRPr lang="pt-BR" sz="1400" dirty="0"/>
                </a:p>
              </p:txBody>
            </p:sp>
          </p:grpSp>
          <p:sp>
            <p:nvSpPr>
              <p:cNvPr id="27" name="TextBox 25">
                <a:extLst>
                  <a:ext uri="{FF2B5EF4-FFF2-40B4-BE49-F238E27FC236}">
                    <a16:creationId xmlns:a16="http://schemas.microsoft.com/office/drawing/2014/main" id="{465A96C6-27F6-ECC8-3CF0-24413DA2FC21}"/>
                  </a:ext>
                </a:extLst>
              </p:cNvPr>
              <p:cNvSpPr txBox="1"/>
              <p:nvPr/>
            </p:nvSpPr>
            <p:spPr>
              <a:xfrm>
                <a:off x="7583733" y="4822044"/>
                <a:ext cx="3072017" cy="122266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2421"/>
                  </a:lnSpc>
                </a:pPr>
                <a:r>
                  <a:rPr lang="pt-BR" b="1" dirty="0">
                    <a:solidFill>
                      <a:schemeClr val="bg1"/>
                    </a:solidFill>
                    <a:latin typeface="Abadi" panose="020B0604020104020204" pitchFamily="34" charset="0"/>
                  </a:rPr>
                  <a:t>Permitir a gestão dos processos de contratações</a:t>
                </a:r>
                <a:endParaRPr lang="en-US" b="1" dirty="0">
                  <a:solidFill>
                    <a:schemeClr val="bg1"/>
                  </a:solidFill>
                  <a:latin typeface="Abadi" panose="020B0604020104020204" pitchFamily="34" charset="0"/>
                </a:endParaRPr>
              </a:p>
            </p:txBody>
          </p:sp>
        </p:grpSp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64ABFDD9-15EB-D595-CE54-FA32DBB882DB}"/>
                </a:ext>
              </a:extLst>
            </p:cNvPr>
            <p:cNvGrpSpPr/>
            <p:nvPr/>
          </p:nvGrpSpPr>
          <p:grpSpPr>
            <a:xfrm>
              <a:off x="9218673" y="2488405"/>
              <a:ext cx="2874156" cy="1475077"/>
              <a:chOff x="405803" y="2481256"/>
              <a:chExt cx="3242851" cy="1953303"/>
            </a:xfrm>
          </p:grpSpPr>
          <p:grpSp>
            <p:nvGrpSpPr>
              <p:cNvPr id="32" name="Group 2">
                <a:extLst>
                  <a:ext uri="{FF2B5EF4-FFF2-40B4-BE49-F238E27FC236}">
                    <a16:creationId xmlns:a16="http://schemas.microsoft.com/office/drawing/2014/main" id="{BC940360-5334-A5C9-A95C-26B0CF47B019}"/>
                  </a:ext>
                </a:extLst>
              </p:cNvPr>
              <p:cNvGrpSpPr/>
              <p:nvPr/>
            </p:nvGrpSpPr>
            <p:grpSpPr>
              <a:xfrm>
                <a:off x="405803" y="2481256"/>
                <a:ext cx="3242851" cy="1953303"/>
                <a:chOff x="0" y="0"/>
                <a:chExt cx="5785844" cy="3485052"/>
              </a:xfrm>
            </p:grpSpPr>
            <p:sp>
              <p:nvSpPr>
                <p:cNvPr id="34" name="Freeform 3">
                  <a:extLst>
                    <a:ext uri="{FF2B5EF4-FFF2-40B4-BE49-F238E27FC236}">
                      <a16:creationId xmlns:a16="http://schemas.microsoft.com/office/drawing/2014/main" id="{44F4BB78-1232-C19F-81EF-BD13AE04314B}"/>
                    </a:ext>
                  </a:extLst>
                </p:cNvPr>
                <p:cNvSpPr/>
                <p:nvPr/>
              </p:nvSpPr>
              <p:spPr>
                <a:xfrm>
                  <a:off x="16891" y="16891"/>
                  <a:ext cx="5751957" cy="345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1957" h="3451225">
                      <a:moveTo>
                        <a:pt x="0" y="0"/>
                      </a:moveTo>
                      <a:lnTo>
                        <a:pt x="5751957" y="0"/>
                      </a:lnTo>
                      <a:lnTo>
                        <a:pt x="5751957" y="3451225"/>
                      </a:lnTo>
                      <a:lnTo>
                        <a:pt x="0" y="3451225"/>
                      </a:lnTo>
                      <a:close/>
                    </a:path>
                  </a:pathLst>
                </a:custGeom>
                <a:solidFill>
                  <a:srgbClr val="4F81BD"/>
                </a:solidFill>
              </p:spPr>
              <p:txBody>
                <a:bodyPr/>
                <a:lstStyle/>
                <a:p>
                  <a:endParaRPr lang="pt-BR" dirty="0"/>
                </a:p>
              </p:txBody>
            </p:sp>
            <p:sp>
              <p:nvSpPr>
                <p:cNvPr id="35" name="Freeform 4">
                  <a:extLst>
                    <a:ext uri="{FF2B5EF4-FFF2-40B4-BE49-F238E27FC236}">
                      <a16:creationId xmlns:a16="http://schemas.microsoft.com/office/drawing/2014/main" id="{2C89CD62-490E-3E32-E803-6262C15574AD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5785739" cy="3485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85739" h="3485007">
                      <a:moveTo>
                        <a:pt x="16891" y="0"/>
                      </a:moveTo>
                      <a:lnTo>
                        <a:pt x="5768848" y="0"/>
                      </a:lnTo>
                      <a:cubicBezTo>
                        <a:pt x="5778246" y="0"/>
                        <a:pt x="5785739" y="7620"/>
                        <a:pt x="5785739" y="16891"/>
                      </a:cubicBezTo>
                      <a:lnTo>
                        <a:pt x="5785739" y="3468116"/>
                      </a:lnTo>
                      <a:cubicBezTo>
                        <a:pt x="5785739" y="3477514"/>
                        <a:pt x="5778119" y="3485007"/>
                        <a:pt x="5768848" y="3485007"/>
                      </a:cubicBezTo>
                      <a:lnTo>
                        <a:pt x="16891" y="3485007"/>
                      </a:lnTo>
                      <a:cubicBezTo>
                        <a:pt x="7493" y="3485007"/>
                        <a:pt x="0" y="3477387"/>
                        <a:pt x="0" y="3468116"/>
                      </a:cubicBezTo>
                      <a:lnTo>
                        <a:pt x="0" y="16891"/>
                      </a:lnTo>
                      <a:cubicBezTo>
                        <a:pt x="0" y="7620"/>
                        <a:pt x="7620" y="0"/>
                        <a:pt x="16891" y="0"/>
                      </a:cubicBezTo>
                      <a:moveTo>
                        <a:pt x="16891" y="33909"/>
                      </a:moveTo>
                      <a:lnTo>
                        <a:pt x="16891" y="16891"/>
                      </a:lnTo>
                      <a:lnTo>
                        <a:pt x="33909" y="16891"/>
                      </a:lnTo>
                      <a:lnTo>
                        <a:pt x="33909" y="3468116"/>
                      </a:lnTo>
                      <a:lnTo>
                        <a:pt x="16891" y="3468116"/>
                      </a:lnTo>
                      <a:lnTo>
                        <a:pt x="16891" y="3451225"/>
                      </a:lnTo>
                      <a:lnTo>
                        <a:pt x="5768848" y="3451225"/>
                      </a:lnTo>
                      <a:lnTo>
                        <a:pt x="5768848" y="3468116"/>
                      </a:lnTo>
                      <a:lnTo>
                        <a:pt x="5751957" y="3468116"/>
                      </a:lnTo>
                      <a:lnTo>
                        <a:pt x="5751957" y="16891"/>
                      </a:lnTo>
                      <a:lnTo>
                        <a:pt x="5768848" y="16891"/>
                      </a:lnTo>
                      <a:lnTo>
                        <a:pt x="5768848" y="33909"/>
                      </a:lnTo>
                      <a:lnTo>
                        <a:pt x="16891" y="339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endParaRPr lang="pt-BR" dirty="0"/>
                </a:p>
              </p:txBody>
            </p:sp>
          </p:grpSp>
          <p:sp>
            <p:nvSpPr>
              <p:cNvPr id="33" name="TextBox 5">
                <a:extLst>
                  <a:ext uri="{FF2B5EF4-FFF2-40B4-BE49-F238E27FC236}">
                    <a16:creationId xmlns:a16="http://schemas.microsoft.com/office/drawing/2014/main" id="{FC867C2F-6B77-D44D-047D-26073496012B}"/>
                  </a:ext>
                </a:extLst>
              </p:cNvPr>
              <p:cNvSpPr txBox="1"/>
              <p:nvPr/>
            </p:nvSpPr>
            <p:spPr>
              <a:xfrm>
                <a:off x="482309" y="2542923"/>
                <a:ext cx="3072017" cy="102026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2421"/>
                  </a:lnSpc>
                </a:pPr>
                <a:r>
                  <a:rPr lang="pt-BR" b="1" dirty="0">
                    <a:solidFill>
                      <a:schemeClr val="bg1"/>
                    </a:solidFill>
                    <a:latin typeface="Abadi" panose="020B0604020104020204" pitchFamily="34" charset="0"/>
                  </a:rPr>
                  <a:t>Garantir maior transparência e controle das contratações</a:t>
                </a:r>
                <a:endParaRPr lang="en-US" b="1" dirty="0">
                  <a:solidFill>
                    <a:schemeClr val="bg1"/>
                  </a:solidFill>
                  <a:latin typeface="Abadi" panose="020B0604020104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086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689771" cy="914400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Estudos técnicos preliminares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B335BD-AB07-519C-9ECA-0DEE2C1CF465}"/>
              </a:ext>
            </a:extLst>
          </p:cNvPr>
          <p:cNvSpPr txBox="1"/>
          <p:nvPr/>
        </p:nvSpPr>
        <p:spPr>
          <a:xfrm>
            <a:off x="0" y="914401"/>
            <a:ext cx="12192000" cy="56152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200" b="1" spc="56" dirty="0">
                <a:solidFill>
                  <a:srgbClr val="000000"/>
                </a:solidFill>
                <a:latin typeface="Abadi" panose="020B0604020104020204" pitchFamily="34" charset="0"/>
              </a:rPr>
              <a:t>Lei nº 14.133/2021</a:t>
            </a:r>
          </a:p>
          <a:p>
            <a:pPr algn="l">
              <a:lnSpc>
                <a:spcPts val="4900"/>
              </a:lnSpc>
            </a:pPr>
            <a:endParaRPr lang="en-US" sz="3200" spc="56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algn="l">
              <a:lnSpc>
                <a:spcPts val="4900"/>
              </a:lnSpc>
            </a:pP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Art. 18. (...)</a:t>
            </a:r>
          </a:p>
          <a:p>
            <a:pPr algn="l">
              <a:lnSpc>
                <a:spcPts val="4900"/>
              </a:lnSpc>
            </a:pPr>
            <a:r>
              <a:rPr lang="en-US" sz="3200" spc="56" dirty="0">
                <a:solidFill>
                  <a:srgbClr val="000000"/>
                </a:solidFill>
                <a:latin typeface="Abadi" panose="020B0604020104020204" pitchFamily="34" charset="0"/>
                <a:ea typeface="Montserrat"/>
              </a:rPr>
              <a:t>§ 1º O </a:t>
            </a:r>
            <a:r>
              <a:rPr lang="en-US" sz="3200" spc="56" dirty="0">
                <a:solidFill>
                  <a:srgbClr val="FF3131"/>
                </a:solidFill>
                <a:latin typeface="Abadi" panose="020B0604020104020204" pitchFamily="34" charset="0"/>
              </a:rPr>
              <a:t>estudo técnico preliminar</a:t>
            </a:r>
            <a:r>
              <a:rPr lang="en-US" sz="3200" spc="56" dirty="0">
                <a:solidFill>
                  <a:srgbClr val="000000"/>
                </a:solidFill>
                <a:latin typeface="Abadi" panose="020B0604020104020204" pitchFamily="34" charset="0"/>
              </a:rPr>
              <a:t> a que se refere o inciso I do caput deste artigo </a:t>
            </a:r>
            <a:r>
              <a:rPr lang="en-US" sz="3200" spc="56" dirty="0">
                <a:solidFill>
                  <a:srgbClr val="FF3131"/>
                </a:solidFill>
                <a:latin typeface="Abadi" panose="020B0604020104020204" pitchFamily="34" charset="0"/>
              </a:rPr>
              <a:t>deverá</a:t>
            </a:r>
            <a:r>
              <a:rPr lang="en-US" sz="3200" spc="56" dirty="0">
                <a:solidFill>
                  <a:srgbClr val="000000"/>
                </a:solidFill>
                <a:latin typeface="Abadi" panose="020B0604020104020204" pitchFamily="34" charset="0"/>
              </a:rPr>
              <a:t> </a:t>
            </a:r>
            <a:r>
              <a:rPr lang="en-US" sz="3200" u="sng" spc="56" dirty="0">
                <a:solidFill>
                  <a:srgbClr val="000000"/>
                </a:solidFill>
                <a:latin typeface="Abadi" panose="020B0604020104020204" pitchFamily="34" charset="0"/>
              </a:rPr>
              <a:t>evidenciar o problema a ser resolvido e a sua melhor solução</a:t>
            </a:r>
            <a:r>
              <a:rPr lang="en-US" sz="3200" spc="56" dirty="0">
                <a:solidFill>
                  <a:srgbClr val="000000"/>
                </a:solidFill>
                <a:latin typeface="Abadi" panose="020B0604020104020204" pitchFamily="34" charset="0"/>
              </a:rPr>
              <a:t>, de modo a permitir a avaliação da viabilidade técnica e econômica da contratação, e conterá os seguintes elementos:</a:t>
            </a:r>
          </a:p>
          <a:p>
            <a:pPr algn="l">
              <a:lnSpc>
                <a:spcPts val="4900"/>
              </a:lnSpc>
            </a:pP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(...)</a:t>
            </a:r>
          </a:p>
        </p:txBody>
      </p:sp>
    </p:spTree>
    <p:extLst>
      <p:ext uri="{BB962C8B-B14F-4D97-AF65-F5344CB8AC3E}">
        <p14:creationId xmlns:p14="http://schemas.microsoft.com/office/powerpoint/2010/main" val="1692054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0602686" cy="892629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Estudos técnicos preliminares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ACD5F226-6923-06E6-1645-B30A44E2BB5F}"/>
              </a:ext>
            </a:extLst>
          </p:cNvPr>
          <p:cNvSpPr/>
          <p:nvPr/>
        </p:nvSpPr>
        <p:spPr>
          <a:xfrm>
            <a:off x="1355271" y="1812051"/>
            <a:ext cx="9039856" cy="4224078"/>
          </a:xfrm>
          <a:custGeom>
            <a:avLst/>
            <a:gdLst/>
            <a:ahLst/>
            <a:cxnLst/>
            <a:rect l="l" t="t" r="r" b="b"/>
            <a:pathLst>
              <a:path w="9039856" h="4224078">
                <a:moveTo>
                  <a:pt x="0" y="0"/>
                </a:moveTo>
                <a:lnTo>
                  <a:pt x="9039856" y="0"/>
                </a:lnTo>
                <a:lnTo>
                  <a:pt x="9039856" y="4224078"/>
                </a:lnTo>
                <a:lnTo>
                  <a:pt x="0" y="42240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D8AF4381-8DBC-6E3F-4DB6-0AEC098763D9}"/>
              </a:ext>
            </a:extLst>
          </p:cNvPr>
          <p:cNvSpPr txBox="1"/>
          <p:nvPr/>
        </p:nvSpPr>
        <p:spPr>
          <a:xfrm>
            <a:off x="1355272" y="3556337"/>
            <a:ext cx="3933331" cy="60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spc="58" dirty="0">
                <a:solidFill>
                  <a:srgbClr val="FFFFFF"/>
                </a:solidFill>
                <a:latin typeface="Montserrat Bold"/>
              </a:rPr>
              <a:t>ETP</a:t>
            </a:r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9D6964FE-4116-117A-2404-66D2B558EF2A}"/>
              </a:ext>
            </a:extLst>
          </p:cNvPr>
          <p:cNvSpPr txBox="1"/>
          <p:nvPr/>
        </p:nvSpPr>
        <p:spPr>
          <a:xfrm>
            <a:off x="5875199" y="2172037"/>
            <a:ext cx="4369254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50" dirty="0">
                <a:solidFill>
                  <a:srgbClr val="FFFFFF"/>
                </a:solidFill>
                <a:latin typeface="Montserrat"/>
              </a:rPr>
              <a:t>Indica o problema</a:t>
            </a: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54861BCB-52B1-DF49-00B5-293F7131C599}"/>
              </a:ext>
            </a:extLst>
          </p:cNvPr>
          <p:cNvSpPr txBox="1"/>
          <p:nvPr/>
        </p:nvSpPr>
        <p:spPr>
          <a:xfrm>
            <a:off x="5875199" y="3648412"/>
            <a:ext cx="4369254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50" dirty="0">
                <a:solidFill>
                  <a:srgbClr val="FFFFFF"/>
                </a:solidFill>
                <a:latin typeface="Montserrat"/>
              </a:rPr>
              <a:t>Possíveis soluções</a:t>
            </a: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1238C96D-E5F7-A45F-52C6-287A8BD2BC07}"/>
              </a:ext>
            </a:extLst>
          </p:cNvPr>
          <p:cNvSpPr txBox="1"/>
          <p:nvPr/>
        </p:nvSpPr>
        <p:spPr>
          <a:xfrm>
            <a:off x="5875199" y="5067637"/>
            <a:ext cx="4369254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50" dirty="0">
                <a:solidFill>
                  <a:srgbClr val="FFFFFF"/>
                </a:solidFill>
                <a:latin typeface="Montserrat"/>
              </a:rPr>
              <a:t>Justifica o objeto</a:t>
            </a:r>
          </a:p>
        </p:txBody>
      </p:sp>
    </p:spTree>
    <p:extLst>
      <p:ext uri="{BB962C8B-B14F-4D97-AF65-F5344CB8AC3E}">
        <p14:creationId xmlns:p14="http://schemas.microsoft.com/office/powerpoint/2010/main" val="3973759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936"/>
            <a:ext cx="11157857" cy="949007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Estudos técnicos preliminares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ADD5296E-CBCD-0194-125A-038EFFF3A1CB}"/>
              </a:ext>
            </a:extLst>
          </p:cNvPr>
          <p:cNvSpPr/>
          <p:nvPr/>
        </p:nvSpPr>
        <p:spPr>
          <a:xfrm>
            <a:off x="0" y="2202800"/>
            <a:ext cx="12192000" cy="4646264"/>
          </a:xfrm>
          <a:custGeom>
            <a:avLst/>
            <a:gdLst/>
            <a:ahLst/>
            <a:cxnLst/>
            <a:rect l="l" t="t" r="r" b="b"/>
            <a:pathLst>
              <a:path w="16230600" h="4655200">
                <a:moveTo>
                  <a:pt x="0" y="0"/>
                </a:moveTo>
                <a:lnTo>
                  <a:pt x="16230600" y="0"/>
                </a:lnTo>
                <a:lnTo>
                  <a:pt x="16230600" y="4655200"/>
                </a:lnTo>
                <a:lnTo>
                  <a:pt x="0" y="465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B86DBDA4-7FF6-3302-14F7-7D1E4682AB7E}"/>
              </a:ext>
            </a:extLst>
          </p:cNvPr>
          <p:cNvSpPr txBox="1"/>
          <p:nvPr/>
        </p:nvSpPr>
        <p:spPr>
          <a:xfrm>
            <a:off x="0" y="957943"/>
            <a:ext cx="12192000" cy="1146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200" b="1" spc="56" dirty="0">
                <a:solidFill>
                  <a:srgbClr val="000000"/>
                </a:solidFill>
                <a:latin typeface="Abadi" panose="020B0604020104020204" pitchFamily="34" charset="0"/>
              </a:rPr>
              <a:t>Lei nº 14.133/2021</a:t>
            </a:r>
          </a:p>
          <a:p>
            <a:pPr algn="l">
              <a:lnSpc>
                <a:spcPts val="4200"/>
              </a:lnSpc>
            </a:pPr>
            <a:r>
              <a:rPr lang="en-US" sz="3200" spc="50" dirty="0">
                <a:solidFill>
                  <a:srgbClr val="000000"/>
                </a:solidFill>
                <a:latin typeface="Abadi" panose="020B0604020104020204" pitchFamily="34" charset="0"/>
                <a:ea typeface="Montserrat"/>
              </a:rPr>
              <a:t>Art. 18,  § 1º</a:t>
            </a:r>
          </a:p>
        </p:txBody>
      </p:sp>
    </p:spTree>
    <p:extLst>
      <p:ext uri="{BB962C8B-B14F-4D97-AF65-F5344CB8AC3E}">
        <p14:creationId xmlns:p14="http://schemas.microsoft.com/office/powerpoint/2010/main" val="3782811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088571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Planejamento de Compras Públicas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88572"/>
            <a:ext cx="12192000" cy="576942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5400" b="1" dirty="0">
                <a:solidFill>
                  <a:schemeClr val="bg1"/>
                </a:solidFill>
                <a:latin typeface="Abadi" panose="020B0604020104020204" pitchFamily="34" charset="0"/>
              </a:rPr>
              <a:t>Informações preliminares para o início da jornada</a:t>
            </a:r>
          </a:p>
        </p:txBody>
      </p:sp>
    </p:spTree>
    <p:extLst>
      <p:ext uri="{BB962C8B-B14F-4D97-AF65-F5344CB8AC3E}">
        <p14:creationId xmlns:p14="http://schemas.microsoft.com/office/powerpoint/2010/main" val="1550415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0668000" cy="957943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Estudos técnicos preliminares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8A2397E-6FEC-14A1-8738-C74458772A94}"/>
              </a:ext>
            </a:extLst>
          </p:cNvPr>
          <p:cNvSpPr txBox="1"/>
          <p:nvPr/>
        </p:nvSpPr>
        <p:spPr>
          <a:xfrm>
            <a:off x="-1" y="957943"/>
            <a:ext cx="1219200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latin typeface="Abadi" panose="020B0604020104020204" pitchFamily="34" charset="0"/>
              </a:rPr>
              <a:t>Acórdão Nº: 2791/2023 – TCE/GO</a:t>
            </a:r>
          </a:p>
          <a:p>
            <a:endParaRPr lang="pt-BR" sz="3200" dirty="0">
              <a:latin typeface="Abadi" panose="020B0604020104020204" pitchFamily="34" charset="0"/>
            </a:endParaRPr>
          </a:p>
          <a:p>
            <a:r>
              <a:rPr lang="pt-BR" sz="3200" dirty="0">
                <a:solidFill>
                  <a:srgbClr val="FF0000"/>
                </a:solidFill>
                <a:latin typeface="Abadi" panose="020B0604020104020204" pitchFamily="34" charset="0"/>
              </a:rPr>
              <a:t>Quanto ao estudo técnico preliminar</a:t>
            </a:r>
            <a:r>
              <a:rPr lang="pt-BR" sz="3200" dirty="0">
                <a:latin typeface="Abadi" panose="020B0604020104020204" pitchFamily="34" charset="0"/>
              </a:rPr>
              <a:t>, Unidade Técnica, Ministério Público de Contas e Auditoria </a:t>
            </a:r>
            <a:r>
              <a:rPr lang="pt-BR" sz="3200" dirty="0">
                <a:solidFill>
                  <a:srgbClr val="FF0000"/>
                </a:solidFill>
                <a:latin typeface="Abadi" panose="020B0604020104020204" pitchFamily="34" charset="0"/>
              </a:rPr>
              <a:t>apontam sua deficiência e generalidade</a:t>
            </a:r>
            <a:r>
              <a:rPr lang="pt-BR" sz="3200" dirty="0">
                <a:latin typeface="Abadi" panose="020B0604020104020204" pitchFamily="34" charset="0"/>
              </a:rPr>
              <a:t>. A especializada alega carência de justificativas e aprofundamento das argumentações, devendo as exigências previstas no Edital e no Termo de Referência estar fundamentadas no Estudo Técnico Preliminar - ETP, motivo pelo qual sugere a expedição de recomendação (...) no sentido da </a:t>
            </a:r>
            <a:r>
              <a:rPr lang="pt-BR" sz="3200" u="sng" dirty="0">
                <a:latin typeface="Abadi" panose="020B0604020104020204" pitchFamily="34" charset="0"/>
              </a:rPr>
              <a:t>obrigatoriedade de justificação adequada para todas as exigências previstas no edital, além da própria necessidade da contratação em si</a:t>
            </a:r>
            <a:r>
              <a:rPr lang="pt-BR" sz="3200" dirty="0">
                <a:latin typeface="Abadi" panose="020B06040201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7838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646229" cy="936171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Estudos técnicos preliminares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7C805C94-F0EE-5636-6152-4A1B78AC3482}"/>
              </a:ext>
            </a:extLst>
          </p:cNvPr>
          <p:cNvSpPr/>
          <p:nvPr/>
        </p:nvSpPr>
        <p:spPr>
          <a:xfrm>
            <a:off x="0" y="1034142"/>
            <a:ext cx="12192000" cy="5823858"/>
          </a:xfrm>
          <a:custGeom>
            <a:avLst/>
            <a:gdLst/>
            <a:ahLst/>
            <a:cxnLst/>
            <a:rect l="l" t="t" r="r" b="b"/>
            <a:pathLst>
              <a:path w="13533122" h="6328798">
                <a:moveTo>
                  <a:pt x="0" y="0"/>
                </a:moveTo>
                <a:lnTo>
                  <a:pt x="13533122" y="0"/>
                </a:lnTo>
                <a:lnTo>
                  <a:pt x="13533122" y="6328798"/>
                </a:lnTo>
                <a:lnTo>
                  <a:pt x="0" y="63287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48825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10602686" cy="979714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Termo de referência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9467A76B-671C-AD13-1FF8-D3E675A529FE}"/>
              </a:ext>
            </a:extLst>
          </p:cNvPr>
          <p:cNvSpPr txBox="1"/>
          <p:nvPr/>
        </p:nvSpPr>
        <p:spPr>
          <a:xfrm>
            <a:off x="-1" y="979715"/>
            <a:ext cx="12192000" cy="3203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200" b="1" dirty="0">
                <a:solidFill>
                  <a:srgbClr val="000000"/>
                </a:solidFill>
                <a:latin typeface="Abadi" panose="020B0604020104020204" pitchFamily="34" charset="0"/>
              </a:rPr>
              <a:t>Lei nº 14.133/2021</a:t>
            </a:r>
          </a:p>
          <a:p>
            <a:pPr algn="just">
              <a:lnSpc>
                <a:spcPts val="4200"/>
              </a:lnSpc>
            </a:pPr>
            <a:endParaRPr lang="en-US" sz="32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algn="just">
              <a:lnSpc>
                <a:spcPts val="4200"/>
              </a:lnSpc>
            </a:pPr>
            <a:r>
              <a:rPr lang="en-US" sz="3200" dirty="0">
                <a:solidFill>
                  <a:srgbClr val="000000"/>
                </a:solidFill>
                <a:latin typeface="Abadi" panose="020B0604020104020204" pitchFamily="34" charset="0"/>
              </a:rPr>
              <a:t>Art. 6º Para os fins desta Lei, consideram-se:</a:t>
            </a:r>
          </a:p>
          <a:p>
            <a:pPr algn="just">
              <a:lnSpc>
                <a:spcPts val="4200"/>
              </a:lnSpc>
            </a:pPr>
            <a:r>
              <a:rPr lang="en-US" sz="3200" dirty="0">
                <a:solidFill>
                  <a:srgbClr val="000000"/>
                </a:solidFill>
                <a:latin typeface="Abadi" panose="020B0604020104020204" pitchFamily="34" charset="0"/>
              </a:rPr>
              <a:t>XXIII - </a:t>
            </a:r>
            <a:r>
              <a:rPr lang="en-US" sz="3200" dirty="0">
                <a:solidFill>
                  <a:srgbClr val="FF0000"/>
                </a:solidFill>
                <a:latin typeface="Abadi" panose="020B0604020104020204" pitchFamily="34" charset="0"/>
              </a:rPr>
              <a:t>termo de referência</a:t>
            </a:r>
            <a:r>
              <a:rPr lang="en-US" sz="3200" dirty="0">
                <a:solidFill>
                  <a:srgbClr val="000000"/>
                </a:solidFill>
                <a:latin typeface="Abadi" panose="020B0604020104020204" pitchFamily="34" charset="0"/>
              </a:rPr>
              <a:t>: </a:t>
            </a:r>
            <a:r>
              <a:rPr lang="en-US" sz="3200" u="sng" dirty="0">
                <a:solidFill>
                  <a:srgbClr val="000000"/>
                </a:solidFill>
                <a:latin typeface="Abadi" panose="020B0604020104020204" pitchFamily="34" charset="0"/>
              </a:rPr>
              <a:t>documento necessário para a contratação de bens e serviços</a:t>
            </a:r>
            <a:r>
              <a:rPr lang="en-US" sz="3200" dirty="0">
                <a:solidFill>
                  <a:srgbClr val="000000"/>
                </a:solidFill>
                <a:latin typeface="Abadi" panose="020B0604020104020204" pitchFamily="34" charset="0"/>
              </a:rPr>
              <a:t>, que deve conter os seguintes parâmetros e elementos descritivos:</a:t>
            </a:r>
          </a:p>
        </p:txBody>
      </p:sp>
    </p:spTree>
    <p:extLst>
      <p:ext uri="{BB962C8B-B14F-4D97-AF65-F5344CB8AC3E}">
        <p14:creationId xmlns:p14="http://schemas.microsoft.com/office/powerpoint/2010/main" val="3682427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10668000" cy="914400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Projeto básico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847E56-220C-37A5-1278-5938D249B3B3}"/>
              </a:ext>
            </a:extLst>
          </p:cNvPr>
          <p:cNvSpPr txBox="1"/>
          <p:nvPr/>
        </p:nvSpPr>
        <p:spPr>
          <a:xfrm>
            <a:off x="-1" y="914401"/>
            <a:ext cx="12192000" cy="5616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200" b="1" dirty="0">
                <a:solidFill>
                  <a:srgbClr val="000000"/>
                </a:solidFill>
                <a:latin typeface="Abadi" panose="020B0604020104020204" pitchFamily="34" charset="0"/>
              </a:rPr>
              <a:t>Lei nº 14.133/2021</a:t>
            </a:r>
          </a:p>
          <a:p>
            <a:pPr algn="just">
              <a:lnSpc>
                <a:spcPts val="3600"/>
              </a:lnSpc>
            </a:pPr>
            <a:endParaRPr lang="en-US" sz="32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algn="just">
              <a:lnSpc>
                <a:spcPts val="3600"/>
              </a:lnSpc>
            </a:pPr>
            <a:r>
              <a:rPr lang="en-US" sz="3200" dirty="0">
                <a:solidFill>
                  <a:srgbClr val="000000"/>
                </a:solidFill>
                <a:latin typeface="Abadi" panose="020B0604020104020204" pitchFamily="34" charset="0"/>
              </a:rPr>
              <a:t>Art. 6º Para os fins desta Lei, consideram-se:</a:t>
            </a:r>
          </a:p>
          <a:p>
            <a:pPr algn="just">
              <a:lnSpc>
                <a:spcPts val="3600"/>
              </a:lnSpc>
            </a:pPr>
            <a:r>
              <a:rPr lang="en-US" sz="3200" dirty="0">
                <a:solidFill>
                  <a:srgbClr val="000000"/>
                </a:solidFill>
                <a:latin typeface="Abadi" panose="020B0604020104020204" pitchFamily="34" charset="0"/>
              </a:rPr>
              <a:t>XXV - </a:t>
            </a:r>
            <a:r>
              <a:rPr lang="en-US" sz="3200" dirty="0">
                <a:solidFill>
                  <a:srgbClr val="FF0000"/>
                </a:solidFill>
                <a:latin typeface="Abadi" panose="020B0604020104020204" pitchFamily="34" charset="0"/>
              </a:rPr>
              <a:t>projeto básico</a:t>
            </a:r>
            <a:r>
              <a:rPr lang="en-US" sz="3200" dirty="0">
                <a:solidFill>
                  <a:srgbClr val="000000"/>
                </a:solidFill>
                <a:latin typeface="Abadi" panose="020B0604020104020204" pitchFamily="34" charset="0"/>
              </a:rPr>
              <a:t>: </a:t>
            </a:r>
            <a:r>
              <a:rPr lang="en-US" sz="3200" u="sng" dirty="0">
                <a:solidFill>
                  <a:srgbClr val="000000"/>
                </a:solidFill>
                <a:latin typeface="Abadi" panose="020B0604020104020204" pitchFamily="34" charset="0"/>
              </a:rPr>
              <a:t>conjunto de elementos necessários e suficientes, com nível de precisão adequado para definir e dimensionar a obra ou o serviço, ou o complexo de obras ou de serviços objeto da licitação</a:t>
            </a:r>
            <a:r>
              <a:rPr lang="en-US" sz="3200" dirty="0">
                <a:solidFill>
                  <a:srgbClr val="000000"/>
                </a:solidFill>
                <a:latin typeface="Abadi" panose="020B0604020104020204" pitchFamily="34" charset="0"/>
              </a:rPr>
              <a:t>, elaborado com base nas indicações dos estudos técnicos preliminares, que assegure a viabilidade técnica e o adequado tratamento do impacto ambiental do empreendimento e que possibilite a avaliação do custo da obra e a definição dos métodos e do prazo de execução, devendo conter os seguintes elementos:</a:t>
            </a:r>
          </a:p>
        </p:txBody>
      </p:sp>
    </p:spTree>
    <p:extLst>
      <p:ext uri="{BB962C8B-B14F-4D97-AF65-F5344CB8AC3E}">
        <p14:creationId xmlns:p14="http://schemas.microsoft.com/office/powerpoint/2010/main" val="1527805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646229" cy="979714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Boas práticas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AFD597B-1AA9-FBE3-F748-4ACA759AA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086" y="1773976"/>
            <a:ext cx="4148400" cy="4093816"/>
          </a:xfrm>
          <a:prstGeom prst="rect">
            <a:avLst/>
          </a:prstGeom>
        </p:spPr>
      </p:pic>
      <p:sp>
        <p:nvSpPr>
          <p:cNvPr id="22" name="Freeform 5" descr="Logotipo  Descrição gerada automaticamente">
            <a:extLst>
              <a:ext uri="{FF2B5EF4-FFF2-40B4-BE49-F238E27FC236}">
                <a16:creationId xmlns:a16="http://schemas.microsoft.com/office/drawing/2014/main" id="{556F52B3-DED0-084F-1818-691DB974D08E}"/>
              </a:ext>
            </a:extLst>
          </p:cNvPr>
          <p:cNvSpPr/>
          <p:nvPr/>
        </p:nvSpPr>
        <p:spPr>
          <a:xfrm>
            <a:off x="263584" y="2778127"/>
            <a:ext cx="5832416" cy="2085513"/>
          </a:xfrm>
          <a:custGeom>
            <a:avLst/>
            <a:gdLst/>
            <a:ahLst/>
            <a:cxnLst/>
            <a:rect l="l" t="t" r="r" b="b"/>
            <a:pathLst>
              <a:path w="5375216" h="1667312">
                <a:moveTo>
                  <a:pt x="0" y="0"/>
                </a:moveTo>
                <a:lnTo>
                  <a:pt x="5375216" y="0"/>
                </a:lnTo>
                <a:lnTo>
                  <a:pt x="5375216" y="1667311"/>
                </a:lnTo>
                <a:lnTo>
                  <a:pt x="0" y="16673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76022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722429" cy="936171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Boas práticas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EC3F4E2-D21B-0621-9783-45B24E175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57" y="2861491"/>
            <a:ext cx="5871480" cy="187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3FEA37B-4325-FAA5-BDA7-F8ACAD38B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9038" y="1763486"/>
            <a:ext cx="4130705" cy="407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03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722429" cy="936171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Boas práticas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89084D8A-3ED7-FBDC-ACDA-7A2120F6B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92" y="1719943"/>
            <a:ext cx="4338380" cy="216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4F08ABA-C1F1-E381-1CE0-06C921214C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892" y="3803862"/>
            <a:ext cx="4338380" cy="230764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3097556-9EB4-6E55-CA67-0D23488E1C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9988" y="1848788"/>
            <a:ext cx="4073070" cy="391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064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048545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Planejamento de Compras Públicas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66800"/>
            <a:ext cx="12192000" cy="5772945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5400" b="1" dirty="0">
                <a:solidFill>
                  <a:schemeClr val="bg1"/>
                </a:solidFill>
                <a:latin typeface="Abadi" panose="020B0604020104020204" pitchFamily="34" charset="0"/>
              </a:rPr>
              <a:t>Afinal, qual é o destino final desta jornada?</a:t>
            </a:r>
          </a:p>
        </p:txBody>
      </p:sp>
    </p:spTree>
    <p:extLst>
      <p:ext uri="{BB962C8B-B14F-4D97-AF65-F5344CB8AC3E}">
        <p14:creationId xmlns:p14="http://schemas.microsoft.com/office/powerpoint/2010/main" val="17269862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8A345C25-61C4-17BD-4B8D-465EB11DA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5400" i="1" dirty="0">
                <a:latin typeface="Abadi" panose="020B0604020104020204" pitchFamily="34" charset="0"/>
              </a:rPr>
              <a:t>“A única jornada impossível é aquela que você nunca começa”.</a:t>
            </a:r>
          </a:p>
          <a:p>
            <a:pPr marL="0" indent="0" algn="ctr">
              <a:buNone/>
            </a:pPr>
            <a:endParaRPr lang="pt-BR" sz="5400" dirty="0">
              <a:latin typeface="Abadi" panose="020B0604020104020204" pitchFamily="34" charset="0"/>
            </a:endParaRPr>
          </a:p>
          <a:p>
            <a:pPr marL="0" indent="0" algn="ctr">
              <a:buNone/>
            </a:pPr>
            <a:r>
              <a:rPr lang="pt-BR" sz="5400" dirty="0">
                <a:latin typeface="Abadi" panose="020B0604020104020204" pitchFamily="34" charset="0"/>
              </a:rPr>
              <a:t>Autor desconhecido</a:t>
            </a:r>
          </a:p>
        </p:txBody>
      </p:sp>
    </p:spTree>
    <p:extLst>
      <p:ext uri="{BB962C8B-B14F-4D97-AF65-F5344CB8AC3E}">
        <p14:creationId xmlns:p14="http://schemas.microsoft.com/office/powerpoint/2010/main" val="28165371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6C21C7-4913-9D29-94E3-D68511DA8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7505"/>
            <a:ext cx="12191999" cy="1325563"/>
          </a:xfrm>
        </p:spPr>
        <p:txBody>
          <a:bodyPr>
            <a:normAutofit/>
          </a:bodyPr>
          <a:lstStyle/>
          <a:p>
            <a:pPr algn="ctr"/>
            <a:r>
              <a:rPr lang="pt-BR" sz="6000" b="1" dirty="0">
                <a:latin typeface="Abadi" panose="020B0604020104020204" pitchFamily="34" charset="0"/>
              </a:rPr>
              <a:t>Obrigada!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08D2998D-2867-6055-3030-010908E1078E}"/>
              </a:ext>
            </a:extLst>
          </p:cNvPr>
          <p:cNvSpPr txBox="1">
            <a:spLocks/>
          </p:cNvSpPr>
          <p:nvPr/>
        </p:nvSpPr>
        <p:spPr>
          <a:xfrm>
            <a:off x="-1" y="2448277"/>
            <a:ext cx="12191999" cy="980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9600" dirty="0">
                <a:latin typeface="Cochocib Script Latin Pro" panose="020F0502020204030204" pitchFamily="34" charset="0"/>
                <a:cs typeface="Cochocib Script Latin Pro" panose="020F0502020204030204" pitchFamily="34" charset="0"/>
              </a:rPr>
              <a:t>Marfisa Castro</a:t>
            </a: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05EA8BD5-16ED-7441-1CA3-03E2CEB93C89}"/>
              </a:ext>
            </a:extLst>
          </p:cNvPr>
          <p:cNvSpPr/>
          <p:nvPr/>
        </p:nvSpPr>
        <p:spPr>
          <a:xfrm>
            <a:off x="4848950" y="5708594"/>
            <a:ext cx="5106665" cy="1149406"/>
          </a:xfrm>
          <a:custGeom>
            <a:avLst/>
            <a:gdLst/>
            <a:ahLst/>
            <a:cxnLst/>
            <a:rect l="l" t="t" r="r" b="b"/>
            <a:pathLst>
              <a:path w="5106665" h="1149406">
                <a:moveTo>
                  <a:pt x="0" y="0"/>
                </a:moveTo>
                <a:lnTo>
                  <a:pt x="5106665" y="0"/>
                </a:lnTo>
                <a:lnTo>
                  <a:pt x="5106665" y="1149406"/>
                </a:lnTo>
                <a:lnTo>
                  <a:pt x="0" y="11494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4" r="-3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D0A4BFF8-B7E8-EE84-868A-2C9727E40ECF}"/>
              </a:ext>
            </a:extLst>
          </p:cNvPr>
          <p:cNvSpPr/>
          <p:nvPr/>
        </p:nvSpPr>
        <p:spPr>
          <a:xfrm>
            <a:off x="5038984" y="3429000"/>
            <a:ext cx="2114032" cy="2188160"/>
          </a:xfrm>
          <a:custGeom>
            <a:avLst/>
            <a:gdLst/>
            <a:ahLst/>
            <a:cxnLst/>
            <a:rect l="l" t="t" r="r" b="b"/>
            <a:pathLst>
              <a:path w="2273026" h="2259166">
                <a:moveTo>
                  <a:pt x="0" y="0"/>
                </a:moveTo>
                <a:lnTo>
                  <a:pt x="2273026" y="0"/>
                </a:lnTo>
                <a:lnTo>
                  <a:pt x="2273026" y="2259166"/>
                </a:lnTo>
                <a:lnTo>
                  <a:pt x="0" y="2259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5" descr="Logotipo  Descrição gerada automaticamente">
            <a:extLst>
              <a:ext uri="{FF2B5EF4-FFF2-40B4-BE49-F238E27FC236}">
                <a16:creationId xmlns:a16="http://schemas.microsoft.com/office/drawing/2014/main" id="{6EE66B5E-23F4-1045-CDC2-1AEBDC0B25D9}"/>
              </a:ext>
            </a:extLst>
          </p:cNvPr>
          <p:cNvSpPr/>
          <p:nvPr/>
        </p:nvSpPr>
        <p:spPr>
          <a:xfrm>
            <a:off x="2155371" y="5892889"/>
            <a:ext cx="2481943" cy="780816"/>
          </a:xfrm>
          <a:custGeom>
            <a:avLst/>
            <a:gdLst/>
            <a:ahLst/>
            <a:cxnLst/>
            <a:rect l="l" t="t" r="r" b="b"/>
            <a:pathLst>
              <a:path w="5375216" h="1667312">
                <a:moveTo>
                  <a:pt x="0" y="0"/>
                </a:moveTo>
                <a:lnTo>
                  <a:pt x="5375216" y="0"/>
                </a:lnTo>
                <a:lnTo>
                  <a:pt x="5375216" y="1667311"/>
                </a:lnTo>
                <a:lnTo>
                  <a:pt x="0" y="16673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047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ítulo 1">
            <a:extLst>
              <a:ext uri="{FF2B5EF4-FFF2-40B4-BE49-F238E27FC236}">
                <a16:creationId xmlns:a16="http://schemas.microsoft.com/office/drawing/2014/main" id="{584D7A2E-A2AD-AD4F-4C35-F4FC44BCB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10758316" cy="899516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Problemas verificados pelo TCU</a:t>
            </a:r>
          </a:p>
        </p:txBody>
      </p:sp>
      <p:sp>
        <p:nvSpPr>
          <p:cNvPr id="35" name="Freeform 6">
            <a:extLst>
              <a:ext uri="{FF2B5EF4-FFF2-40B4-BE49-F238E27FC236}">
                <a16:creationId xmlns:a16="http://schemas.microsoft.com/office/drawing/2014/main" id="{3557BC1D-CA3E-6DC2-70B3-81BB5540A4E9}"/>
              </a:ext>
            </a:extLst>
          </p:cNvPr>
          <p:cNvSpPr/>
          <p:nvPr/>
        </p:nvSpPr>
        <p:spPr>
          <a:xfrm>
            <a:off x="716842" y="1199047"/>
            <a:ext cx="10758315" cy="4459905"/>
          </a:xfrm>
          <a:custGeom>
            <a:avLst/>
            <a:gdLst/>
            <a:ahLst/>
            <a:cxnLst/>
            <a:rect l="l" t="t" r="r" b="b"/>
            <a:pathLst>
              <a:path w="10758315" h="4459905">
                <a:moveTo>
                  <a:pt x="0" y="0"/>
                </a:moveTo>
                <a:lnTo>
                  <a:pt x="10758314" y="0"/>
                </a:lnTo>
                <a:lnTo>
                  <a:pt x="10758314" y="4459905"/>
                </a:lnTo>
                <a:lnTo>
                  <a:pt x="0" y="44599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6" b="-189607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6" name="TextBox 7">
            <a:extLst>
              <a:ext uri="{FF2B5EF4-FFF2-40B4-BE49-F238E27FC236}">
                <a16:creationId xmlns:a16="http://schemas.microsoft.com/office/drawing/2014/main" id="{CF4DB4D0-05BF-F376-86DC-962B88D6E65C}"/>
              </a:ext>
            </a:extLst>
          </p:cNvPr>
          <p:cNvSpPr txBox="1"/>
          <p:nvPr/>
        </p:nvSpPr>
        <p:spPr>
          <a:xfrm>
            <a:off x="0" y="6586258"/>
            <a:ext cx="12192000" cy="271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dirty="0">
                <a:latin typeface="Abadi" panose="020B0604020104020204" pitchFamily="34" charset="0"/>
              </a:rPr>
              <a:t>Fonte: https://portal.tcu.gov.br/data/files/BC/86/C5/D8/823F4810B4FE0FF7E18818A8/00_Fiscobras_2022.pdf</a:t>
            </a:r>
          </a:p>
        </p:txBody>
      </p:sp>
    </p:spTree>
    <p:extLst>
      <p:ext uri="{BB962C8B-B14F-4D97-AF65-F5344CB8AC3E}">
        <p14:creationId xmlns:p14="http://schemas.microsoft.com/office/powerpoint/2010/main" val="3661038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Agrupar 32">
            <a:extLst>
              <a:ext uri="{FF2B5EF4-FFF2-40B4-BE49-F238E27FC236}">
                <a16:creationId xmlns:a16="http://schemas.microsoft.com/office/drawing/2014/main" id="{8EE50817-AE73-DF0E-AA9C-380DC15B2891}"/>
              </a:ext>
            </a:extLst>
          </p:cNvPr>
          <p:cNvGrpSpPr/>
          <p:nvPr/>
        </p:nvGrpSpPr>
        <p:grpSpPr>
          <a:xfrm>
            <a:off x="-1" y="1045029"/>
            <a:ext cx="12192001" cy="4767942"/>
            <a:chOff x="642257" y="2197589"/>
            <a:chExt cx="16236876" cy="4615834"/>
          </a:xfrm>
        </p:grpSpPr>
        <p:grpSp>
          <p:nvGrpSpPr>
            <p:cNvPr id="4" name="Group 9">
              <a:extLst>
                <a:ext uri="{FF2B5EF4-FFF2-40B4-BE49-F238E27FC236}">
                  <a16:creationId xmlns:a16="http://schemas.microsoft.com/office/drawing/2014/main" id="{9D39D9CA-A3A2-5B2D-2150-8A1251EEE97E}"/>
                </a:ext>
              </a:extLst>
            </p:cNvPr>
            <p:cNvGrpSpPr/>
            <p:nvPr/>
          </p:nvGrpSpPr>
          <p:grpSpPr>
            <a:xfrm>
              <a:off x="925025" y="3824618"/>
              <a:ext cx="4317202" cy="2696523"/>
              <a:chOff x="0" y="0"/>
              <a:chExt cx="1161372" cy="725392"/>
            </a:xfrm>
          </p:grpSpPr>
          <p:sp>
            <p:nvSpPr>
              <p:cNvPr id="5" name="Freeform 10">
                <a:extLst>
                  <a:ext uri="{FF2B5EF4-FFF2-40B4-BE49-F238E27FC236}">
                    <a16:creationId xmlns:a16="http://schemas.microsoft.com/office/drawing/2014/main" id="{3F93B5AE-4C9C-806F-053D-DF97472F1035}"/>
                  </a:ext>
                </a:extLst>
              </p:cNvPr>
              <p:cNvSpPr/>
              <p:nvPr/>
            </p:nvSpPr>
            <p:spPr>
              <a:xfrm>
                <a:off x="0" y="0"/>
                <a:ext cx="1161372" cy="725392"/>
              </a:xfrm>
              <a:custGeom>
                <a:avLst/>
                <a:gdLst/>
                <a:ahLst/>
                <a:cxnLst/>
                <a:rect l="l" t="t" r="r" b="b"/>
                <a:pathLst>
                  <a:path w="1161372" h="725392">
                    <a:moveTo>
                      <a:pt x="0" y="0"/>
                    </a:moveTo>
                    <a:lnTo>
                      <a:pt x="1161372" y="0"/>
                    </a:lnTo>
                    <a:lnTo>
                      <a:pt x="1161372" y="725392"/>
                    </a:lnTo>
                    <a:lnTo>
                      <a:pt x="0" y="72539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dirty="0"/>
              </a:p>
            </p:txBody>
          </p:sp>
          <p:sp>
            <p:nvSpPr>
              <p:cNvPr id="6" name="TextBox 11">
                <a:extLst>
                  <a:ext uri="{FF2B5EF4-FFF2-40B4-BE49-F238E27FC236}">
                    <a16:creationId xmlns:a16="http://schemas.microsoft.com/office/drawing/2014/main" id="{3FC3C833-8ED4-D890-B784-ECAC9B467652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1161372" cy="78254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60"/>
                  </a:lnSpc>
                </a:pPr>
                <a:r>
                  <a:rPr lang="en-US" sz="2400" dirty="0">
                    <a:solidFill>
                      <a:srgbClr val="000000"/>
                    </a:solidFill>
                    <a:latin typeface="Public Sans Medium"/>
                  </a:rPr>
                  <a:t>Lei n° 14.133/2021</a:t>
                </a:r>
              </a:p>
              <a:p>
                <a:pPr algn="ctr">
                  <a:lnSpc>
                    <a:spcPts val="3360"/>
                  </a:lnSpc>
                </a:pPr>
                <a:r>
                  <a:rPr lang="en-US" sz="2400" dirty="0">
                    <a:solidFill>
                      <a:srgbClr val="000000"/>
                    </a:solidFill>
                    <a:latin typeface="Public Sans Medium"/>
                  </a:rPr>
                  <a:t>Capítulo II do Título II</a:t>
                </a:r>
              </a:p>
            </p:txBody>
          </p:sp>
        </p:grpSp>
        <p:grpSp>
          <p:nvGrpSpPr>
            <p:cNvPr id="7" name="Group 12">
              <a:extLst>
                <a:ext uri="{FF2B5EF4-FFF2-40B4-BE49-F238E27FC236}">
                  <a16:creationId xmlns:a16="http://schemas.microsoft.com/office/drawing/2014/main" id="{6FB8171C-56A3-2A0A-E2D7-971393B3BCC9}"/>
                </a:ext>
              </a:extLst>
            </p:cNvPr>
            <p:cNvGrpSpPr/>
            <p:nvPr/>
          </p:nvGrpSpPr>
          <p:grpSpPr>
            <a:xfrm>
              <a:off x="7017649" y="2292662"/>
              <a:ext cx="4317202" cy="2696523"/>
              <a:chOff x="0" y="0"/>
              <a:chExt cx="1161372" cy="725392"/>
            </a:xfrm>
          </p:grpSpPr>
          <p:sp>
            <p:nvSpPr>
              <p:cNvPr id="8" name="Freeform 13">
                <a:extLst>
                  <a:ext uri="{FF2B5EF4-FFF2-40B4-BE49-F238E27FC236}">
                    <a16:creationId xmlns:a16="http://schemas.microsoft.com/office/drawing/2014/main" id="{F1CBF78E-D400-9D89-35EA-9B9F48E979CF}"/>
                  </a:ext>
                </a:extLst>
              </p:cNvPr>
              <p:cNvSpPr/>
              <p:nvPr/>
            </p:nvSpPr>
            <p:spPr>
              <a:xfrm>
                <a:off x="0" y="0"/>
                <a:ext cx="1161372" cy="725392"/>
              </a:xfrm>
              <a:custGeom>
                <a:avLst/>
                <a:gdLst/>
                <a:ahLst/>
                <a:cxnLst/>
                <a:rect l="l" t="t" r="r" b="b"/>
                <a:pathLst>
                  <a:path w="1161372" h="725392">
                    <a:moveTo>
                      <a:pt x="0" y="0"/>
                    </a:moveTo>
                    <a:lnTo>
                      <a:pt x="1161372" y="0"/>
                    </a:lnTo>
                    <a:lnTo>
                      <a:pt x="1161372" y="725392"/>
                    </a:lnTo>
                    <a:lnTo>
                      <a:pt x="0" y="72539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dirty="0"/>
              </a:p>
            </p:txBody>
          </p:sp>
          <p:sp>
            <p:nvSpPr>
              <p:cNvPr id="9" name="TextBox 14">
                <a:extLst>
                  <a:ext uri="{FF2B5EF4-FFF2-40B4-BE49-F238E27FC236}">
                    <a16:creationId xmlns:a16="http://schemas.microsoft.com/office/drawing/2014/main" id="{A9428D6B-B76C-4813-189E-237BD2840DFE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1161372" cy="78254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60"/>
                  </a:lnSpc>
                </a:pPr>
                <a:r>
                  <a:rPr lang="en-US" sz="2400" dirty="0">
                    <a:solidFill>
                      <a:srgbClr val="000000"/>
                    </a:solidFill>
                    <a:latin typeface="Public Sans Medium"/>
                  </a:rPr>
                  <a:t>Lei n° 14.133/2021</a:t>
                </a:r>
              </a:p>
              <a:p>
                <a:pPr algn="ctr">
                  <a:lnSpc>
                    <a:spcPts val="3360"/>
                  </a:lnSpc>
                </a:pPr>
                <a:r>
                  <a:rPr lang="en-US" sz="2400" dirty="0">
                    <a:solidFill>
                      <a:srgbClr val="000000"/>
                    </a:solidFill>
                    <a:latin typeface="Public Sans Medium"/>
                  </a:rPr>
                  <a:t>Capítulos IV ao VII do Título II</a:t>
                </a:r>
              </a:p>
            </p:txBody>
          </p:sp>
        </p:grpSp>
        <p:grpSp>
          <p:nvGrpSpPr>
            <p:cNvPr id="10" name="Group 15">
              <a:extLst>
                <a:ext uri="{FF2B5EF4-FFF2-40B4-BE49-F238E27FC236}">
                  <a16:creationId xmlns:a16="http://schemas.microsoft.com/office/drawing/2014/main" id="{6289F8C9-1CE1-E260-2B94-43B250624BF7}"/>
                </a:ext>
              </a:extLst>
            </p:cNvPr>
            <p:cNvGrpSpPr/>
            <p:nvPr/>
          </p:nvGrpSpPr>
          <p:grpSpPr>
            <a:xfrm>
              <a:off x="12491566" y="3987813"/>
              <a:ext cx="4317202" cy="2696523"/>
              <a:chOff x="0" y="0"/>
              <a:chExt cx="1161372" cy="725392"/>
            </a:xfrm>
          </p:grpSpPr>
          <p:sp>
            <p:nvSpPr>
              <p:cNvPr id="11" name="Freeform 16">
                <a:extLst>
                  <a:ext uri="{FF2B5EF4-FFF2-40B4-BE49-F238E27FC236}">
                    <a16:creationId xmlns:a16="http://schemas.microsoft.com/office/drawing/2014/main" id="{10003997-5553-197A-BBBF-05BF01849D8D}"/>
                  </a:ext>
                </a:extLst>
              </p:cNvPr>
              <p:cNvSpPr/>
              <p:nvPr/>
            </p:nvSpPr>
            <p:spPr>
              <a:xfrm>
                <a:off x="0" y="0"/>
                <a:ext cx="1161372" cy="725392"/>
              </a:xfrm>
              <a:custGeom>
                <a:avLst/>
                <a:gdLst/>
                <a:ahLst/>
                <a:cxnLst/>
                <a:rect l="l" t="t" r="r" b="b"/>
                <a:pathLst>
                  <a:path w="1161372" h="725392">
                    <a:moveTo>
                      <a:pt x="0" y="0"/>
                    </a:moveTo>
                    <a:lnTo>
                      <a:pt x="1161372" y="0"/>
                    </a:lnTo>
                    <a:lnTo>
                      <a:pt x="1161372" y="725392"/>
                    </a:lnTo>
                    <a:lnTo>
                      <a:pt x="0" y="72539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dirty="0"/>
              </a:p>
            </p:txBody>
          </p:sp>
          <p:sp>
            <p:nvSpPr>
              <p:cNvPr id="12" name="TextBox 17">
                <a:extLst>
                  <a:ext uri="{FF2B5EF4-FFF2-40B4-BE49-F238E27FC236}">
                    <a16:creationId xmlns:a16="http://schemas.microsoft.com/office/drawing/2014/main" id="{7C1BF033-D230-6D81-AFEA-F1399D00AFEA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1161372" cy="78254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60"/>
                  </a:lnSpc>
                </a:pPr>
                <a:r>
                  <a:rPr lang="en-US" sz="2400" dirty="0">
                    <a:solidFill>
                      <a:srgbClr val="000000"/>
                    </a:solidFill>
                    <a:latin typeface="Public Sans Medium"/>
                  </a:rPr>
                  <a:t>Lei n° 14.133/2021</a:t>
                </a:r>
              </a:p>
              <a:p>
                <a:pPr algn="ctr">
                  <a:lnSpc>
                    <a:spcPts val="3360"/>
                  </a:lnSpc>
                </a:pPr>
                <a:r>
                  <a:rPr lang="en-US" sz="2400" dirty="0">
                    <a:solidFill>
                      <a:srgbClr val="000000"/>
                    </a:solidFill>
                    <a:latin typeface="Public Sans Medium"/>
                  </a:rPr>
                  <a:t>Título III</a:t>
                </a:r>
              </a:p>
            </p:txBody>
          </p:sp>
        </p:grp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A55D0DBE-28E2-7B91-9CCA-33B176DA8565}"/>
                </a:ext>
              </a:extLst>
            </p:cNvPr>
            <p:cNvSpPr/>
            <p:nvPr/>
          </p:nvSpPr>
          <p:spPr>
            <a:xfrm rot="-5400000">
              <a:off x="3882829" y="5066269"/>
              <a:ext cx="2749856" cy="165212"/>
            </a:xfrm>
            <a:custGeom>
              <a:avLst/>
              <a:gdLst/>
              <a:ahLst/>
              <a:cxnLst/>
              <a:rect l="l" t="t" r="r" b="b"/>
              <a:pathLst>
                <a:path w="2749856" h="165212">
                  <a:moveTo>
                    <a:pt x="0" y="0"/>
                  </a:moveTo>
                  <a:lnTo>
                    <a:pt x="2749856" y="0"/>
                  </a:lnTo>
                  <a:lnTo>
                    <a:pt x="2749856" y="165212"/>
                  </a:lnTo>
                  <a:lnTo>
                    <a:pt x="0" y="1652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106525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295A3852-2B3A-AB40-7A23-977E148057C2}"/>
                </a:ext>
              </a:extLst>
            </p:cNvPr>
            <p:cNvSpPr/>
            <p:nvPr/>
          </p:nvSpPr>
          <p:spPr>
            <a:xfrm rot="-5400000">
              <a:off x="-503261" y="5111047"/>
              <a:ext cx="2749856" cy="165212"/>
            </a:xfrm>
            <a:custGeom>
              <a:avLst/>
              <a:gdLst/>
              <a:ahLst/>
              <a:cxnLst/>
              <a:rect l="l" t="t" r="r" b="b"/>
              <a:pathLst>
                <a:path w="2749856" h="165212">
                  <a:moveTo>
                    <a:pt x="0" y="0"/>
                  </a:moveTo>
                  <a:lnTo>
                    <a:pt x="2749856" y="0"/>
                  </a:lnTo>
                  <a:lnTo>
                    <a:pt x="2749856" y="165212"/>
                  </a:lnTo>
                  <a:lnTo>
                    <a:pt x="0" y="1652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106525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55239ECB-D31B-16C0-05F6-6A5A1C24D55C}"/>
                </a:ext>
              </a:extLst>
            </p:cNvPr>
            <p:cNvSpPr/>
            <p:nvPr/>
          </p:nvSpPr>
          <p:spPr>
            <a:xfrm>
              <a:off x="826891" y="3712328"/>
              <a:ext cx="4430866" cy="192233"/>
            </a:xfrm>
            <a:custGeom>
              <a:avLst/>
              <a:gdLst/>
              <a:ahLst/>
              <a:cxnLst/>
              <a:rect l="l" t="t" r="r" b="b"/>
              <a:pathLst>
                <a:path w="4430866" h="192233">
                  <a:moveTo>
                    <a:pt x="0" y="0"/>
                  </a:moveTo>
                  <a:lnTo>
                    <a:pt x="4430866" y="0"/>
                  </a:lnTo>
                  <a:lnTo>
                    <a:pt x="4430866" y="192232"/>
                  </a:lnTo>
                  <a:lnTo>
                    <a:pt x="0" y="19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49135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D998E781-CBA3-A8D0-3B62-CAAC284CAFA8}"/>
                </a:ext>
              </a:extLst>
            </p:cNvPr>
            <p:cNvSpPr/>
            <p:nvPr/>
          </p:nvSpPr>
          <p:spPr>
            <a:xfrm flipH="1">
              <a:off x="909497" y="6462184"/>
              <a:ext cx="4430866" cy="192233"/>
            </a:xfrm>
            <a:custGeom>
              <a:avLst/>
              <a:gdLst/>
              <a:ahLst/>
              <a:cxnLst/>
              <a:rect l="l" t="t" r="r" b="b"/>
              <a:pathLst>
                <a:path w="4430866" h="192233">
                  <a:moveTo>
                    <a:pt x="4430865" y="0"/>
                  </a:moveTo>
                  <a:lnTo>
                    <a:pt x="0" y="0"/>
                  </a:lnTo>
                  <a:lnTo>
                    <a:pt x="0" y="192233"/>
                  </a:lnTo>
                  <a:lnTo>
                    <a:pt x="4430865" y="192233"/>
                  </a:lnTo>
                  <a:lnTo>
                    <a:pt x="4430865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49135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A15D9306-0764-D23F-57F4-372F077933F1}"/>
                </a:ext>
              </a:extLst>
            </p:cNvPr>
            <p:cNvSpPr/>
            <p:nvPr/>
          </p:nvSpPr>
          <p:spPr>
            <a:xfrm>
              <a:off x="642257" y="3451812"/>
              <a:ext cx="3420381" cy="733827"/>
            </a:xfrm>
            <a:custGeom>
              <a:avLst/>
              <a:gdLst/>
              <a:ahLst/>
              <a:cxnLst/>
              <a:rect l="l" t="t" r="r" b="b"/>
              <a:pathLst>
                <a:path w="3420381" h="733827">
                  <a:moveTo>
                    <a:pt x="0" y="0"/>
                  </a:moveTo>
                  <a:lnTo>
                    <a:pt x="3420381" y="0"/>
                  </a:lnTo>
                  <a:lnTo>
                    <a:pt x="3420381" y="733827"/>
                  </a:lnTo>
                  <a:lnTo>
                    <a:pt x="0" y="7338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8" name="Freeform 23">
              <a:extLst>
                <a:ext uri="{FF2B5EF4-FFF2-40B4-BE49-F238E27FC236}">
                  <a16:creationId xmlns:a16="http://schemas.microsoft.com/office/drawing/2014/main" id="{B37879A7-022F-0BF5-424E-83B762B481F0}"/>
                </a:ext>
              </a:extLst>
            </p:cNvPr>
            <p:cNvSpPr/>
            <p:nvPr/>
          </p:nvSpPr>
          <p:spPr>
            <a:xfrm rot="-5400000">
              <a:off x="9976526" y="3551529"/>
              <a:ext cx="2749856" cy="165212"/>
            </a:xfrm>
            <a:custGeom>
              <a:avLst/>
              <a:gdLst/>
              <a:ahLst/>
              <a:cxnLst/>
              <a:rect l="l" t="t" r="r" b="b"/>
              <a:pathLst>
                <a:path w="2749856" h="165212">
                  <a:moveTo>
                    <a:pt x="0" y="0"/>
                  </a:moveTo>
                  <a:lnTo>
                    <a:pt x="2749856" y="0"/>
                  </a:lnTo>
                  <a:lnTo>
                    <a:pt x="2749856" y="165212"/>
                  </a:lnTo>
                  <a:lnTo>
                    <a:pt x="0" y="1652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106525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9" name="Freeform 24">
              <a:extLst>
                <a:ext uri="{FF2B5EF4-FFF2-40B4-BE49-F238E27FC236}">
                  <a16:creationId xmlns:a16="http://schemas.microsoft.com/office/drawing/2014/main" id="{99C39B59-C1C3-888C-25EA-49C5D9A30D88}"/>
                </a:ext>
              </a:extLst>
            </p:cNvPr>
            <p:cNvSpPr/>
            <p:nvPr/>
          </p:nvSpPr>
          <p:spPr>
            <a:xfrm>
              <a:off x="6920588" y="2197589"/>
              <a:ext cx="4430866" cy="192233"/>
            </a:xfrm>
            <a:custGeom>
              <a:avLst/>
              <a:gdLst/>
              <a:ahLst/>
              <a:cxnLst/>
              <a:rect l="l" t="t" r="r" b="b"/>
              <a:pathLst>
                <a:path w="4430866" h="192233">
                  <a:moveTo>
                    <a:pt x="0" y="0"/>
                  </a:moveTo>
                  <a:lnTo>
                    <a:pt x="4430866" y="0"/>
                  </a:lnTo>
                  <a:lnTo>
                    <a:pt x="4430866" y="192232"/>
                  </a:lnTo>
                  <a:lnTo>
                    <a:pt x="0" y="19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49135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0" name="Freeform 25">
              <a:extLst>
                <a:ext uri="{FF2B5EF4-FFF2-40B4-BE49-F238E27FC236}">
                  <a16:creationId xmlns:a16="http://schemas.microsoft.com/office/drawing/2014/main" id="{198B0BD8-A02F-90AE-8EE3-FD1AF3C498F9}"/>
                </a:ext>
              </a:extLst>
            </p:cNvPr>
            <p:cNvSpPr/>
            <p:nvPr/>
          </p:nvSpPr>
          <p:spPr>
            <a:xfrm rot="-5400000">
              <a:off x="5628266" y="3586027"/>
              <a:ext cx="2749856" cy="165212"/>
            </a:xfrm>
            <a:custGeom>
              <a:avLst/>
              <a:gdLst/>
              <a:ahLst/>
              <a:cxnLst/>
              <a:rect l="l" t="t" r="r" b="b"/>
              <a:pathLst>
                <a:path w="2749856" h="165212">
                  <a:moveTo>
                    <a:pt x="0" y="0"/>
                  </a:moveTo>
                  <a:lnTo>
                    <a:pt x="2749856" y="0"/>
                  </a:lnTo>
                  <a:lnTo>
                    <a:pt x="2749856" y="165212"/>
                  </a:lnTo>
                  <a:lnTo>
                    <a:pt x="0" y="1652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106525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1" name="Freeform 26">
              <a:extLst>
                <a:ext uri="{FF2B5EF4-FFF2-40B4-BE49-F238E27FC236}">
                  <a16:creationId xmlns:a16="http://schemas.microsoft.com/office/drawing/2014/main" id="{82EECBC1-1475-438A-2C0D-37F3B9FBD51C}"/>
                </a:ext>
              </a:extLst>
            </p:cNvPr>
            <p:cNvSpPr/>
            <p:nvPr/>
          </p:nvSpPr>
          <p:spPr>
            <a:xfrm rot="-111485" flipH="1">
              <a:off x="7029634" y="4886507"/>
              <a:ext cx="4430866" cy="192233"/>
            </a:xfrm>
            <a:custGeom>
              <a:avLst/>
              <a:gdLst/>
              <a:ahLst/>
              <a:cxnLst/>
              <a:rect l="l" t="t" r="r" b="b"/>
              <a:pathLst>
                <a:path w="4430866" h="192233">
                  <a:moveTo>
                    <a:pt x="4430866" y="0"/>
                  </a:moveTo>
                  <a:lnTo>
                    <a:pt x="0" y="0"/>
                  </a:lnTo>
                  <a:lnTo>
                    <a:pt x="0" y="192232"/>
                  </a:lnTo>
                  <a:lnTo>
                    <a:pt x="4430866" y="192232"/>
                  </a:lnTo>
                  <a:lnTo>
                    <a:pt x="4430866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49135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2" name="Freeform 27">
              <a:extLst>
                <a:ext uri="{FF2B5EF4-FFF2-40B4-BE49-F238E27FC236}">
                  <a16:creationId xmlns:a16="http://schemas.microsoft.com/office/drawing/2014/main" id="{EF77D5E2-B949-6B08-CA89-042642C734B1}"/>
                </a:ext>
              </a:extLst>
            </p:cNvPr>
            <p:cNvSpPr/>
            <p:nvPr/>
          </p:nvSpPr>
          <p:spPr>
            <a:xfrm>
              <a:off x="6905720" y="4676729"/>
              <a:ext cx="2583808" cy="496150"/>
            </a:xfrm>
            <a:custGeom>
              <a:avLst/>
              <a:gdLst/>
              <a:ahLst/>
              <a:cxnLst/>
              <a:rect l="l" t="t" r="r" b="b"/>
              <a:pathLst>
                <a:path w="2583808" h="496150">
                  <a:moveTo>
                    <a:pt x="0" y="0"/>
                  </a:moveTo>
                  <a:lnTo>
                    <a:pt x="2583808" y="0"/>
                  </a:lnTo>
                  <a:lnTo>
                    <a:pt x="2583808" y="496150"/>
                  </a:lnTo>
                  <a:lnTo>
                    <a:pt x="0" y="496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b="-57178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3" name="Freeform 28">
              <a:extLst>
                <a:ext uri="{FF2B5EF4-FFF2-40B4-BE49-F238E27FC236}">
                  <a16:creationId xmlns:a16="http://schemas.microsoft.com/office/drawing/2014/main" id="{C9BE5731-28A1-D63B-E17E-71424B82545F}"/>
                </a:ext>
              </a:extLst>
            </p:cNvPr>
            <p:cNvSpPr/>
            <p:nvPr/>
          </p:nvSpPr>
          <p:spPr>
            <a:xfrm rot="5400000">
              <a:off x="11073339" y="5294270"/>
              <a:ext cx="2749856" cy="165212"/>
            </a:xfrm>
            <a:custGeom>
              <a:avLst/>
              <a:gdLst/>
              <a:ahLst/>
              <a:cxnLst/>
              <a:rect l="l" t="t" r="r" b="b"/>
              <a:pathLst>
                <a:path w="2749856" h="165212">
                  <a:moveTo>
                    <a:pt x="0" y="0"/>
                  </a:moveTo>
                  <a:lnTo>
                    <a:pt x="2749856" y="0"/>
                  </a:lnTo>
                  <a:lnTo>
                    <a:pt x="2749856" y="165212"/>
                  </a:lnTo>
                  <a:lnTo>
                    <a:pt x="0" y="1652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106525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4" name="Freeform 29">
              <a:extLst>
                <a:ext uri="{FF2B5EF4-FFF2-40B4-BE49-F238E27FC236}">
                  <a16:creationId xmlns:a16="http://schemas.microsoft.com/office/drawing/2014/main" id="{73FDD33E-4D31-9AD8-68FB-7498E6272880}"/>
                </a:ext>
              </a:extLst>
            </p:cNvPr>
            <p:cNvSpPr/>
            <p:nvPr/>
          </p:nvSpPr>
          <p:spPr>
            <a:xfrm rot="-10800000">
              <a:off x="12448267" y="6621190"/>
              <a:ext cx="4430866" cy="192233"/>
            </a:xfrm>
            <a:custGeom>
              <a:avLst/>
              <a:gdLst/>
              <a:ahLst/>
              <a:cxnLst/>
              <a:rect l="l" t="t" r="r" b="b"/>
              <a:pathLst>
                <a:path w="4430866" h="192233">
                  <a:moveTo>
                    <a:pt x="0" y="0"/>
                  </a:moveTo>
                  <a:lnTo>
                    <a:pt x="4430866" y="0"/>
                  </a:lnTo>
                  <a:lnTo>
                    <a:pt x="4430866" y="192232"/>
                  </a:lnTo>
                  <a:lnTo>
                    <a:pt x="0" y="19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49135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5" name="Freeform 30">
              <a:extLst>
                <a:ext uri="{FF2B5EF4-FFF2-40B4-BE49-F238E27FC236}">
                  <a16:creationId xmlns:a16="http://schemas.microsoft.com/office/drawing/2014/main" id="{DE692DC7-A46E-3BDA-93FA-B95DB9CEFAB4}"/>
                </a:ext>
              </a:extLst>
            </p:cNvPr>
            <p:cNvSpPr/>
            <p:nvPr/>
          </p:nvSpPr>
          <p:spPr>
            <a:xfrm rot="5400000">
              <a:off x="15421599" y="5259772"/>
              <a:ext cx="2749856" cy="165212"/>
            </a:xfrm>
            <a:custGeom>
              <a:avLst/>
              <a:gdLst/>
              <a:ahLst/>
              <a:cxnLst/>
              <a:rect l="l" t="t" r="r" b="b"/>
              <a:pathLst>
                <a:path w="2749856" h="165212">
                  <a:moveTo>
                    <a:pt x="0" y="0"/>
                  </a:moveTo>
                  <a:lnTo>
                    <a:pt x="2749856" y="0"/>
                  </a:lnTo>
                  <a:lnTo>
                    <a:pt x="2749856" y="165212"/>
                  </a:lnTo>
                  <a:lnTo>
                    <a:pt x="0" y="1652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106525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6" name="Freeform 31">
              <a:extLst>
                <a:ext uri="{FF2B5EF4-FFF2-40B4-BE49-F238E27FC236}">
                  <a16:creationId xmlns:a16="http://schemas.microsoft.com/office/drawing/2014/main" id="{C67A7421-E259-B27A-277C-5A948E317EE6}"/>
                </a:ext>
              </a:extLst>
            </p:cNvPr>
            <p:cNvSpPr/>
            <p:nvPr/>
          </p:nvSpPr>
          <p:spPr>
            <a:xfrm rot="-10800000" flipH="1">
              <a:off x="12365661" y="3871334"/>
              <a:ext cx="4430866" cy="192233"/>
            </a:xfrm>
            <a:custGeom>
              <a:avLst/>
              <a:gdLst/>
              <a:ahLst/>
              <a:cxnLst/>
              <a:rect l="l" t="t" r="r" b="b"/>
              <a:pathLst>
                <a:path w="4430866" h="192233">
                  <a:moveTo>
                    <a:pt x="4430866" y="0"/>
                  </a:moveTo>
                  <a:lnTo>
                    <a:pt x="0" y="0"/>
                  </a:lnTo>
                  <a:lnTo>
                    <a:pt x="0" y="192232"/>
                  </a:lnTo>
                  <a:lnTo>
                    <a:pt x="4430866" y="192232"/>
                  </a:lnTo>
                  <a:lnTo>
                    <a:pt x="4430866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49135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7" name="Freeform 32">
              <a:extLst>
                <a:ext uri="{FF2B5EF4-FFF2-40B4-BE49-F238E27FC236}">
                  <a16:creationId xmlns:a16="http://schemas.microsoft.com/office/drawing/2014/main" id="{5FD8C98D-FEE8-C0D2-B479-720FA53CEECD}"/>
                </a:ext>
              </a:extLst>
            </p:cNvPr>
            <p:cNvSpPr/>
            <p:nvPr/>
          </p:nvSpPr>
          <p:spPr>
            <a:xfrm>
              <a:off x="14528756" y="3773947"/>
              <a:ext cx="2280012" cy="456002"/>
            </a:xfrm>
            <a:custGeom>
              <a:avLst/>
              <a:gdLst/>
              <a:ahLst/>
              <a:cxnLst/>
              <a:rect l="l" t="t" r="r" b="b"/>
              <a:pathLst>
                <a:path w="2280012" h="456002">
                  <a:moveTo>
                    <a:pt x="0" y="0"/>
                  </a:moveTo>
                  <a:lnTo>
                    <a:pt x="2280012" y="0"/>
                  </a:lnTo>
                  <a:lnTo>
                    <a:pt x="2280012" y="456002"/>
                  </a:lnTo>
                  <a:lnTo>
                    <a:pt x="0" y="456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8" name="Freeform 33">
              <a:extLst>
                <a:ext uri="{FF2B5EF4-FFF2-40B4-BE49-F238E27FC236}">
                  <a16:creationId xmlns:a16="http://schemas.microsoft.com/office/drawing/2014/main" id="{80FBD6A9-B586-9F9E-AA3E-11A37505AFC0}"/>
                </a:ext>
              </a:extLst>
            </p:cNvPr>
            <p:cNvSpPr/>
            <p:nvPr/>
          </p:nvSpPr>
          <p:spPr>
            <a:xfrm rot="9937333" flipH="1">
              <a:off x="11203824" y="2452065"/>
              <a:ext cx="1756798" cy="1613060"/>
            </a:xfrm>
            <a:custGeom>
              <a:avLst/>
              <a:gdLst/>
              <a:ahLst/>
              <a:cxnLst/>
              <a:rect l="l" t="t" r="r" b="b"/>
              <a:pathLst>
                <a:path w="1756798" h="1613060">
                  <a:moveTo>
                    <a:pt x="1756798" y="0"/>
                  </a:moveTo>
                  <a:lnTo>
                    <a:pt x="0" y="0"/>
                  </a:lnTo>
                  <a:lnTo>
                    <a:pt x="0" y="1613060"/>
                  </a:lnTo>
                  <a:lnTo>
                    <a:pt x="1756798" y="1613060"/>
                  </a:lnTo>
                  <a:lnTo>
                    <a:pt x="1756798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9" name="Freeform 34">
              <a:extLst>
                <a:ext uri="{FF2B5EF4-FFF2-40B4-BE49-F238E27FC236}">
                  <a16:creationId xmlns:a16="http://schemas.microsoft.com/office/drawing/2014/main" id="{F352449C-4B2C-0361-7F22-297F6FEB1BD2}"/>
                </a:ext>
              </a:extLst>
            </p:cNvPr>
            <p:cNvSpPr/>
            <p:nvPr/>
          </p:nvSpPr>
          <p:spPr>
            <a:xfrm rot="2961269" flipV="1">
              <a:off x="5262162" y="3435619"/>
              <a:ext cx="1690976" cy="2021819"/>
            </a:xfrm>
            <a:custGeom>
              <a:avLst/>
              <a:gdLst/>
              <a:ahLst/>
              <a:cxnLst/>
              <a:rect l="l" t="t" r="r" b="b"/>
              <a:pathLst>
                <a:path w="1690976" h="2021819">
                  <a:moveTo>
                    <a:pt x="0" y="2021819"/>
                  </a:moveTo>
                  <a:lnTo>
                    <a:pt x="1690976" y="2021819"/>
                  </a:lnTo>
                  <a:lnTo>
                    <a:pt x="1690976" y="0"/>
                  </a:lnTo>
                  <a:lnTo>
                    <a:pt x="0" y="0"/>
                  </a:lnTo>
                  <a:lnTo>
                    <a:pt x="0" y="2021819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0" name="TextBox 35">
              <a:extLst>
                <a:ext uri="{FF2B5EF4-FFF2-40B4-BE49-F238E27FC236}">
                  <a16:creationId xmlns:a16="http://schemas.microsoft.com/office/drawing/2014/main" id="{C5FC39AC-318D-F736-5CF8-7A7111AC0731}"/>
                </a:ext>
              </a:extLst>
            </p:cNvPr>
            <p:cNvSpPr txBox="1"/>
            <p:nvPr/>
          </p:nvSpPr>
          <p:spPr>
            <a:xfrm>
              <a:off x="871667" y="3645055"/>
              <a:ext cx="2615487" cy="3334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>
                <a:lnSpc>
                  <a:spcPts val="2567"/>
                </a:lnSpc>
              </a:pPr>
              <a:r>
                <a:rPr lang="en-US" sz="2400" dirty="0">
                  <a:solidFill>
                    <a:srgbClr val="36464B"/>
                  </a:solidFill>
                  <a:latin typeface="AC Feel Free Bold"/>
                </a:rPr>
                <a:t>PREPARATÓRIA</a:t>
              </a:r>
            </a:p>
          </p:txBody>
        </p:sp>
        <p:sp>
          <p:nvSpPr>
            <p:cNvPr id="31" name="TextBox 36">
              <a:extLst>
                <a:ext uri="{FF2B5EF4-FFF2-40B4-BE49-F238E27FC236}">
                  <a16:creationId xmlns:a16="http://schemas.microsoft.com/office/drawing/2014/main" id="{09D1BD71-84C8-460F-2F20-ACA98AA721E2}"/>
                </a:ext>
              </a:extLst>
            </p:cNvPr>
            <p:cNvSpPr txBox="1"/>
            <p:nvPr/>
          </p:nvSpPr>
          <p:spPr>
            <a:xfrm>
              <a:off x="7370292" y="4781032"/>
              <a:ext cx="2119235" cy="3334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>
                <a:lnSpc>
                  <a:spcPts val="2567"/>
                </a:lnSpc>
              </a:pPr>
              <a:r>
                <a:rPr lang="en-US" sz="2400" dirty="0">
                  <a:solidFill>
                    <a:srgbClr val="36464B"/>
                  </a:solidFill>
                  <a:latin typeface="AC Feel Free Bold"/>
                </a:rPr>
                <a:t>EXTERNA</a:t>
              </a:r>
            </a:p>
          </p:txBody>
        </p:sp>
        <p:sp>
          <p:nvSpPr>
            <p:cNvPr id="32" name="TextBox 37">
              <a:extLst>
                <a:ext uri="{FF2B5EF4-FFF2-40B4-BE49-F238E27FC236}">
                  <a16:creationId xmlns:a16="http://schemas.microsoft.com/office/drawing/2014/main" id="{969C87CD-7245-B228-EFD4-908EC83E9134}"/>
                </a:ext>
              </a:extLst>
            </p:cNvPr>
            <p:cNvSpPr txBox="1"/>
            <p:nvPr/>
          </p:nvSpPr>
          <p:spPr>
            <a:xfrm>
              <a:off x="14514427" y="3809785"/>
              <a:ext cx="2358430" cy="3334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r">
                <a:lnSpc>
                  <a:spcPts val="2567"/>
                </a:lnSpc>
              </a:pPr>
              <a:r>
                <a:rPr lang="en-US" sz="2400" dirty="0">
                  <a:solidFill>
                    <a:srgbClr val="36464B"/>
                  </a:solidFill>
                  <a:latin typeface="AC Feel Free Bold"/>
                </a:rPr>
                <a:t>CONTRATUAL</a:t>
              </a:r>
            </a:p>
          </p:txBody>
        </p:sp>
      </p:grpSp>
      <p:sp>
        <p:nvSpPr>
          <p:cNvPr id="34" name="Título 1">
            <a:extLst>
              <a:ext uri="{FF2B5EF4-FFF2-40B4-BE49-F238E27FC236}">
                <a16:creationId xmlns:a16="http://schemas.microsoft.com/office/drawing/2014/main" id="{584D7A2E-A2AD-AD4F-4C35-F4FC44BCB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68235" cy="894311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Fases do processo de licitação</a:t>
            </a:r>
          </a:p>
        </p:txBody>
      </p:sp>
    </p:spTree>
    <p:extLst>
      <p:ext uri="{BB962C8B-B14F-4D97-AF65-F5344CB8AC3E}">
        <p14:creationId xmlns:p14="http://schemas.microsoft.com/office/powerpoint/2010/main" val="3565320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048545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Planejamento de Compras Públicas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66800"/>
            <a:ext cx="12192000" cy="5772945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5400" b="1" dirty="0">
                <a:solidFill>
                  <a:schemeClr val="bg1"/>
                </a:solidFill>
                <a:latin typeface="Abadi" panose="020B0604020104020204" pitchFamily="34" charset="0"/>
              </a:rPr>
              <a:t>Os participantes da jornada</a:t>
            </a:r>
          </a:p>
        </p:txBody>
      </p:sp>
    </p:spTree>
    <p:extLst>
      <p:ext uri="{BB962C8B-B14F-4D97-AF65-F5344CB8AC3E}">
        <p14:creationId xmlns:p14="http://schemas.microsoft.com/office/powerpoint/2010/main" val="3243111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689771" cy="936171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Agentes públicos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C9AE9C-A18F-28D4-4D5E-BB8A7E86A3B7}"/>
              </a:ext>
            </a:extLst>
          </p:cNvPr>
          <p:cNvSpPr txBox="1"/>
          <p:nvPr/>
        </p:nvSpPr>
        <p:spPr>
          <a:xfrm>
            <a:off x="0" y="937196"/>
            <a:ext cx="12192000" cy="4348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200" b="1" spc="56" dirty="0">
                <a:solidFill>
                  <a:srgbClr val="000000"/>
                </a:solidFill>
                <a:latin typeface="Abadi" panose="020B0604020104020204" pitchFamily="34" charset="0"/>
              </a:rPr>
              <a:t>Lei nº 14.133/2021</a:t>
            </a:r>
          </a:p>
          <a:p>
            <a:pPr algn="l">
              <a:lnSpc>
                <a:spcPts val="4900"/>
              </a:lnSpc>
            </a:pPr>
            <a:endParaRPr lang="en-US" sz="3200" spc="56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algn="l">
              <a:lnSpc>
                <a:spcPts val="4900"/>
              </a:lnSpc>
            </a:pP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Art. 6º Para os fins desta Lei, consideram-se:</a:t>
            </a:r>
          </a:p>
          <a:p>
            <a:pPr algn="l">
              <a:lnSpc>
                <a:spcPts val="4900"/>
              </a:lnSpc>
            </a:pP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V - </a:t>
            </a:r>
            <a:r>
              <a:rPr lang="en-US" sz="3200" spc="59" dirty="0">
                <a:solidFill>
                  <a:srgbClr val="FF0000"/>
                </a:solidFill>
                <a:latin typeface="Abadi" panose="020B0604020104020204" pitchFamily="34" charset="0"/>
              </a:rPr>
              <a:t>agente público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: indivíduo que, em virtude de </a:t>
            </a:r>
            <a:r>
              <a:rPr lang="en-US" sz="3200" u="sng" spc="59" dirty="0">
                <a:solidFill>
                  <a:srgbClr val="000000"/>
                </a:solidFill>
                <a:latin typeface="Abadi" panose="020B0604020104020204" pitchFamily="34" charset="0"/>
              </a:rPr>
              <a:t>eleição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, </a:t>
            </a:r>
            <a:r>
              <a:rPr lang="en-US" sz="3200" u="sng" spc="59" dirty="0">
                <a:solidFill>
                  <a:srgbClr val="000000"/>
                </a:solidFill>
                <a:latin typeface="Abadi" panose="020B0604020104020204" pitchFamily="34" charset="0"/>
              </a:rPr>
              <a:t>nomeação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, </a:t>
            </a:r>
            <a:r>
              <a:rPr lang="en-US" sz="3200" u="sng" spc="59" dirty="0">
                <a:solidFill>
                  <a:srgbClr val="000000"/>
                </a:solidFill>
                <a:latin typeface="Abadi" panose="020B0604020104020204" pitchFamily="34" charset="0"/>
              </a:rPr>
              <a:t>designação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, </a:t>
            </a:r>
            <a:r>
              <a:rPr lang="en-US" sz="3200" u="sng" spc="59" dirty="0">
                <a:solidFill>
                  <a:srgbClr val="000000"/>
                </a:solidFill>
                <a:latin typeface="Abadi" panose="020B0604020104020204" pitchFamily="34" charset="0"/>
              </a:rPr>
              <a:t>contratação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 ou </a:t>
            </a:r>
            <a:r>
              <a:rPr lang="en-US" sz="3200" u="sng" spc="59" dirty="0">
                <a:solidFill>
                  <a:srgbClr val="000000"/>
                </a:solidFill>
                <a:latin typeface="Abadi" panose="020B0604020104020204" pitchFamily="34" charset="0"/>
              </a:rPr>
              <a:t>qualquer outra forma de investidura ou vínculo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, </a:t>
            </a:r>
            <a:r>
              <a:rPr lang="en-US" sz="3200" spc="59" dirty="0">
                <a:solidFill>
                  <a:srgbClr val="FF3131"/>
                </a:solidFill>
                <a:latin typeface="Abadi" panose="020B0604020104020204" pitchFamily="34" charset="0"/>
              </a:rPr>
              <a:t>exerce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 </a:t>
            </a:r>
            <a:r>
              <a:rPr lang="en-US" sz="3200" u="sng" spc="59" dirty="0">
                <a:solidFill>
                  <a:srgbClr val="000000"/>
                </a:solidFill>
                <a:latin typeface="Abadi" panose="020B0604020104020204" pitchFamily="34" charset="0"/>
              </a:rPr>
              <a:t>mandato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, </a:t>
            </a:r>
            <a:r>
              <a:rPr lang="en-US" sz="3200" u="sng" spc="59" dirty="0">
                <a:solidFill>
                  <a:srgbClr val="000000"/>
                </a:solidFill>
                <a:latin typeface="Abadi" panose="020B0604020104020204" pitchFamily="34" charset="0"/>
              </a:rPr>
              <a:t>cargo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, </a:t>
            </a:r>
            <a:r>
              <a:rPr lang="en-US" sz="3200" u="sng" spc="59" dirty="0">
                <a:solidFill>
                  <a:srgbClr val="000000"/>
                </a:solidFill>
                <a:latin typeface="Abadi" panose="020B0604020104020204" pitchFamily="34" charset="0"/>
              </a:rPr>
              <a:t>emprego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 ou </a:t>
            </a:r>
            <a:r>
              <a:rPr lang="en-US" sz="3200" u="sng" spc="59" dirty="0">
                <a:solidFill>
                  <a:srgbClr val="000000"/>
                </a:solidFill>
                <a:latin typeface="Abadi" panose="020B0604020104020204" pitchFamily="34" charset="0"/>
              </a:rPr>
              <a:t>função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 em pessoa jurídica integrante da Administração Pública;</a:t>
            </a:r>
          </a:p>
        </p:txBody>
      </p:sp>
    </p:spTree>
    <p:extLst>
      <p:ext uri="{BB962C8B-B14F-4D97-AF65-F5344CB8AC3E}">
        <p14:creationId xmlns:p14="http://schemas.microsoft.com/office/powerpoint/2010/main" val="1813337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711543" cy="913200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Agentes públicos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976B37AA-1C52-8233-3283-A8AA1683A3BF}"/>
              </a:ext>
            </a:extLst>
          </p:cNvPr>
          <p:cNvGrpSpPr/>
          <p:nvPr/>
        </p:nvGrpSpPr>
        <p:grpSpPr>
          <a:xfrm>
            <a:off x="838199" y="1646696"/>
            <a:ext cx="10515601" cy="4357913"/>
            <a:chOff x="1664018" y="2500088"/>
            <a:chExt cx="14959965" cy="5815965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3D12D421-D084-D4B4-691D-1F33783F8C7D}"/>
                </a:ext>
              </a:extLst>
            </p:cNvPr>
            <p:cNvSpPr/>
            <p:nvPr/>
          </p:nvSpPr>
          <p:spPr>
            <a:xfrm>
              <a:off x="1664018" y="2500088"/>
              <a:ext cx="14959965" cy="5815965"/>
            </a:xfrm>
            <a:custGeom>
              <a:avLst/>
              <a:gdLst/>
              <a:ahLst/>
              <a:cxnLst/>
              <a:rect l="l" t="t" r="r" b="b"/>
              <a:pathLst>
                <a:path w="14959965" h="5815965">
                  <a:moveTo>
                    <a:pt x="0" y="0"/>
                  </a:moveTo>
                  <a:lnTo>
                    <a:pt x="14959964" y="0"/>
                  </a:lnTo>
                  <a:lnTo>
                    <a:pt x="14959964" y="5815965"/>
                  </a:lnTo>
                  <a:lnTo>
                    <a:pt x="0" y="58159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dirty="0">
                <a:latin typeface="Abadi" panose="020B0604020104020204" pitchFamily="34" charset="0"/>
              </a:endParaRPr>
            </a:p>
          </p:txBody>
        </p:sp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322FF5FB-A19C-FE9C-733B-44624674198E}"/>
                </a:ext>
              </a:extLst>
            </p:cNvPr>
            <p:cNvGrpSpPr/>
            <p:nvPr/>
          </p:nvGrpSpPr>
          <p:grpSpPr>
            <a:xfrm>
              <a:off x="2106701" y="3227222"/>
              <a:ext cx="3515360" cy="4273810"/>
              <a:chOff x="0" y="0"/>
              <a:chExt cx="4687147" cy="5698413"/>
            </a:xfrm>
          </p:grpSpPr>
          <p:sp>
            <p:nvSpPr>
              <p:cNvPr id="6" name="Freeform 4">
                <a:extLst>
                  <a:ext uri="{FF2B5EF4-FFF2-40B4-BE49-F238E27FC236}">
                    <a16:creationId xmlns:a16="http://schemas.microsoft.com/office/drawing/2014/main" id="{4D7AC7C7-6066-DC69-3512-B03F736DF178}"/>
                  </a:ext>
                </a:extLst>
              </p:cNvPr>
              <p:cNvSpPr/>
              <p:nvPr/>
            </p:nvSpPr>
            <p:spPr>
              <a:xfrm>
                <a:off x="16891" y="16891"/>
                <a:ext cx="4653407" cy="5664581"/>
              </a:xfrm>
              <a:custGeom>
                <a:avLst/>
                <a:gdLst/>
                <a:ahLst/>
                <a:cxnLst/>
                <a:rect l="l" t="t" r="r" b="b"/>
                <a:pathLst>
                  <a:path w="4653407" h="5664581">
                    <a:moveTo>
                      <a:pt x="0" y="776605"/>
                    </a:moveTo>
                    <a:cubicBezTo>
                      <a:pt x="0" y="347726"/>
                      <a:pt x="347218" y="0"/>
                      <a:pt x="775589" y="0"/>
                    </a:cubicBezTo>
                    <a:lnTo>
                      <a:pt x="3877818" y="0"/>
                    </a:lnTo>
                    <a:cubicBezTo>
                      <a:pt x="4306189" y="0"/>
                      <a:pt x="4653407" y="347726"/>
                      <a:pt x="4653407" y="776605"/>
                    </a:cubicBezTo>
                    <a:lnTo>
                      <a:pt x="4653407" y="4887976"/>
                    </a:lnTo>
                    <a:cubicBezTo>
                      <a:pt x="4653407" y="5316855"/>
                      <a:pt x="4306189" y="5664581"/>
                      <a:pt x="3877818" y="5664581"/>
                    </a:cubicBezTo>
                    <a:lnTo>
                      <a:pt x="775589" y="5664581"/>
                    </a:lnTo>
                    <a:cubicBezTo>
                      <a:pt x="347218" y="5664581"/>
                      <a:pt x="0" y="5316855"/>
                      <a:pt x="0" y="4887976"/>
                    </a:cubicBezTo>
                    <a:close/>
                  </a:path>
                </a:pathLst>
              </a:custGeom>
              <a:solidFill>
                <a:srgbClr val="4F81BD"/>
              </a:solidFill>
            </p:spPr>
            <p:txBody>
              <a:bodyPr/>
              <a:lstStyle/>
              <a:p>
                <a:endParaRPr lang="pt-BR" dirty="0">
                  <a:latin typeface="Abadi" panose="020B0604020104020204" pitchFamily="34" charset="0"/>
                </a:endParaRPr>
              </a:p>
            </p:txBody>
          </p:sp>
          <p:sp>
            <p:nvSpPr>
              <p:cNvPr id="7" name="Freeform 5">
                <a:extLst>
                  <a:ext uri="{FF2B5EF4-FFF2-40B4-BE49-F238E27FC236}">
                    <a16:creationId xmlns:a16="http://schemas.microsoft.com/office/drawing/2014/main" id="{BDB36CB2-D162-AD4F-276B-2144C52800DA}"/>
                  </a:ext>
                </a:extLst>
              </p:cNvPr>
              <p:cNvSpPr/>
              <p:nvPr/>
            </p:nvSpPr>
            <p:spPr>
              <a:xfrm>
                <a:off x="0" y="0"/>
                <a:ext cx="4687189" cy="5698363"/>
              </a:xfrm>
              <a:custGeom>
                <a:avLst/>
                <a:gdLst/>
                <a:ahLst/>
                <a:cxnLst/>
                <a:rect l="l" t="t" r="r" b="b"/>
                <a:pathLst>
                  <a:path w="4687189" h="5698363">
                    <a:moveTo>
                      <a:pt x="0" y="793496"/>
                    </a:moveTo>
                    <a:cubicBezTo>
                      <a:pt x="0" y="355219"/>
                      <a:pt x="354838" y="0"/>
                      <a:pt x="792480" y="0"/>
                    </a:cubicBezTo>
                    <a:lnTo>
                      <a:pt x="3894709" y="0"/>
                    </a:lnTo>
                    <a:lnTo>
                      <a:pt x="3894709" y="16891"/>
                    </a:lnTo>
                    <a:lnTo>
                      <a:pt x="3894709" y="0"/>
                    </a:lnTo>
                    <a:lnTo>
                      <a:pt x="3894709" y="16891"/>
                    </a:lnTo>
                    <a:lnTo>
                      <a:pt x="3894709" y="0"/>
                    </a:lnTo>
                    <a:cubicBezTo>
                      <a:pt x="4332351" y="0"/>
                      <a:pt x="4687189" y="355219"/>
                      <a:pt x="4687189" y="793496"/>
                    </a:cubicBezTo>
                    <a:lnTo>
                      <a:pt x="4670298" y="793496"/>
                    </a:lnTo>
                    <a:lnTo>
                      <a:pt x="4687189" y="793496"/>
                    </a:lnTo>
                    <a:lnTo>
                      <a:pt x="4687189" y="4904867"/>
                    </a:lnTo>
                    <a:lnTo>
                      <a:pt x="4670298" y="4904867"/>
                    </a:lnTo>
                    <a:lnTo>
                      <a:pt x="4687189" y="4904867"/>
                    </a:lnTo>
                    <a:cubicBezTo>
                      <a:pt x="4687189" y="5343144"/>
                      <a:pt x="4332351" y="5698363"/>
                      <a:pt x="3894709" y="5698363"/>
                    </a:cubicBezTo>
                    <a:lnTo>
                      <a:pt x="3894709" y="5681472"/>
                    </a:lnTo>
                    <a:lnTo>
                      <a:pt x="3894709" y="5698363"/>
                    </a:lnTo>
                    <a:lnTo>
                      <a:pt x="792480" y="5698363"/>
                    </a:lnTo>
                    <a:lnTo>
                      <a:pt x="792480" y="5681472"/>
                    </a:lnTo>
                    <a:lnTo>
                      <a:pt x="792480" y="5698363"/>
                    </a:lnTo>
                    <a:cubicBezTo>
                      <a:pt x="354838" y="5698363"/>
                      <a:pt x="0" y="5343144"/>
                      <a:pt x="0" y="4904867"/>
                    </a:cubicBezTo>
                    <a:lnTo>
                      <a:pt x="0" y="793496"/>
                    </a:lnTo>
                    <a:lnTo>
                      <a:pt x="16891" y="793496"/>
                    </a:lnTo>
                    <a:lnTo>
                      <a:pt x="0" y="793496"/>
                    </a:lnTo>
                    <a:moveTo>
                      <a:pt x="33909" y="793496"/>
                    </a:moveTo>
                    <a:lnTo>
                      <a:pt x="33909" y="4904867"/>
                    </a:lnTo>
                    <a:lnTo>
                      <a:pt x="16891" y="4904867"/>
                    </a:lnTo>
                    <a:lnTo>
                      <a:pt x="33909" y="4904867"/>
                    </a:lnTo>
                    <a:cubicBezTo>
                      <a:pt x="33909" y="5324475"/>
                      <a:pt x="373634" y="5664454"/>
                      <a:pt x="792480" y="5664454"/>
                    </a:cubicBezTo>
                    <a:lnTo>
                      <a:pt x="3894709" y="5664454"/>
                    </a:lnTo>
                    <a:cubicBezTo>
                      <a:pt x="4313682" y="5664454"/>
                      <a:pt x="4653280" y="5324348"/>
                      <a:pt x="4653280" y="4904867"/>
                    </a:cubicBezTo>
                    <a:lnTo>
                      <a:pt x="4653280" y="793496"/>
                    </a:lnTo>
                    <a:cubicBezTo>
                      <a:pt x="4653280" y="373888"/>
                      <a:pt x="4313555" y="33909"/>
                      <a:pt x="3894709" y="33909"/>
                    </a:cubicBezTo>
                    <a:lnTo>
                      <a:pt x="792480" y="33909"/>
                    </a:lnTo>
                    <a:lnTo>
                      <a:pt x="792480" y="16891"/>
                    </a:lnTo>
                    <a:lnTo>
                      <a:pt x="792480" y="33909"/>
                    </a:lnTo>
                    <a:cubicBezTo>
                      <a:pt x="373507" y="33909"/>
                      <a:pt x="33909" y="373888"/>
                      <a:pt x="33909" y="793496"/>
                    </a:cubicBezTo>
                    <a:close/>
                  </a:path>
                </a:pathLst>
              </a:custGeom>
              <a:solidFill>
                <a:srgbClr val="385D8A"/>
              </a:solidFill>
            </p:spPr>
            <p:txBody>
              <a:bodyPr/>
              <a:lstStyle/>
              <a:p>
                <a:endParaRPr lang="pt-BR" dirty="0">
                  <a:latin typeface="Abadi" panose="020B0604020104020204" pitchFamily="34" charset="0"/>
                </a:endParaRPr>
              </a:p>
            </p:txBody>
          </p:sp>
        </p:grp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7295F76E-5609-FCEA-850C-80573034DF06}"/>
                </a:ext>
              </a:extLst>
            </p:cNvPr>
            <p:cNvSpPr/>
            <p:nvPr/>
          </p:nvSpPr>
          <p:spPr>
            <a:xfrm>
              <a:off x="2797964" y="3696771"/>
              <a:ext cx="2132834" cy="2132834"/>
            </a:xfrm>
            <a:custGeom>
              <a:avLst/>
              <a:gdLst/>
              <a:ahLst/>
              <a:cxnLst/>
              <a:rect l="l" t="t" r="r" b="b"/>
              <a:pathLst>
                <a:path w="2132834" h="2132834">
                  <a:moveTo>
                    <a:pt x="0" y="0"/>
                  </a:moveTo>
                  <a:lnTo>
                    <a:pt x="2132834" y="0"/>
                  </a:lnTo>
                  <a:lnTo>
                    <a:pt x="2132834" y="2132834"/>
                  </a:lnTo>
                  <a:lnTo>
                    <a:pt x="0" y="21328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dirty="0">
                <a:latin typeface="Abadi" panose="020B0604020104020204" pitchFamily="34" charset="0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8124EDB6-C00C-DADB-0918-18FDA3D4AC98}"/>
                </a:ext>
              </a:extLst>
            </p:cNvPr>
            <p:cNvSpPr txBox="1"/>
            <p:nvPr/>
          </p:nvSpPr>
          <p:spPr>
            <a:xfrm>
              <a:off x="2256561" y="5986869"/>
              <a:ext cx="3215640" cy="6193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195"/>
                </a:lnSpc>
              </a:pPr>
              <a:r>
                <a:rPr lang="en-US" dirty="0">
                  <a:solidFill>
                    <a:srgbClr val="000000"/>
                  </a:solidFill>
                  <a:latin typeface="Abadi" panose="020B0604020104020204" pitchFamily="34" charset="0"/>
                </a:rPr>
                <a:t>Agente público</a:t>
              </a: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03E7E697-AE83-A8DE-0467-F34C6773DE32}"/>
                </a:ext>
              </a:extLst>
            </p:cNvPr>
            <p:cNvSpPr/>
            <p:nvPr/>
          </p:nvSpPr>
          <p:spPr>
            <a:xfrm>
              <a:off x="11741356" y="3242355"/>
              <a:ext cx="1061231" cy="1061231"/>
            </a:xfrm>
            <a:custGeom>
              <a:avLst/>
              <a:gdLst/>
              <a:ahLst/>
              <a:cxnLst/>
              <a:rect l="l" t="t" r="r" b="b"/>
              <a:pathLst>
                <a:path w="1061231" h="1061231">
                  <a:moveTo>
                    <a:pt x="0" y="0"/>
                  </a:moveTo>
                  <a:lnTo>
                    <a:pt x="1061231" y="0"/>
                  </a:lnTo>
                  <a:lnTo>
                    <a:pt x="1061231" y="1061231"/>
                  </a:lnTo>
                  <a:lnTo>
                    <a:pt x="0" y="10612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dirty="0">
                <a:latin typeface="Abadi" panose="020B0604020104020204" pitchFamily="34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BACF9EF-8E4E-BF9B-822F-276C8C3937DF}"/>
                </a:ext>
              </a:extLst>
            </p:cNvPr>
            <p:cNvSpPr txBox="1"/>
            <p:nvPr/>
          </p:nvSpPr>
          <p:spPr>
            <a:xfrm>
              <a:off x="11080798" y="4451328"/>
              <a:ext cx="2399921" cy="97699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16"/>
                </a:lnSpc>
              </a:pPr>
              <a:r>
                <a:rPr lang="en-US" dirty="0">
                  <a:solidFill>
                    <a:srgbClr val="000000"/>
                  </a:solidFill>
                  <a:latin typeface="Abadi" panose="020B0604020104020204" pitchFamily="34" charset="0"/>
                </a:rPr>
                <a:t>Agente de contratação</a:t>
              </a: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0BF4022C-79DC-D7A8-4CA1-7E8C761DB3BB}"/>
                </a:ext>
              </a:extLst>
            </p:cNvPr>
            <p:cNvSpPr/>
            <p:nvPr/>
          </p:nvSpPr>
          <p:spPr>
            <a:xfrm>
              <a:off x="14415596" y="3290127"/>
              <a:ext cx="1061231" cy="1061231"/>
            </a:xfrm>
            <a:custGeom>
              <a:avLst/>
              <a:gdLst/>
              <a:ahLst/>
              <a:cxnLst/>
              <a:rect l="l" t="t" r="r" b="b"/>
              <a:pathLst>
                <a:path w="1061231" h="1061231">
                  <a:moveTo>
                    <a:pt x="0" y="0"/>
                  </a:moveTo>
                  <a:lnTo>
                    <a:pt x="1061231" y="0"/>
                  </a:lnTo>
                  <a:lnTo>
                    <a:pt x="1061231" y="1061231"/>
                  </a:lnTo>
                  <a:lnTo>
                    <a:pt x="0" y="10612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dirty="0">
                <a:latin typeface="Abadi" panose="020B0604020104020204" pitchFamily="34" charset="0"/>
              </a:endParaRPr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B2C7022E-147D-93B2-6986-E84FB7E9AAB6}"/>
                </a:ext>
              </a:extLst>
            </p:cNvPr>
            <p:cNvSpPr txBox="1"/>
            <p:nvPr/>
          </p:nvSpPr>
          <p:spPr>
            <a:xfrm>
              <a:off x="13755041" y="4499099"/>
              <a:ext cx="2399921" cy="46141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16"/>
                </a:lnSpc>
              </a:pPr>
              <a:r>
                <a:rPr lang="en-US" dirty="0">
                  <a:solidFill>
                    <a:srgbClr val="000000"/>
                  </a:solidFill>
                  <a:latin typeface="Abadi" panose="020B0604020104020204" pitchFamily="34" charset="0"/>
                </a:rPr>
                <a:t>Pregoeiro(a)</a:t>
              </a:r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7BC0D332-414E-7F40-28AF-FA009450764C}"/>
                </a:ext>
              </a:extLst>
            </p:cNvPr>
            <p:cNvSpPr/>
            <p:nvPr/>
          </p:nvSpPr>
          <p:spPr>
            <a:xfrm>
              <a:off x="6673966" y="3239922"/>
              <a:ext cx="1061231" cy="1061231"/>
            </a:xfrm>
            <a:custGeom>
              <a:avLst/>
              <a:gdLst/>
              <a:ahLst/>
              <a:cxnLst/>
              <a:rect l="l" t="t" r="r" b="b"/>
              <a:pathLst>
                <a:path w="1061231" h="1061231">
                  <a:moveTo>
                    <a:pt x="0" y="0"/>
                  </a:moveTo>
                  <a:lnTo>
                    <a:pt x="1061231" y="0"/>
                  </a:lnTo>
                  <a:lnTo>
                    <a:pt x="1061231" y="1061231"/>
                  </a:lnTo>
                  <a:lnTo>
                    <a:pt x="0" y="10612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dirty="0">
                <a:latin typeface="Abadi" panose="020B0604020104020204" pitchFamily="34" charset="0"/>
              </a:endParaRPr>
            </a:p>
          </p:txBody>
        </p:sp>
        <p:sp>
          <p:nvSpPr>
            <p:cNvPr id="15" name="TextBox 13">
              <a:extLst>
                <a:ext uri="{FF2B5EF4-FFF2-40B4-BE49-F238E27FC236}">
                  <a16:creationId xmlns:a16="http://schemas.microsoft.com/office/drawing/2014/main" id="{8A2DB7B0-0224-6FB4-F60C-7D15586BF890}"/>
                </a:ext>
              </a:extLst>
            </p:cNvPr>
            <p:cNvSpPr txBox="1"/>
            <p:nvPr/>
          </p:nvSpPr>
          <p:spPr>
            <a:xfrm>
              <a:off x="6013409" y="4486994"/>
              <a:ext cx="2399921" cy="11295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157"/>
                </a:lnSpc>
              </a:pPr>
              <a:r>
                <a:rPr lang="en-US" dirty="0">
                  <a:solidFill>
                    <a:srgbClr val="000000"/>
                  </a:solidFill>
                  <a:latin typeface="Abadi" panose="020B0604020104020204" pitchFamily="34" charset="0"/>
                </a:rPr>
                <a:t>Membro da equipe de planejamento</a:t>
              </a:r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9BA2ADC1-6E5A-895D-8614-6D5FA3D7857E}"/>
                </a:ext>
              </a:extLst>
            </p:cNvPr>
            <p:cNvSpPr/>
            <p:nvPr/>
          </p:nvSpPr>
          <p:spPr>
            <a:xfrm>
              <a:off x="9330629" y="3239922"/>
              <a:ext cx="1061231" cy="1061231"/>
            </a:xfrm>
            <a:custGeom>
              <a:avLst/>
              <a:gdLst/>
              <a:ahLst/>
              <a:cxnLst/>
              <a:rect l="l" t="t" r="r" b="b"/>
              <a:pathLst>
                <a:path w="1061231" h="1061231">
                  <a:moveTo>
                    <a:pt x="0" y="0"/>
                  </a:moveTo>
                  <a:lnTo>
                    <a:pt x="1061231" y="0"/>
                  </a:lnTo>
                  <a:lnTo>
                    <a:pt x="1061231" y="1061231"/>
                  </a:lnTo>
                  <a:lnTo>
                    <a:pt x="0" y="10612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dirty="0">
                <a:latin typeface="Abadi" panose="020B0604020104020204" pitchFamily="34" charset="0"/>
              </a:endParaRPr>
            </a:p>
          </p:txBody>
        </p:sp>
        <p:sp>
          <p:nvSpPr>
            <p:cNvPr id="17" name="TextBox 15">
              <a:extLst>
                <a:ext uri="{FF2B5EF4-FFF2-40B4-BE49-F238E27FC236}">
                  <a16:creationId xmlns:a16="http://schemas.microsoft.com/office/drawing/2014/main" id="{7D073241-A193-08A1-1C33-7CA0EA0E3E3C}"/>
                </a:ext>
              </a:extLst>
            </p:cNvPr>
            <p:cNvSpPr txBox="1"/>
            <p:nvPr/>
          </p:nvSpPr>
          <p:spPr>
            <a:xfrm>
              <a:off x="8670073" y="4448893"/>
              <a:ext cx="2399921" cy="9488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16"/>
                </a:lnSpc>
              </a:pPr>
              <a:r>
                <a:rPr lang="en-US" dirty="0">
                  <a:solidFill>
                    <a:srgbClr val="000000"/>
                  </a:solidFill>
                  <a:latin typeface="Abadi" panose="020B0604020104020204" pitchFamily="34" charset="0"/>
                </a:rPr>
                <a:t>Membro da equipe de apoio</a:t>
              </a:r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ABB36A0A-4791-CD2D-70B0-6766F60CA1F9}"/>
                </a:ext>
              </a:extLst>
            </p:cNvPr>
            <p:cNvSpPr/>
            <p:nvPr/>
          </p:nvSpPr>
          <p:spPr>
            <a:xfrm>
              <a:off x="11741356" y="5678099"/>
              <a:ext cx="1061231" cy="1061231"/>
            </a:xfrm>
            <a:custGeom>
              <a:avLst/>
              <a:gdLst/>
              <a:ahLst/>
              <a:cxnLst/>
              <a:rect l="l" t="t" r="r" b="b"/>
              <a:pathLst>
                <a:path w="1061231" h="1061231">
                  <a:moveTo>
                    <a:pt x="0" y="0"/>
                  </a:moveTo>
                  <a:lnTo>
                    <a:pt x="1061231" y="0"/>
                  </a:lnTo>
                  <a:lnTo>
                    <a:pt x="1061231" y="1061231"/>
                  </a:lnTo>
                  <a:lnTo>
                    <a:pt x="0" y="10612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dirty="0">
                <a:latin typeface="Abadi" panose="020B0604020104020204" pitchFamily="34" charset="0"/>
              </a:endParaRPr>
            </a:p>
          </p:txBody>
        </p:sp>
        <p:sp>
          <p:nvSpPr>
            <p:cNvPr id="19" name="TextBox 17">
              <a:extLst>
                <a:ext uri="{FF2B5EF4-FFF2-40B4-BE49-F238E27FC236}">
                  <a16:creationId xmlns:a16="http://schemas.microsoft.com/office/drawing/2014/main" id="{596F5F4A-9ACD-10FA-BC3C-0E85F01C4C6C}"/>
                </a:ext>
              </a:extLst>
            </p:cNvPr>
            <p:cNvSpPr txBox="1"/>
            <p:nvPr/>
          </p:nvSpPr>
          <p:spPr>
            <a:xfrm>
              <a:off x="11080798" y="6887070"/>
              <a:ext cx="2399921" cy="9488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16"/>
                </a:lnSpc>
              </a:pPr>
              <a:r>
                <a:rPr lang="en-US" dirty="0">
                  <a:solidFill>
                    <a:srgbClr val="000000"/>
                  </a:solidFill>
                  <a:latin typeface="Abadi" panose="020B0604020104020204" pitchFamily="34" charset="0"/>
                </a:rPr>
                <a:t>Fiscal administrativo</a:t>
              </a:r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BDA2C5C6-D0B7-1CDC-2F6E-2D69085FF252}"/>
                </a:ext>
              </a:extLst>
            </p:cNvPr>
            <p:cNvSpPr/>
            <p:nvPr/>
          </p:nvSpPr>
          <p:spPr>
            <a:xfrm>
              <a:off x="14415596" y="5725871"/>
              <a:ext cx="1061231" cy="1061231"/>
            </a:xfrm>
            <a:custGeom>
              <a:avLst/>
              <a:gdLst/>
              <a:ahLst/>
              <a:cxnLst/>
              <a:rect l="l" t="t" r="r" b="b"/>
              <a:pathLst>
                <a:path w="1061231" h="1061231">
                  <a:moveTo>
                    <a:pt x="0" y="0"/>
                  </a:moveTo>
                  <a:lnTo>
                    <a:pt x="1061231" y="0"/>
                  </a:lnTo>
                  <a:lnTo>
                    <a:pt x="1061231" y="1061231"/>
                  </a:lnTo>
                  <a:lnTo>
                    <a:pt x="0" y="10612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dirty="0">
                <a:latin typeface="Abadi" panose="020B0604020104020204" pitchFamily="34" charset="0"/>
              </a:endParaRPr>
            </a:p>
          </p:txBody>
        </p:sp>
        <p:sp>
          <p:nvSpPr>
            <p:cNvPr id="21" name="TextBox 19">
              <a:extLst>
                <a:ext uri="{FF2B5EF4-FFF2-40B4-BE49-F238E27FC236}">
                  <a16:creationId xmlns:a16="http://schemas.microsoft.com/office/drawing/2014/main" id="{0D13CAB0-75D6-B469-D504-D948B90CFDEB}"/>
                </a:ext>
              </a:extLst>
            </p:cNvPr>
            <p:cNvSpPr txBox="1"/>
            <p:nvPr/>
          </p:nvSpPr>
          <p:spPr>
            <a:xfrm>
              <a:off x="13755041" y="6934842"/>
              <a:ext cx="2399921" cy="9488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16"/>
                </a:lnSpc>
              </a:pPr>
              <a:r>
                <a:rPr lang="en-US" dirty="0">
                  <a:solidFill>
                    <a:srgbClr val="000000"/>
                  </a:solidFill>
                  <a:latin typeface="Abadi" panose="020B0604020104020204" pitchFamily="34" charset="0"/>
                </a:rPr>
                <a:t>Gestor(a) de contrato</a:t>
              </a:r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4FA76DAD-9CE4-5948-F4AD-B0B62A8947D8}"/>
                </a:ext>
              </a:extLst>
            </p:cNvPr>
            <p:cNvSpPr/>
            <p:nvPr/>
          </p:nvSpPr>
          <p:spPr>
            <a:xfrm>
              <a:off x="6673966" y="5675666"/>
              <a:ext cx="1061231" cy="1061231"/>
            </a:xfrm>
            <a:custGeom>
              <a:avLst/>
              <a:gdLst/>
              <a:ahLst/>
              <a:cxnLst/>
              <a:rect l="l" t="t" r="r" b="b"/>
              <a:pathLst>
                <a:path w="1061231" h="1061231">
                  <a:moveTo>
                    <a:pt x="0" y="0"/>
                  </a:moveTo>
                  <a:lnTo>
                    <a:pt x="1061231" y="0"/>
                  </a:lnTo>
                  <a:lnTo>
                    <a:pt x="1061231" y="1061231"/>
                  </a:lnTo>
                  <a:lnTo>
                    <a:pt x="0" y="10612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dirty="0">
                <a:latin typeface="Abadi" panose="020B0604020104020204" pitchFamily="34" charset="0"/>
              </a:endParaRPr>
            </a:p>
          </p:txBody>
        </p:sp>
        <p:sp>
          <p:nvSpPr>
            <p:cNvPr id="23" name="TextBox 21">
              <a:extLst>
                <a:ext uri="{FF2B5EF4-FFF2-40B4-BE49-F238E27FC236}">
                  <a16:creationId xmlns:a16="http://schemas.microsoft.com/office/drawing/2014/main" id="{4376F552-2EC3-2F3B-C1DF-99F86F3EC32A}"/>
                </a:ext>
              </a:extLst>
            </p:cNvPr>
            <p:cNvSpPr txBox="1"/>
            <p:nvPr/>
          </p:nvSpPr>
          <p:spPr>
            <a:xfrm>
              <a:off x="6013409" y="6884636"/>
              <a:ext cx="2399921" cy="45251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16"/>
                </a:lnSpc>
              </a:pPr>
              <a:r>
                <a:rPr lang="en-US" dirty="0">
                  <a:solidFill>
                    <a:srgbClr val="000000"/>
                  </a:solidFill>
                  <a:latin typeface="Abadi" panose="020B0604020104020204" pitchFamily="34" charset="0"/>
                </a:rPr>
                <a:t>Fiscal técnico</a:t>
              </a:r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3642DB41-F56A-F1A9-C2FD-47BA1986E9C0}"/>
                </a:ext>
              </a:extLst>
            </p:cNvPr>
            <p:cNvSpPr/>
            <p:nvPr/>
          </p:nvSpPr>
          <p:spPr>
            <a:xfrm>
              <a:off x="9330629" y="5675666"/>
              <a:ext cx="1061231" cy="1061231"/>
            </a:xfrm>
            <a:custGeom>
              <a:avLst/>
              <a:gdLst/>
              <a:ahLst/>
              <a:cxnLst/>
              <a:rect l="l" t="t" r="r" b="b"/>
              <a:pathLst>
                <a:path w="1061231" h="1061231">
                  <a:moveTo>
                    <a:pt x="0" y="0"/>
                  </a:moveTo>
                  <a:lnTo>
                    <a:pt x="1061231" y="0"/>
                  </a:lnTo>
                  <a:lnTo>
                    <a:pt x="1061231" y="1061231"/>
                  </a:lnTo>
                  <a:lnTo>
                    <a:pt x="0" y="10612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dirty="0">
                <a:latin typeface="Abadi" panose="020B0604020104020204" pitchFamily="34" charset="0"/>
              </a:endParaRPr>
            </a:p>
          </p:txBody>
        </p:sp>
        <p:sp>
          <p:nvSpPr>
            <p:cNvPr id="25" name="TextBox 23">
              <a:extLst>
                <a:ext uri="{FF2B5EF4-FFF2-40B4-BE49-F238E27FC236}">
                  <a16:creationId xmlns:a16="http://schemas.microsoft.com/office/drawing/2014/main" id="{7ED59CE7-FE87-9ABD-BD33-44CABCB50F35}"/>
                </a:ext>
              </a:extLst>
            </p:cNvPr>
            <p:cNvSpPr txBox="1"/>
            <p:nvPr/>
          </p:nvSpPr>
          <p:spPr>
            <a:xfrm>
              <a:off x="8670073" y="6884636"/>
              <a:ext cx="2399921" cy="45251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16"/>
                </a:lnSpc>
              </a:pPr>
              <a:r>
                <a:rPr lang="en-US" dirty="0">
                  <a:solidFill>
                    <a:srgbClr val="000000"/>
                  </a:solidFill>
                  <a:latin typeface="Abadi" panose="020B0604020104020204" pitchFamily="34" charset="0"/>
                </a:rPr>
                <a:t>Fiscal setorial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7593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0668000" cy="957943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Agentes públicos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2D0D34E5-34AA-E237-BF06-871B61586599}"/>
              </a:ext>
            </a:extLst>
          </p:cNvPr>
          <p:cNvSpPr txBox="1"/>
          <p:nvPr/>
        </p:nvSpPr>
        <p:spPr>
          <a:xfrm>
            <a:off x="-1" y="957943"/>
            <a:ext cx="12192000" cy="4348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200" b="1" spc="56" dirty="0">
                <a:solidFill>
                  <a:srgbClr val="000000"/>
                </a:solidFill>
                <a:latin typeface="Abadi" panose="020B0604020104020204" pitchFamily="34" charset="0"/>
              </a:rPr>
              <a:t>Lei nº 14.133/2021</a:t>
            </a:r>
          </a:p>
          <a:p>
            <a:pPr algn="l">
              <a:lnSpc>
                <a:spcPts val="4900"/>
              </a:lnSpc>
            </a:pPr>
            <a:endParaRPr lang="en-US" sz="3200" spc="56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algn="l">
              <a:lnSpc>
                <a:spcPts val="4900"/>
              </a:lnSpc>
            </a:pP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Art. 7º </a:t>
            </a:r>
            <a:r>
              <a:rPr lang="en-US" sz="3200" u="sng" spc="59" dirty="0">
                <a:solidFill>
                  <a:srgbClr val="000000"/>
                </a:solidFill>
                <a:latin typeface="Abadi" panose="020B0604020104020204" pitchFamily="34" charset="0"/>
              </a:rPr>
              <a:t>Caberá à </a:t>
            </a:r>
            <a:r>
              <a:rPr lang="en-US" sz="3200" u="sng" spc="59" dirty="0">
                <a:solidFill>
                  <a:srgbClr val="FF0000"/>
                </a:solidFill>
                <a:latin typeface="Abadi" panose="020B0604020104020204" pitchFamily="34" charset="0"/>
              </a:rPr>
              <a:t>autoridade máxima</a:t>
            </a:r>
            <a:r>
              <a:rPr lang="en-US" sz="3200" u="sng" spc="59" dirty="0">
                <a:solidFill>
                  <a:srgbClr val="000000"/>
                </a:solidFill>
                <a:latin typeface="Abadi" panose="020B0604020104020204" pitchFamily="34" charset="0"/>
              </a:rPr>
              <a:t> do órgão ou da entidade, ou a quem as normas de organização administrativa indicarem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, promover </a:t>
            </a:r>
            <a:r>
              <a:rPr lang="en-US" sz="3200" spc="59" dirty="0">
                <a:solidFill>
                  <a:srgbClr val="FF0000"/>
                </a:solidFill>
                <a:latin typeface="Abadi" panose="020B0604020104020204" pitchFamily="34" charset="0"/>
              </a:rPr>
              <a:t>gestão por competências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 e </a:t>
            </a:r>
            <a:r>
              <a:rPr lang="en-US" sz="3200" spc="59" dirty="0">
                <a:solidFill>
                  <a:srgbClr val="FF0000"/>
                </a:solidFill>
                <a:latin typeface="Abadi" panose="020B0604020104020204" pitchFamily="34" charset="0"/>
              </a:rPr>
              <a:t>designar agentes públicos para o desempenho das funções essenciais à execução desta Lei</a:t>
            </a:r>
            <a:r>
              <a:rPr lang="en-US" sz="3200" spc="59" dirty="0">
                <a:solidFill>
                  <a:srgbClr val="000000"/>
                </a:solidFill>
                <a:latin typeface="Abadi" panose="020B0604020104020204" pitchFamily="34" charset="0"/>
              </a:rPr>
              <a:t> que preencham os seguintes requisitos:</a:t>
            </a:r>
          </a:p>
        </p:txBody>
      </p:sp>
    </p:spTree>
    <p:extLst>
      <p:ext uri="{BB962C8B-B14F-4D97-AF65-F5344CB8AC3E}">
        <p14:creationId xmlns:p14="http://schemas.microsoft.com/office/powerpoint/2010/main" val="2979267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048545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badi" panose="020B0604020104020204" pitchFamily="34" charset="0"/>
              </a:rPr>
              <a:t>Planejamento de Compras Públicas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66800"/>
            <a:ext cx="12192000" cy="5772945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5400" b="1" dirty="0">
                <a:solidFill>
                  <a:schemeClr val="bg1"/>
                </a:solidFill>
                <a:latin typeface="Abadi" panose="020B0604020104020204" pitchFamily="34" charset="0"/>
              </a:rPr>
              <a:t>O início da jornada</a:t>
            </a:r>
          </a:p>
        </p:txBody>
      </p:sp>
    </p:spTree>
    <p:extLst>
      <p:ext uri="{BB962C8B-B14F-4D97-AF65-F5344CB8AC3E}">
        <p14:creationId xmlns:p14="http://schemas.microsoft.com/office/powerpoint/2010/main" val="23866133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 2013 - 2022">
  <a:themeElements>
    <a:clrScheme name="Tema do 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591</TotalTime>
  <Words>1071</Words>
  <Application>Microsoft Macintosh PowerPoint</Application>
  <PresentationFormat>Widescreen</PresentationFormat>
  <Paragraphs>117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9" baseType="lpstr">
      <vt:lpstr>Abadi</vt:lpstr>
      <vt:lpstr>AC Feel Free Bold</vt:lpstr>
      <vt:lpstr>Arial</vt:lpstr>
      <vt:lpstr>Calibri</vt:lpstr>
      <vt:lpstr>Calibri Light</vt:lpstr>
      <vt:lpstr>Cochocib Script Latin Pro</vt:lpstr>
      <vt:lpstr>Montserrat</vt:lpstr>
      <vt:lpstr>Montserrat Bold</vt:lpstr>
      <vt:lpstr>Public Sans Medium</vt:lpstr>
      <vt:lpstr>Tema do Office 2013 - 2022</vt:lpstr>
      <vt:lpstr>Planejamento de Compras Públicas</vt:lpstr>
      <vt:lpstr>Planejamento de Compras Públicas</vt:lpstr>
      <vt:lpstr>Problemas verificados pelo TCU</vt:lpstr>
      <vt:lpstr>Fases do processo de licitação</vt:lpstr>
      <vt:lpstr>Planejamento de Compras Públicas</vt:lpstr>
      <vt:lpstr>Agentes públicos</vt:lpstr>
      <vt:lpstr>Agentes públicos</vt:lpstr>
      <vt:lpstr>Agentes públicos</vt:lpstr>
      <vt:lpstr>Planejamento de Compras Públicas</vt:lpstr>
      <vt:lpstr>Macroprocesso do planejamento</vt:lpstr>
      <vt:lpstr>Documento de formalização da demanda</vt:lpstr>
      <vt:lpstr>Documento de formalização da demanda</vt:lpstr>
      <vt:lpstr>Documento de formalização da demanda</vt:lpstr>
      <vt:lpstr>Plano de contratações anual</vt:lpstr>
      <vt:lpstr>Plano de contratações anual</vt:lpstr>
      <vt:lpstr>Plano de contratações anual</vt:lpstr>
      <vt:lpstr>Estudos técnicos preliminares</vt:lpstr>
      <vt:lpstr>Estudos técnicos preliminares</vt:lpstr>
      <vt:lpstr>Estudos técnicos preliminares</vt:lpstr>
      <vt:lpstr>Estudos técnicos preliminares</vt:lpstr>
      <vt:lpstr>Estudos técnicos preliminares</vt:lpstr>
      <vt:lpstr>Termo de referência</vt:lpstr>
      <vt:lpstr>Projeto básico</vt:lpstr>
      <vt:lpstr>Boas práticas</vt:lpstr>
      <vt:lpstr>Boas práticas</vt:lpstr>
      <vt:lpstr>Boas práticas</vt:lpstr>
      <vt:lpstr>Planejamento de Compras Públicas</vt:lpstr>
      <vt:lpstr>Apresentação do PowerPoint</vt:lpstr>
      <vt:lpstr>Obrigada!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</dc:title>
  <dc:creator>GEOVANA DOS SANTOS TEIXEIRA FERREIRA</dc:creator>
  <cp:lastModifiedBy>Marfisa Carla de Abreu Maciel Castro</cp:lastModifiedBy>
  <cp:revision>3</cp:revision>
  <dcterms:created xsi:type="dcterms:W3CDTF">2024-03-20T16:51:30Z</dcterms:created>
  <dcterms:modified xsi:type="dcterms:W3CDTF">2024-03-24T23:33:29Z</dcterms:modified>
</cp:coreProperties>
</file>