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2" r:id="rId2"/>
    <p:sldId id="259" r:id="rId3"/>
    <p:sldId id="293" r:id="rId4"/>
    <p:sldId id="297" r:id="rId5"/>
    <p:sldId id="317" r:id="rId6"/>
    <p:sldId id="298" r:id="rId7"/>
    <p:sldId id="299" r:id="rId8"/>
    <p:sldId id="300" r:id="rId9"/>
    <p:sldId id="296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95" r:id="rId24"/>
    <p:sldId id="258" r:id="rId25"/>
    <p:sldId id="318" r:id="rId26"/>
    <p:sldId id="320" r:id="rId27"/>
    <p:sldId id="319" r:id="rId28"/>
    <p:sldId id="321" r:id="rId29"/>
    <p:sldId id="322" r:id="rId30"/>
    <p:sldId id="31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1294C-E98E-7A49-816C-72886CD29C5A}" v="188" dt="2024-05-14T18:22:41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>
        <p:scale>
          <a:sx n="95" d="100"/>
          <a:sy n="95" d="100"/>
        </p:scale>
        <p:origin x="124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fisa Carla de Abreu Maciel Castro" userId="c4dff0b4-3f71-4aba-b2c6-acb127984938" providerId="ADAL" clId="{5641294C-E98E-7A49-816C-72886CD29C5A}"/>
    <pc:docChg chg="undo custSel addSld delSld modSld sldOrd">
      <pc:chgData name="Marfisa Carla de Abreu Maciel Castro" userId="c4dff0b4-3f71-4aba-b2c6-acb127984938" providerId="ADAL" clId="{5641294C-E98E-7A49-816C-72886CD29C5A}" dt="2024-05-14T18:22:41.978" v="576" actId="20577"/>
      <pc:docMkLst>
        <pc:docMk/>
      </pc:docMkLst>
      <pc:sldChg chg="del">
        <pc:chgData name="Marfisa Carla de Abreu Maciel Castro" userId="c4dff0b4-3f71-4aba-b2c6-acb127984938" providerId="ADAL" clId="{5641294C-E98E-7A49-816C-72886CD29C5A}" dt="2024-05-14T14:26:43.628" v="9" actId="2696"/>
        <pc:sldMkLst>
          <pc:docMk/>
          <pc:sldMk cId="3204084599" sldId="256"/>
        </pc:sldMkLst>
      </pc:sldChg>
      <pc:sldChg chg="del">
        <pc:chgData name="Marfisa Carla de Abreu Maciel Castro" userId="c4dff0b4-3f71-4aba-b2c6-acb127984938" providerId="ADAL" clId="{5641294C-E98E-7A49-816C-72886CD29C5A}" dt="2024-05-14T14:31:08.388" v="27" actId="2696"/>
        <pc:sldMkLst>
          <pc:docMk/>
          <pc:sldMk cId="1550415992" sldId="257"/>
        </pc:sldMkLst>
      </pc:sldChg>
      <pc:sldChg chg="addSp delSp modSp add mod ord modAnim">
        <pc:chgData name="Marfisa Carla de Abreu Maciel Castro" userId="c4dff0b4-3f71-4aba-b2c6-acb127984938" providerId="ADAL" clId="{5641294C-E98E-7A49-816C-72886CD29C5A}" dt="2024-05-14T18:22:41.978" v="576" actId="20577"/>
        <pc:sldMkLst>
          <pc:docMk/>
          <pc:sldMk cId="4073938382" sldId="258"/>
        </pc:sldMkLst>
        <pc:spChg chg="del">
          <ac:chgData name="Marfisa Carla de Abreu Maciel Castro" userId="c4dff0b4-3f71-4aba-b2c6-acb127984938" providerId="ADAL" clId="{5641294C-E98E-7A49-816C-72886CD29C5A}" dt="2024-05-14T14:57:58.679" v="228" actId="478"/>
          <ac:spMkLst>
            <pc:docMk/>
            <pc:sldMk cId="4073938382" sldId="258"/>
            <ac:spMk id="2" creationId="{5C547F4B-F146-FD4F-B3C6-A98E69249FD5}"/>
          </ac:spMkLst>
        </pc:spChg>
        <pc:spChg chg="del">
          <ac:chgData name="Marfisa Carla de Abreu Maciel Castro" userId="c4dff0b4-3f71-4aba-b2c6-acb127984938" providerId="ADAL" clId="{5641294C-E98E-7A49-816C-72886CD29C5A}" dt="2024-05-14T14:57:58.679" v="228" actId="478"/>
          <ac:spMkLst>
            <pc:docMk/>
            <pc:sldMk cId="4073938382" sldId="258"/>
            <ac:spMk id="3" creationId="{055C9C9F-EF1A-6105-B940-DF89AA288773}"/>
          </ac:spMkLst>
        </pc:spChg>
        <pc:spChg chg="add mod">
          <ac:chgData name="Marfisa Carla de Abreu Maciel Castro" userId="c4dff0b4-3f71-4aba-b2c6-acb127984938" providerId="ADAL" clId="{5641294C-E98E-7A49-816C-72886CD29C5A}" dt="2024-05-14T18:22:41.978" v="576" actId="20577"/>
          <ac:spMkLst>
            <pc:docMk/>
            <pc:sldMk cId="4073938382" sldId="258"/>
            <ac:spMk id="4" creationId="{9D22E331-4FFF-BA0B-CB0D-302232901D9D}"/>
          </ac:spMkLst>
        </pc:spChg>
      </pc:sldChg>
      <pc:sldChg chg="addSp delSp modSp add mod ord">
        <pc:chgData name="Marfisa Carla de Abreu Maciel Castro" userId="c4dff0b4-3f71-4aba-b2c6-acb127984938" providerId="ADAL" clId="{5641294C-E98E-7A49-816C-72886CD29C5A}" dt="2024-05-14T14:31:00.547" v="26"/>
        <pc:sldMkLst>
          <pc:docMk/>
          <pc:sldMk cId="1538759245" sldId="259"/>
        </pc:sldMkLst>
        <pc:spChg chg="del">
          <ac:chgData name="Marfisa Carla de Abreu Maciel Castro" userId="c4dff0b4-3f71-4aba-b2c6-acb127984938" providerId="ADAL" clId="{5641294C-E98E-7A49-816C-72886CD29C5A}" dt="2024-05-14T14:30:59.624" v="25" actId="478"/>
          <ac:spMkLst>
            <pc:docMk/>
            <pc:sldMk cId="1538759245" sldId="259"/>
            <ac:spMk id="2" creationId="{2DA58F9F-957A-E36F-0A76-D58838BE65B5}"/>
          </ac:spMkLst>
        </pc:spChg>
        <pc:spChg chg="del">
          <ac:chgData name="Marfisa Carla de Abreu Maciel Castro" userId="c4dff0b4-3f71-4aba-b2c6-acb127984938" providerId="ADAL" clId="{5641294C-E98E-7A49-816C-72886CD29C5A}" dt="2024-05-14T14:30:59.624" v="25" actId="478"/>
          <ac:spMkLst>
            <pc:docMk/>
            <pc:sldMk cId="1538759245" sldId="259"/>
            <ac:spMk id="3" creationId="{3BC57067-8486-01AC-3B1F-0E7D1935EF23}"/>
          </ac:spMkLst>
        </pc:spChg>
        <pc:spChg chg="add mod">
          <ac:chgData name="Marfisa Carla de Abreu Maciel Castro" userId="c4dff0b4-3f71-4aba-b2c6-acb127984938" providerId="ADAL" clId="{5641294C-E98E-7A49-816C-72886CD29C5A}" dt="2024-05-14T14:31:00.547" v="26"/>
          <ac:spMkLst>
            <pc:docMk/>
            <pc:sldMk cId="1538759245" sldId="259"/>
            <ac:spMk id="4" creationId="{487F3904-CCFA-597D-204C-E56564184E6D}"/>
          </ac:spMkLst>
        </pc:spChg>
        <pc:spChg chg="add mod">
          <ac:chgData name="Marfisa Carla de Abreu Maciel Castro" userId="c4dff0b4-3f71-4aba-b2c6-acb127984938" providerId="ADAL" clId="{5641294C-E98E-7A49-816C-72886CD29C5A}" dt="2024-05-14T14:31:00.547" v="26"/>
          <ac:spMkLst>
            <pc:docMk/>
            <pc:sldMk cId="1538759245" sldId="259"/>
            <ac:spMk id="5" creationId="{C36E816F-A707-16F1-39AD-9D2B3AEF5875}"/>
          </ac:spMkLst>
        </pc:spChg>
      </pc:sldChg>
      <pc:sldChg chg="del">
        <pc:chgData name="Marfisa Carla de Abreu Maciel Castro" userId="c4dff0b4-3f71-4aba-b2c6-acb127984938" providerId="ADAL" clId="{5641294C-E98E-7A49-816C-72886CD29C5A}" dt="2024-05-14T14:31:45.625" v="32" actId="2696"/>
        <pc:sldMkLst>
          <pc:docMk/>
          <pc:sldMk cId="3661038889" sldId="260"/>
        </pc:sldMkLst>
      </pc:sldChg>
      <pc:sldChg chg="del">
        <pc:chgData name="Marfisa Carla de Abreu Maciel Castro" userId="c4dff0b4-3f71-4aba-b2c6-acb127984938" providerId="ADAL" clId="{5641294C-E98E-7A49-816C-72886CD29C5A}" dt="2024-05-14T14:34:17.037" v="44" actId="2696"/>
        <pc:sldMkLst>
          <pc:docMk/>
          <pc:sldMk cId="3243111834" sldId="261"/>
        </pc:sldMkLst>
      </pc:sldChg>
      <pc:sldChg chg="del">
        <pc:chgData name="Marfisa Carla de Abreu Maciel Castro" userId="c4dff0b4-3f71-4aba-b2c6-acb127984938" providerId="ADAL" clId="{5641294C-E98E-7A49-816C-72886CD29C5A}" dt="2024-05-14T14:34:42.059" v="49" actId="2696"/>
        <pc:sldMkLst>
          <pc:docMk/>
          <pc:sldMk cId="1813337148" sldId="262"/>
        </pc:sldMkLst>
      </pc:sldChg>
      <pc:sldChg chg="del">
        <pc:chgData name="Marfisa Carla de Abreu Maciel Castro" userId="c4dff0b4-3f71-4aba-b2c6-acb127984938" providerId="ADAL" clId="{5641294C-E98E-7A49-816C-72886CD29C5A}" dt="2024-05-14T14:35:07.588" v="54" actId="2696"/>
        <pc:sldMkLst>
          <pc:docMk/>
          <pc:sldMk cId="2407593365" sldId="263"/>
        </pc:sldMkLst>
      </pc:sldChg>
      <pc:sldChg chg="del">
        <pc:chgData name="Marfisa Carla de Abreu Maciel Castro" userId="c4dff0b4-3f71-4aba-b2c6-acb127984938" providerId="ADAL" clId="{5641294C-E98E-7A49-816C-72886CD29C5A}" dt="2024-05-14T14:35:36.541" v="61" actId="2696"/>
        <pc:sldMkLst>
          <pc:docMk/>
          <pc:sldMk cId="2979267668" sldId="264"/>
        </pc:sldMkLst>
      </pc:sldChg>
      <pc:sldChg chg="del">
        <pc:chgData name="Marfisa Carla de Abreu Maciel Castro" userId="c4dff0b4-3f71-4aba-b2c6-acb127984938" providerId="ADAL" clId="{5641294C-E98E-7A49-816C-72886CD29C5A}" dt="2024-05-14T14:36:35.265" v="71" actId="2696"/>
        <pc:sldMkLst>
          <pc:docMk/>
          <pc:sldMk cId="3575537609" sldId="266"/>
        </pc:sldMkLst>
      </pc:sldChg>
      <pc:sldChg chg="del">
        <pc:chgData name="Marfisa Carla de Abreu Maciel Castro" userId="c4dff0b4-3f71-4aba-b2c6-acb127984938" providerId="ADAL" clId="{5641294C-E98E-7A49-816C-72886CD29C5A}" dt="2024-05-14T14:54:11.364" v="208" actId="2696"/>
        <pc:sldMkLst>
          <pc:docMk/>
          <pc:sldMk cId="3984882522" sldId="268"/>
        </pc:sldMkLst>
      </pc:sldChg>
      <pc:sldChg chg="del">
        <pc:chgData name="Marfisa Carla de Abreu Maciel Castro" userId="c4dff0b4-3f71-4aba-b2c6-acb127984938" providerId="ADAL" clId="{5641294C-E98E-7A49-816C-72886CD29C5A}" dt="2024-05-14T14:37:12.385" v="77" actId="2696"/>
        <pc:sldMkLst>
          <pc:docMk/>
          <pc:sldMk cId="2431568637" sldId="269"/>
        </pc:sldMkLst>
      </pc:sldChg>
      <pc:sldChg chg="del">
        <pc:chgData name="Marfisa Carla de Abreu Maciel Castro" userId="c4dff0b4-3f71-4aba-b2c6-acb127984938" providerId="ADAL" clId="{5641294C-E98E-7A49-816C-72886CD29C5A}" dt="2024-05-14T14:36:51.998" v="74" actId="2696"/>
        <pc:sldMkLst>
          <pc:docMk/>
          <pc:sldMk cId="388858371" sldId="270"/>
        </pc:sldMkLst>
      </pc:sldChg>
      <pc:sldChg chg="del">
        <pc:chgData name="Marfisa Carla de Abreu Maciel Castro" userId="c4dff0b4-3f71-4aba-b2c6-acb127984938" providerId="ADAL" clId="{5641294C-E98E-7A49-816C-72886CD29C5A}" dt="2024-05-14T14:37:37.831" v="80" actId="2696"/>
        <pc:sldMkLst>
          <pc:docMk/>
          <pc:sldMk cId="2659370008" sldId="271"/>
        </pc:sldMkLst>
      </pc:sldChg>
      <pc:sldChg chg="del">
        <pc:chgData name="Marfisa Carla de Abreu Maciel Castro" userId="c4dff0b4-3f71-4aba-b2c6-acb127984938" providerId="ADAL" clId="{5641294C-E98E-7A49-816C-72886CD29C5A}" dt="2024-05-14T14:39:49.155" v="93" actId="2696"/>
        <pc:sldMkLst>
          <pc:docMk/>
          <pc:sldMk cId="4116665257" sldId="272"/>
        </pc:sldMkLst>
      </pc:sldChg>
      <pc:sldChg chg="del">
        <pc:chgData name="Marfisa Carla de Abreu Maciel Castro" userId="c4dff0b4-3f71-4aba-b2c6-acb127984938" providerId="ADAL" clId="{5641294C-E98E-7A49-816C-72886CD29C5A}" dt="2024-05-14T14:42:07.485" v="192" actId="2696"/>
        <pc:sldMkLst>
          <pc:docMk/>
          <pc:sldMk cId="298086696" sldId="273"/>
        </pc:sldMkLst>
      </pc:sldChg>
      <pc:sldChg chg="del">
        <pc:chgData name="Marfisa Carla de Abreu Maciel Castro" userId="c4dff0b4-3f71-4aba-b2c6-acb127984938" providerId="ADAL" clId="{5641294C-E98E-7A49-816C-72886CD29C5A}" dt="2024-05-14T14:42:24.441" v="195" actId="2696"/>
        <pc:sldMkLst>
          <pc:docMk/>
          <pc:sldMk cId="1692054955" sldId="274"/>
        </pc:sldMkLst>
      </pc:sldChg>
      <pc:sldChg chg="del">
        <pc:chgData name="Marfisa Carla de Abreu Maciel Castro" userId="c4dff0b4-3f71-4aba-b2c6-acb127984938" providerId="ADAL" clId="{5641294C-E98E-7A49-816C-72886CD29C5A}" dt="2024-05-14T14:42:42.817" v="198" actId="2696"/>
        <pc:sldMkLst>
          <pc:docMk/>
          <pc:sldMk cId="3973759915" sldId="275"/>
        </pc:sldMkLst>
      </pc:sldChg>
      <pc:sldChg chg="addSp delSp modSp del mod">
        <pc:chgData name="Marfisa Carla de Abreu Maciel Castro" userId="c4dff0b4-3f71-4aba-b2c6-acb127984938" providerId="ADAL" clId="{5641294C-E98E-7A49-816C-72886CD29C5A}" dt="2024-05-14T14:43:06.834" v="202" actId="2696"/>
        <pc:sldMkLst>
          <pc:docMk/>
          <pc:sldMk cId="3782811710" sldId="276"/>
        </pc:sldMkLst>
        <pc:spChg chg="del">
          <ac:chgData name="Marfisa Carla de Abreu Maciel Castro" userId="c4dff0b4-3f71-4aba-b2c6-acb127984938" providerId="ADAL" clId="{5641294C-E98E-7A49-816C-72886CD29C5A}" dt="2024-05-14T14:43:02.944" v="201" actId="478"/>
          <ac:spMkLst>
            <pc:docMk/>
            <pc:sldMk cId="3782811710" sldId="276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5641294C-E98E-7A49-816C-72886CD29C5A}" dt="2024-05-14T14:43:02.944" v="201" actId="478"/>
          <ac:spMkLst>
            <pc:docMk/>
            <pc:sldMk cId="3782811710" sldId="276"/>
            <ac:spMk id="3" creationId="{ADD5296E-CBCD-0194-125A-038EFFF3A1CB}"/>
          </ac:spMkLst>
        </pc:spChg>
        <pc:spChg chg="add mod">
          <ac:chgData name="Marfisa Carla de Abreu Maciel Castro" userId="c4dff0b4-3f71-4aba-b2c6-acb127984938" providerId="ADAL" clId="{5641294C-E98E-7A49-816C-72886CD29C5A}" dt="2024-05-14T14:43:02.944" v="201" actId="478"/>
          <ac:spMkLst>
            <pc:docMk/>
            <pc:sldMk cId="3782811710" sldId="276"/>
            <ac:spMk id="5" creationId="{EA7F5784-6F22-4A5A-1873-625643821FF0}"/>
          </ac:spMkLst>
        </pc:spChg>
        <pc:spChg chg="del">
          <ac:chgData name="Marfisa Carla de Abreu Maciel Castro" userId="c4dff0b4-3f71-4aba-b2c6-acb127984938" providerId="ADAL" clId="{5641294C-E98E-7A49-816C-72886CD29C5A}" dt="2024-05-14T14:43:02.944" v="201" actId="478"/>
          <ac:spMkLst>
            <pc:docMk/>
            <pc:sldMk cId="3782811710" sldId="276"/>
            <ac:spMk id="16" creationId="{B86DBDA4-7FF6-3302-14F7-7D1E4682AB7E}"/>
          </ac:spMkLst>
        </pc:spChg>
      </pc:sldChg>
      <pc:sldChg chg="del">
        <pc:chgData name="Marfisa Carla de Abreu Maciel Castro" userId="c4dff0b4-3f71-4aba-b2c6-acb127984938" providerId="ADAL" clId="{5641294C-E98E-7A49-816C-72886CD29C5A}" dt="2024-05-14T14:54:33.478" v="211" actId="2696"/>
        <pc:sldMkLst>
          <pc:docMk/>
          <pc:sldMk cId="368242723" sldId="277"/>
        </pc:sldMkLst>
      </pc:sldChg>
      <pc:sldChg chg="del">
        <pc:chgData name="Marfisa Carla de Abreu Maciel Castro" userId="c4dff0b4-3f71-4aba-b2c6-acb127984938" providerId="ADAL" clId="{5641294C-E98E-7A49-816C-72886CD29C5A}" dt="2024-05-14T14:54:47.862" v="214" actId="2696"/>
        <pc:sldMkLst>
          <pc:docMk/>
          <pc:sldMk cId="1527805332" sldId="278"/>
        </pc:sldMkLst>
      </pc:sldChg>
      <pc:sldChg chg="del">
        <pc:chgData name="Marfisa Carla de Abreu Maciel Castro" userId="c4dff0b4-3f71-4aba-b2c6-acb127984938" providerId="ADAL" clId="{5641294C-E98E-7A49-816C-72886CD29C5A}" dt="2024-05-14T14:36:18.547" v="68" actId="2696"/>
        <pc:sldMkLst>
          <pc:docMk/>
          <pc:sldMk cId="856444913" sldId="279"/>
        </pc:sldMkLst>
      </pc:sldChg>
      <pc:sldChg chg="del">
        <pc:chgData name="Marfisa Carla de Abreu Maciel Castro" userId="c4dff0b4-3f71-4aba-b2c6-acb127984938" providerId="ADAL" clId="{5641294C-E98E-7A49-816C-72886CD29C5A}" dt="2024-05-14T14:58:04.193" v="231" actId="2696"/>
        <pc:sldMkLst>
          <pc:docMk/>
          <pc:sldMk cId="2816537109" sldId="281"/>
        </pc:sldMkLst>
      </pc:sldChg>
      <pc:sldChg chg="del">
        <pc:chgData name="Marfisa Carla de Abreu Maciel Castro" userId="c4dff0b4-3f71-4aba-b2c6-acb127984938" providerId="ADAL" clId="{5641294C-E98E-7A49-816C-72886CD29C5A}" dt="2024-05-14T14:55:24.076" v="221" actId="2696"/>
        <pc:sldMkLst>
          <pc:docMk/>
          <pc:sldMk cId="1257602259" sldId="283"/>
        </pc:sldMkLst>
      </pc:sldChg>
      <pc:sldChg chg="del">
        <pc:chgData name="Marfisa Carla de Abreu Maciel Castro" userId="c4dff0b4-3f71-4aba-b2c6-acb127984938" providerId="ADAL" clId="{5641294C-E98E-7A49-816C-72886CD29C5A}" dt="2024-05-14T14:32:14.922" v="38" actId="2696"/>
        <pc:sldMkLst>
          <pc:docMk/>
          <pc:sldMk cId="3565320232" sldId="284"/>
        </pc:sldMkLst>
      </pc:sldChg>
      <pc:sldChg chg="del">
        <pc:chgData name="Marfisa Carla de Abreu Maciel Castro" userId="c4dff0b4-3f71-4aba-b2c6-acb127984938" providerId="ADAL" clId="{5641294C-E98E-7A49-816C-72886CD29C5A}" dt="2024-05-14T14:55:34.308" v="223" actId="2696"/>
        <pc:sldMkLst>
          <pc:docMk/>
          <pc:sldMk cId="1538703085" sldId="285"/>
        </pc:sldMkLst>
      </pc:sldChg>
      <pc:sldChg chg="del">
        <pc:chgData name="Marfisa Carla de Abreu Maciel Castro" userId="c4dff0b4-3f71-4aba-b2c6-acb127984938" providerId="ADAL" clId="{5641294C-E98E-7A49-816C-72886CD29C5A}" dt="2024-05-14T14:53:49.815" v="205" actId="2696"/>
        <pc:sldMkLst>
          <pc:docMk/>
          <pc:sldMk cId="3757838420" sldId="286"/>
        </pc:sldMkLst>
      </pc:sldChg>
      <pc:sldChg chg="del">
        <pc:chgData name="Marfisa Carla de Abreu Maciel Castro" userId="c4dff0b4-3f71-4aba-b2c6-acb127984938" providerId="ADAL" clId="{5641294C-E98E-7A49-816C-72886CD29C5A}" dt="2024-05-14T14:35:56.496" v="65" actId="2696"/>
        <pc:sldMkLst>
          <pc:docMk/>
          <pc:sldMk cId="2386613372" sldId="288"/>
        </pc:sldMkLst>
      </pc:sldChg>
      <pc:sldChg chg="del">
        <pc:chgData name="Marfisa Carla de Abreu Maciel Castro" userId="c4dff0b4-3f71-4aba-b2c6-acb127984938" providerId="ADAL" clId="{5641294C-E98E-7A49-816C-72886CD29C5A}" dt="2024-05-14T14:57:36.172" v="225" actId="2696"/>
        <pc:sldMkLst>
          <pc:docMk/>
          <pc:sldMk cId="2619064790" sldId="289"/>
        </pc:sldMkLst>
      </pc:sldChg>
      <pc:sldChg chg="del">
        <pc:chgData name="Marfisa Carla de Abreu Maciel Castro" userId="c4dff0b4-3f71-4aba-b2c6-acb127984938" providerId="ADAL" clId="{5641294C-E98E-7A49-816C-72886CD29C5A}" dt="2024-05-14T14:58:02.649" v="230" actId="2696"/>
        <pc:sldMkLst>
          <pc:docMk/>
          <pc:sldMk cId="1726986278" sldId="290"/>
        </pc:sldMkLst>
      </pc:sldChg>
      <pc:sldChg chg="del">
        <pc:chgData name="Marfisa Carla de Abreu Maciel Castro" userId="c4dff0b4-3f71-4aba-b2c6-acb127984938" providerId="ADAL" clId="{5641294C-E98E-7A49-816C-72886CD29C5A}" dt="2024-05-14T14:58:23.189" v="236" actId="2696"/>
        <pc:sldMkLst>
          <pc:docMk/>
          <pc:sldMk cId="136047383" sldId="291"/>
        </pc:sldMkLst>
      </pc:sldChg>
      <pc:sldChg chg="addSp delSp modSp add mod">
        <pc:chgData name="Marfisa Carla de Abreu Maciel Castro" userId="c4dff0b4-3f71-4aba-b2c6-acb127984938" providerId="ADAL" clId="{5641294C-E98E-7A49-816C-72886CD29C5A}" dt="2024-05-14T14:26:37.349" v="8"/>
        <pc:sldMkLst>
          <pc:docMk/>
          <pc:sldMk cId="1196632792" sldId="292"/>
        </pc:sldMkLst>
        <pc:spChg chg="del">
          <ac:chgData name="Marfisa Carla de Abreu Maciel Castro" userId="c4dff0b4-3f71-4aba-b2c6-acb127984938" providerId="ADAL" clId="{5641294C-E98E-7A49-816C-72886CD29C5A}" dt="2024-05-14T14:26:31.950" v="5" actId="478"/>
          <ac:spMkLst>
            <pc:docMk/>
            <pc:sldMk cId="1196632792" sldId="292"/>
            <ac:spMk id="2" creationId="{A4093522-7404-E0CA-70B5-E0A3D8F561B0}"/>
          </ac:spMkLst>
        </pc:spChg>
        <pc:spChg chg="del">
          <ac:chgData name="Marfisa Carla de Abreu Maciel Castro" userId="c4dff0b4-3f71-4aba-b2c6-acb127984938" providerId="ADAL" clId="{5641294C-E98E-7A49-816C-72886CD29C5A}" dt="2024-05-14T14:26:36.013" v="7" actId="478"/>
          <ac:spMkLst>
            <pc:docMk/>
            <pc:sldMk cId="1196632792" sldId="292"/>
            <ac:spMk id="3" creationId="{8C3510AD-58F1-60E1-31AA-75004C95CED8}"/>
          </ac:spMkLst>
        </pc:spChg>
        <pc:spChg chg="add del mod">
          <ac:chgData name="Marfisa Carla de Abreu Maciel Castro" userId="c4dff0b4-3f71-4aba-b2c6-acb127984938" providerId="ADAL" clId="{5641294C-E98E-7A49-816C-72886CD29C5A}" dt="2024-05-14T14:26:34.665" v="6" actId="478"/>
          <ac:spMkLst>
            <pc:docMk/>
            <pc:sldMk cId="1196632792" sldId="292"/>
            <ac:spMk id="5" creationId="{1C8CC174-70AC-08D2-4C68-B814522E7F2B}"/>
          </ac:spMkLst>
        </pc:spChg>
        <pc:spChg chg="add mod">
          <ac:chgData name="Marfisa Carla de Abreu Maciel Castro" userId="c4dff0b4-3f71-4aba-b2c6-acb127984938" providerId="ADAL" clId="{5641294C-E98E-7A49-816C-72886CD29C5A}" dt="2024-05-14T14:26:37.349" v="8"/>
          <ac:spMkLst>
            <pc:docMk/>
            <pc:sldMk cId="1196632792" sldId="292"/>
            <ac:spMk id="6" creationId="{02E10609-1435-9066-25B9-25B9DCEADB72}"/>
          </ac:spMkLst>
        </pc:spChg>
        <pc:spChg chg="add mod">
          <ac:chgData name="Marfisa Carla de Abreu Maciel Castro" userId="c4dff0b4-3f71-4aba-b2c6-acb127984938" providerId="ADAL" clId="{5641294C-E98E-7A49-816C-72886CD29C5A}" dt="2024-05-14T14:26:37.349" v="8"/>
          <ac:spMkLst>
            <pc:docMk/>
            <pc:sldMk cId="1196632792" sldId="292"/>
            <ac:spMk id="7" creationId="{80653177-B92B-1E93-1E0A-F0EAE05E5A99}"/>
          </ac:spMkLst>
        </pc:spChg>
      </pc:sldChg>
      <pc:sldChg chg="add del setBg">
        <pc:chgData name="Marfisa Carla de Abreu Maciel Castro" userId="c4dff0b4-3f71-4aba-b2c6-acb127984938" providerId="ADAL" clId="{5641294C-E98E-7A49-816C-72886CD29C5A}" dt="2024-05-14T14:24:10.688" v="3" actId="2696"/>
        <pc:sldMkLst>
          <pc:docMk/>
          <pc:sldMk cId="2901542899" sldId="292"/>
        </pc:sldMkLst>
      </pc:sldChg>
      <pc:sldChg chg="addSp delSp modSp add mod">
        <pc:chgData name="Marfisa Carla de Abreu Maciel Castro" userId="c4dff0b4-3f71-4aba-b2c6-acb127984938" providerId="ADAL" clId="{5641294C-E98E-7A49-816C-72886CD29C5A}" dt="2024-05-14T14:31:40.723" v="31"/>
        <pc:sldMkLst>
          <pc:docMk/>
          <pc:sldMk cId="744896366" sldId="293"/>
        </pc:sldMkLst>
        <pc:spChg chg="del">
          <ac:chgData name="Marfisa Carla de Abreu Maciel Castro" userId="c4dff0b4-3f71-4aba-b2c6-acb127984938" providerId="ADAL" clId="{5641294C-E98E-7A49-816C-72886CD29C5A}" dt="2024-05-14T14:31:22.509" v="28" actId="478"/>
          <ac:spMkLst>
            <pc:docMk/>
            <pc:sldMk cId="744896366" sldId="293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1:24.144" v="29" actId="478"/>
          <ac:spMkLst>
            <pc:docMk/>
            <pc:sldMk cId="744896366" sldId="293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1:25.263" v="30"/>
          <ac:spMkLst>
            <pc:docMk/>
            <pc:sldMk cId="744896366" sldId="293"/>
            <ac:spMk id="4" creationId="{1E5CDA79-4B53-3452-952E-2E2DD3388569}"/>
          </ac:spMkLst>
        </pc:spChg>
        <pc:spChg chg="add mod">
          <ac:chgData name="Marfisa Carla de Abreu Maciel Castro" userId="c4dff0b4-3f71-4aba-b2c6-acb127984938" providerId="ADAL" clId="{5641294C-E98E-7A49-816C-72886CD29C5A}" dt="2024-05-14T14:31:25.263" v="30"/>
          <ac:spMkLst>
            <pc:docMk/>
            <pc:sldMk cId="744896366" sldId="293"/>
            <ac:spMk id="5" creationId="{54608C31-722E-19F0-CDCA-D809A942706C}"/>
          </ac:spMkLst>
        </pc:spChg>
        <pc:spChg chg="add mod">
          <ac:chgData name="Marfisa Carla de Abreu Maciel Castro" userId="c4dff0b4-3f71-4aba-b2c6-acb127984938" providerId="ADAL" clId="{5641294C-E98E-7A49-816C-72886CD29C5A}" dt="2024-05-14T14:31:40.723" v="31"/>
          <ac:spMkLst>
            <pc:docMk/>
            <pc:sldMk cId="744896366" sldId="293"/>
            <ac:spMk id="6" creationId="{E78D4A5A-E091-770F-8596-E98ED867D852}"/>
          </ac:spMkLst>
        </pc:spChg>
      </pc:sldChg>
      <pc:sldChg chg="add del">
        <pc:chgData name="Marfisa Carla de Abreu Maciel Castro" userId="c4dff0b4-3f71-4aba-b2c6-acb127984938" providerId="ADAL" clId="{5641294C-E98E-7A49-816C-72886CD29C5A}" dt="2024-05-14T14:30:29.040" v="23" actId="2696"/>
        <pc:sldMkLst>
          <pc:docMk/>
          <pc:sldMk cId="1715519423" sldId="294"/>
        </pc:sldMkLst>
      </pc:sldChg>
      <pc:sldChg chg="addSp delSp modSp add mod setBg addAnim delAnim setClrOvrMap">
        <pc:chgData name="Marfisa Carla de Abreu Maciel Castro" userId="c4dff0b4-3f71-4aba-b2c6-acb127984938" providerId="ADAL" clId="{5641294C-E98E-7A49-816C-72886CD29C5A}" dt="2024-05-14T15:01:12.764" v="275" actId="14100"/>
        <pc:sldMkLst>
          <pc:docMk/>
          <pc:sldMk cId="2579674968" sldId="295"/>
        </pc:sldMkLst>
        <pc:spChg chg="del">
          <ac:chgData name="Marfisa Carla de Abreu Maciel Castro" userId="c4dff0b4-3f71-4aba-b2c6-acb127984938" providerId="ADAL" clId="{5641294C-E98E-7A49-816C-72886CD29C5A}" dt="2024-05-14T14:57:45.897" v="226" actId="478"/>
          <ac:spMkLst>
            <pc:docMk/>
            <pc:sldMk cId="2579674968" sldId="295"/>
            <ac:spMk id="2" creationId="{2DA58F9F-957A-E36F-0A76-D58838BE65B5}"/>
          </ac:spMkLst>
        </pc:spChg>
        <pc:spChg chg="del">
          <ac:chgData name="Marfisa Carla de Abreu Maciel Castro" userId="c4dff0b4-3f71-4aba-b2c6-acb127984938" providerId="ADAL" clId="{5641294C-E98E-7A49-816C-72886CD29C5A}" dt="2024-05-14T14:57:45.897" v="226" actId="478"/>
          <ac:spMkLst>
            <pc:docMk/>
            <pc:sldMk cId="2579674968" sldId="295"/>
            <ac:spMk id="3" creationId="{3BC57067-8486-01AC-3B1F-0E7D1935EF23}"/>
          </ac:spMkLst>
        </pc:spChg>
        <pc:spChg chg="add del mod ord">
          <ac:chgData name="Marfisa Carla de Abreu Maciel Castro" userId="c4dff0b4-3f71-4aba-b2c6-acb127984938" providerId="ADAL" clId="{5641294C-E98E-7A49-816C-72886CD29C5A}" dt="2024-05-14T15:01:01.753" v="272" actId="478"/>
          <ac:spMkLst>
            <pc:docMk/>
            <pc:sldMk cId="2579674968" sldId="295"/>
            <ac:spMk id="4" creationId="{6B19BA12-AF65-52F8-8FCC-C6EFCD7AB252}"/>
          </ac:spMkLst>
        </pc:spChg>
        <pc:spChg chg="add del mod">
          <ac:chgData name="Marfisa Carla de Abreu Maciel Castro" userId="c4dff0b4-3f71-4aba-b2c6-acb127984938" providerId="ADAL" clId="{5641294C-E98E-7A49-816C-72886CD29C5A}" dt="2024-05-14T14:59:51.387" v="262" actId="478"/>
          <ac:spMkLst>
            <pc:docMk/>
            <pc:sldMk cId="2579674968" sldId="295"/>
            <ac:spMk id="5" creationId="{3497D4E6-8689-C62E-A8A3-E04181832E94}"/>
          </ac:spMkLst>
        </pc:spChg>
        <pc:spChg chg="add del mod">
          <ac:chgData name="Marfisa Carla de Abreu Maciel Castro" userId="c4dff0b4-3f71-4aba-b2c6-acb127984938" providerId="ADAL" clId="{5641294C-E98E-7A49-816C-72886CD29C5A}" dt="2024-05-14T14:59:53.957" v="263" actId="478"/>
          <ac:spMkLst>
            <pc:docMk/>
            <pc:sldMk cId="2579674968" sldId="295"/>
            <ac:spMk id="7" creationId="{5AF32E0C-6EB7-0352-9E13-41EB02900F26}"/>
          </ac:spMkLst>
        </pc:spChg>
        <pc:spChg chg="add del mod">
          <ac:chgData name="Marfisa Carla de Abreu Maciel Castro" userId="c4dff0b4-3f71-4aba-b2c6-acb127984938" providerId="ADAL" clId="{5641294C-E98E-7A49-816C-72886CD29C5A}" dt="2024-05-14T15:01:04.331" v="273" actId="478"/>
          <ac:spMkLst>
            <pc:docMk/>
            <pc:sldMk cId="2579674968" sldId="295"/>
            <ac:spMk id="9" creationId="{7264213A-126D-37C9-021F-8FF0851BB9E1}"/>
          </ac:spMkLst>
        </pc:spChg>
        <pc:spChg chg="add del">
          <ac:chgData name="Marfisa Carla de Abreu Maciel Castro" userId="c4dff0b4-3f71-4aba-b2c6-acb127984938" providerId="ADAL" clId="{5641294C-E98E-7A49-816C-72886CD29C5A}" dt="2024-05-14T15:00:56.438" v="271" actId="26606"/>
          <ac:spMkLst>
            <pc:docMk/>
            <pc:sldMk cId="2579674968" sldId="295"/>
            <ac:spMk id="1031" creationId="{71B2258F-86CA-4D4D-8270-BC05FCDEBFB3}"/>
          </ac:spMkLst>
        </pc:spChg>
        <pc:picChg chg="add mod">
          <ac:chgData name="Marfisa Carla de Abreu Maciel Castro" userId="c4dff0b4-3f71-4aba-b2c6-acb127984938" providerId="ADAL" clId="{5641294C-E98E-7A49-816C-72886CD29C5A}" dt="2024-05-14T15:01:12.764" v="275" actId="14100"/>
          <ac:picMkLst>
            <pc:docMk/>
            <pc:sldMk cId="2579674968" sldId="295"/>
            <ac:picMk id="1026" creationId="{4AA3EA5F-235B-AAB0-2785-B31EBA0B4FF0}"/>
          </ac:picMkLst>
        </pc:picChg>
      </pc:sldChg>
      <pc:sldChg chg="addSp delSp modSp add mod ord">
        <pc:chgData name="Marfisa Carla de Abreu Maciel Castro" userId="c4dff0b4-3f71-4aba-b2c6-acb127984938" providerId="ADAL" clId="{5641294C-E98E-7A49-816C-72886CD29C5A}" dt="2024-05-14T14:35:50.555" v="64"/>
        <pc:sldMkLst>
          <pc:docMk/>
          <pc:sldMk cId="2189110073" sldId="296"/>
        </pc:sldMkLst>
        <pc:spChg chg="del">
          <ac:chgData name="Marfisa Carla de Abreu Maciel Castro" userId="c4dff0b4-3f71-4aba-b2c6-acb127984938" providerId="ADAL" clId="{5641294C-E98E-7A49-816C-72886CD29C5A}" dt="2024-05-14T14:35:49.674" v="63" actId="478"/>
          <ac:spMkLst>
            <pc:docMk/>
            <pc:sldMk cId="2189110073" sldId="296"/>
            <ac:spMk id="2" creationId="{2DA58F9F-957A-E36F-0A76-D58838BE65B5}"/>
          </ac:spMkLst>
        </pc:spChg>
        <pc:spChg chg="del">
          <ac:chgData name="Marfisa Carla de Abreu Maciel Castro" userId="c4dff0b4-3f71-4aba-b2c6-acb127984938" providerId="ADAL" clId="{5641294C-E98E-7A49-816C-72886CD29C5A}" dt="2024-05-14T14:35:49.674" v="63" actId="478"/>
          <ac:spMkLst>
            <pc:docMk/>
            <pc:sldMk cId="2189110073" sldId="296"/>
            <ac:spMk id="3" creationId="{3BC57067-8486-01AC-3B1F-0E7D1935EF23}"/>
          </ac:spMkLst>
        </pc:spChg>
        <pc:spChg chg="add mod">
          <ac:chgData name="Marfisa Carla de Abreu Maciel Castro" userId="c4dff0b4-3f71-4aba-b2c6-acb127984938" providerId="ADAL" clId="{5641294C-E98E-7A49-816C-72886CD29C5A}" dt="2024-05-14T14:35:50.555" v="64"/>
          <ac:spMkLst>
            <pc:docMk/>
            <pc:sldMk cId="2189110073" sldId="296"/>
            <ac:spMk id="4" creationId="{F36DDCDF-A237-55ED-F563-3DFFD7B4CA36}"/>
          </ac:spMkLst>
        </pc:spChg>
        <pc:spChg chg="add mod">
          <ac:chgData name="Marfisa Carla de Abreu Maciel Castro" userId="c4dff0b4-3f71-4aba-b2c6-acb127984938" providerId="ADAL" clId="{5641294C-E98E-7A49-816C-72886CD29C5A}" dt="2024-05-14T14:35:50.555" v="64"/>
          <ac:spMkLst>
            <pc:docMk/>
            <pc:sldMk cId="2189110073" sldId="296"/>
            <ac:spMk id="5" creationId="{B16BFF19-BE33-67B4-2599-D4AAD0C56B73}"/>
          </ac:spMkLst>
        </pc:spChg>
      </pc:sldChg>
      <pc:sldChg chg="addSp delSp modSp add mod">
        <pc:chgData name="Marfisa Carla de Abreu Maciel Castro" userId="c4dff0b4-3f71-4aba-b2c6-acb127984938" providerId="ADAL" clId="{5641294C-E98E-7A49-816C-72886CD29C5A}" dt="2024-05-14T14:32:06.402" v="37"/>
        <pc:sldMkLst>
          <pc:docMk/>
          <pc:sldMk cId="2568958516" sldId="297"/>
        </pc:sldMkLst>
        <pc:spChg chg="del">
          <ac:chgData name="Marfisa Carla de Abreu Maciel Castro" userId="c4dff0b4-3f71-4aba-b2c6-acb127984938" providerId="ADAL" clId="{5641294C-E98E-7A49-816C-72886CD29C5A}" dt="2024-05-14T14:32:03.826" v="35" actId="478"/>
          <ac:spMkLst>
            <pc:docMk/>
            <pc:sldMk cId="2568958516" sldId="297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2:05.280" v="36" actId="478"/>
          <ac:spMkLst>
            <pc:docMk/>
            <pc:sldMk cId="2568958516" sldId="297"/>
            <ac:spMk id="3" creationId="{30AE48B4-7CF1-8B25-18AF-D302695A3770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8" creationId="{3B863420-D02A-5F0F-3FD8-C2305A216427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9" creationId="{E73BB075-2DEB-270D-72F5-B52442FEBFBA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0" creationId="{AF7B12A5-147C-664F-B35A-273B384BAD85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1" creationId="{A1E4A2F9-C5E3-72DF-B251-FC2A746E3455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2" creationId="{030DB110-0BBC-B365-E63F-575ADC9675EB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3" creationId="{F2839C7C-1344-1E9D-9F83-6DE6FBE4EABF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4" creationId="{DFF1B22C-9F89-F157-EF98-A8A1AEB12B84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5" creationId="{28E630E2-3B1C-1C50-8E0F-72AC4F199FD7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6" creationId="{565C59B2-EADE-7681-94F1-988765192E37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7" creationId="{F52AD0E9-2DB5-6343-05BC-7A5EC267F70E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8" creationId="{1354E5E4-8557-DAC9-1015-27E46498395B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19" creationId="{3DCD5A78-0C14-CB3D-9F2A-7693074F8474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0" creationId="{089AF179-B5B6-62F3-EEB8-130D2D4A4312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1" creationId="{C357CA0D-DB51-025C-DA5F-91E28D4CDFC9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2" creationId="{3FED4485-F5BE-AEE7-0FED-AC1966436BD8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3" creationId="{B3BEEF28-4377-64B9-D012-935E7F1B39B2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4" creationId="{33E0FC18-84A8-7FDE-F61E-82E3A7681AC5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5" creationId="{F74BC7AF-5012-7076-6511-A29F42266ED5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6" creationId="{295F7A92-FA40-9252-806F-FDE0AE98A3EC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7" creationId="{E4E0491B-5793-A322-40F1-D2A9C3CA22CC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8" creationId="{AA050D0C-7FEF-5DC0-6769-1E6D69A643AE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29" creationId="{F02443DE-1491-2849-FF55-99B98F0A06A6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30" creationId="{2C8ECA04-E785-5815-0CB6-3E7EDDBE2BBF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31" creationId="{20233F89-171A-22D1-2745-29105018EEA4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32" creationId="{726F748F-3253-F976-4B59-2B6B7BB23F82}"/>
          </ac:spMkLst>
        </pc:spChg>
        <pc:spChg chg="mod">
          <ac:chgData name="Marfisa Carla de Abreu Maciel Castro" userId="c4dff0b4-3f71-4aba-b2c6-acb127984938" providerId="ADAL" clId="{5641294C-E98E-7A49-816C-72886CD29C5A}" dt="2024-05-14T14:31:59.838" v="33"/>
          <ac:spMkLst>
            <pc:docMk/>
            <pc:sldMk cId="2568958516" sldId="297"/>
            <ac:spMk id="33" creationId="{4FD35017-00DE-EF86-D422-AFF16FF32436}"/>
          </ac:spMkLst>
        </pc:spChg>
        <pc:spChg chg="add mod">
          <ac:chgData name="Marfisa Carla de Abreu Maciel Castro" userId="c4dff0b4-3f71-4aba-b2c6-acb127984938" providerId="ADAL" clId="{5641294C-E98E-7A49-816C-72886CD29C5A}" dt="2024-05-14T14:32:01.287" v="34"/>
          <ac:spMkLst>
            <pc:docMk/>
            <pc:sldMk cId="2568958516" sldId="297"/>
            <ac:spMk id="34" creationId="{56C242FD-2BBE-462B-9A59-21D513F1022B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39" creationId="{9349B1F3-4717-B6F4-C70F-11B7F873549E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0" creationId="{4F9678F4-FF97-8CAB-904D-AC6BD79D8147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1" creationId="{E63E1859-7D47-DC10-93FF-395F210F7791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2" creationId="{038A8B1C-2C17-4695-B935-B1EC8BCE7AE3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3" creationId="{6F0E3F9B-9D66-7BEA-9497-C27734715DB9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4" creationId="{BFABBF25-8101-5D72-7D88-4F98DF849667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5" creationId="{1C342B92-4BB6-828F-AE50-8EE9F1D84F30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6" creationId="{3E027BA4-ADE0-52B2-43E7-3557C92A5A1F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7" creationId="{A3A338B3-AFD6-05C2-10B6-4165F14AFCCB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8" creationId="{B7A2127F-9D45-DB04-C59E-ED0556E34C4A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49" creationId="{AEEBEB75-310C-872B-D4AE-E6B10E34B956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0" creationId="{E7F911B3-75EA-ED00-754E-97495E54320A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1" creationId="{7EF78E0E-0F88-21D2-D3F8-CE2D7FEFE599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2" creationId="{D0C34DA8-0A78-378E-8432-7FCF9AC9EC89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3" creationId="{6917137F-997B-DF0A-1266-2C4644AF8969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4" creationId="{778FCE9E-360A-0C19-1C41-CF6A880132E2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5" creationId="{E735335E-EDBD-DF44-70CB-F6E770CFB039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6" creationId="{D806A962-0711-44D4-D3BB-54D86AA6BBA8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7" creationId="{098AF9B7-1DF0-95AB-9399-33056DF925C1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8" creationId="{7DFA26CA-303F-866F-9FA1-8C9722B078D9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59" creationId="{F5929219-7331-240D-B5B3-15E471905E67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60" creationId="{9823061A-DBB9-18C3-32F0-6477CE4BBD4C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61" creationId="{F88C9914-7AB7-AEEE-45B7-3B32F47EB363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62" creationId="{E944D32E-F284-8D59-6883-968C70A9F6AD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63" creationId="{4123CCEE-6344-34E1-A7CE-2E5C0B0AAB21}"/>
          </ac:spMkLst>
        </pc:spChg>
        <pc:spChg chg="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64" creationId="{344F8208-14FE-B6BB-A274-322C057F2280}"/>
          </ac:spMkLst>
        </pc:spChg>
        <pc:spChg chg="add mod">
          <ac:chgData name="Marfisa Carla de Abreu Maciel Castro" userId="c4dff0b4-3f71-4aba-b2c6-acb127984938" providerId="ADAL" clId="{5641294C-E98E-7A49-816C-72886CD29C5A}" dt="2024-05-14T14:32:06.402" v="37"/>
          <ac:spMkLst>
            <pc:docMk/>
            <pc:sldMk cId="2568958516" sldId="297"/>
            <ac:spMk id="65" creationId="{A24F2AB3-61B8-42CD-A9A8-05B8D1B17AF4}"/>
          </ac:spMkLst>
        </pc:spChg>
        <pc:grpChg chg="add mod">
          <ac:chgData name="Marfisa Carla de Abreu Maciel Castro" userId="c4dff0b4-3f71-4aba-b2c6-acb127984938" providerId="ADAL" clId="{5641294C-E98E-7A49-816C-72886CD29C5A}" dt="2024-05-14T14:31:59.838" v="33"/>
          <ac:grpSpMkLst>
            <pc:docMk/>
            <pc:sldMk cId="2568958516" sldId="297"/>
            <ac:grpSpMk id="4" creationId="{F2A6FA05-ADB4-9CB3-D23B-4F7E790EC26B}"/>
          </ac:grpSpMkLst>
        </pc:grpChg>
        <pc:grpChg chg="mod">
          <ac:chgData name="Marfisa Carla de Abreu Maciel Castro" userId="c4dff0b4-3f71-4aba-b2c6-acb127984938" providerId="ADAL" clId="{5641294C-E98E-7A49-816C-72886CD29C5A}" dt="2024-05-14T14:31:59.838" v="33"/>
          <ac:grpSpMkLst>
            <pc:docMk/>
            <pc:sldMk cId="2568958516" sldId="297"/>
            <ac:grpSpMk id="5" creationId="{8A54A7A0-D3CC-276D-1447-A8AB4250893B}"/>
          </ac:grpSpMkLst>
        </pc:grpChg>
        <pc:grpChg chg="mod">
          <ac:chgData name="Marfisa Carla de Abreu Maciel Castro" userId="c4dff0b4-3f71-4aba-b2c6-acb127984938" providerId="ADAL" clId="{5641294C-E98E-7A49-816C-72886CD29C5A}" dt="2024-05-14T14:31:59.838" v="33"/>
          <ac:grpSpMkLst>
            <pc:docMk/>
            <pc:sldMk cId="2568958516" sldId="297"/>
            <ac:grpSpMk id="6" creationId="{95DD30C2-16C5-292C-066E-63C7DD806D12}"/>
          </ac:grpSpMkLst>
        </pc:grpChg>
        <pc:grpChg chg="mod">
          <ac:chgData name="Marfisa Carla de Abreu Maciel Castro" userId="c4dff0b4-3f71-4aba-b2c6-acb127984938" providerId="ADAL" clId="{5641294C-E98E-7A49-816C-72886CD29C5A}" dt="2024-05-14T14:31:59.838" v="33"/>
          <ac:grpSpMkLst>
            <pc:docMk/>
            <pc:sldMk cId="2568958516" sldId="297"/>
            <ac:grpSpMk id="7" creationId="{AE479D32-862E-1C96-9526-232257341C71}"/>
          </ac:grpSpMkLst>
        </pc:grpChg>
        <pc:grpChg chg="add mod">
          <ac:chgData name="Marfisa Carla de Abreu Maciel Castro" userId="c4dff0b4-3f71-4aba-b2c6-acb127984938" providerId="ADAL" clId="{5641294C-E98E-7A49-816C-72886CD29C5A}" dt="2024-05-14T14:32:06.402" v="37"/>
          <ac:grpSpMkLst>
            <pc:docMk/>
            <pc:sldMk cId="2568958516" sldId="297"/>
            <ac:grpSpMk id="35" creationId="{E4F046FB-080F-A663-9B70-8FD597ABA5D0}"/>
          </ac:grpSpMkLst>
        </pc:grpChg>
        <pc:grpChg chg="mod">
          <ac:chgData name="Marfisa Carla de Abreu Maciel Castro" userId="c4dff0b4-3f71-4aba-b2c6-acb127984938" providerId="ADAL" clId="{5641294C-E98E-7A49-816C-72886CD29C5A}" dt="2024-05-14T14:32:06.402" v="37"/>
          <ac:grpSpMkLst>
            <pc:docMk/>
            <pc:sldMk cId="2568958516" sldId="297"/>
            <ac:grpSpMk id="36" creationId="{BA0B373D-C443-CDD6-61CF-F9C75333B242}"/>
          </ac:grpSpMkLst>
        </pc:grpChg>
        <pc:grpChg chg="mod">
          <ac:chgData name="Marfisa Carla de Abreu Maciel Castro" userId="c4dff0b4-3f71-4aba-b2c6-acb127984938" providerId="ADAL" clId="{5641294C-E98E-7A49-816C-72886CD29C5A}" dt="2024-05-14T14:32:06.402" v="37"/>
          <ac:grpSpMkLst>
            <pc:docMk/>
            <pc:sldMk cId="2568958516" sldId="297"/>
            <ac:grpSpMk id="37" creationId="{21B8CF99-4F99-4A1F-BD76-0A5C4FDEC0DC}"/>
          </ac:grpSpMkLst>
        </pc:grpChg>
        <pc:grpChg chg="mod">
          <ac:chgData name="Marfisa Carla de Abreu Maciel Castro" userId="c4dff0b4-3f71-4aba-b2c6-acb127984938" providerId="ADAL" clId="{5641294C-E98E-7A49-816C-72886CD29C5A}" dt="2024-05-14T14:32:06.402" v="37"/>
          <ac:grpSpMkLst>
            <pc:docMk/>
            <pc:sldMk cId="2568958516" sldId="297"/>
            <ac:grpSpMk id="38" creationId="{291C3577-57D6-7145-53DF-9A694E04EDAC}"/>
          </ac:grpSpMkLst>
        </pc:grpChg>
      </pc:sldChg>
      <pc:sldChg chg="addSp delSp modSp add mod">
        <pc:chgData name="Marfisa Carla de Abreu Maciel Castro" userId="c4dff0b4-3f71-4aba-b2c6-acb127984938" providerId="ADAL" clId="{5641294C-E98E-7A49-816C-72886CD29C5A}" dt="2024-05-14T14:34:29.426" v="48"/>
        <pc:sldMkLst>
          <pc:docMk/>
          <pc:sldMk cId="3882287992" sldId="298"/>
        </pc:sldMkLst>
        <pc:spChg chg="del">
          <ac:chgData name="Marfisa Carla de Abreu Maciel Castro" userId="c4dff0b4-3f71-4aba-b2c6-acb127984938" providerId="ADAL" clId="{5641294C-E98E-7A49-816C-72886CD29C5A}" dt="2024-05-14T14:34:28.401" v="47" actId="478"/>
          <ac:spMkLst>
            <pc:docMk/>
            <pc:sldMk cId="3882287992" sldId="298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4:28.401" v="47" actId="478"/>
          <ac:spMkLst>
            <pc:docMk/>
            <pc:sldMk cId="3882287992" sldId="298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4:26.324" v="46"/>
          <ac:spMkLst>
            <pc:docMk/>
            <pc:sldMk cId="3882287992" sldId="298"/>
            <ac:spMk id="4" creationId="{51CA9DA0-5ADC-A53B-78DC-270955F81BB2}"/>
          </ac:spMkLst>
        </pc:spChg>
        <pc:spChg chg="add mod">
          <ac:chgData name="Marfisa Carla de Abreu Maciel Castro" userId="c4dff0b4-3f71-4aba-b2c6-acb127984938" providerId="ADAL" clId="{5641294C-E98E-7A49-816C-72886CD29C5A}" dt="2024-05-14T14:34:24.888" v="45"/>
          <ac:spMkLst>
            <pc:docMk/>
            <pc:sldMk cId="3882287992" sldId="298"/>
            <ac:spMk id="5" creationId="{9738E693-4BA6-D8B0-F1CC-56203BA045DB}"/>
          </ac:spMkLst>
        </pc:spChg>
        <pc:spChg chg="add mod">
          <ac:chgData name="Marfisa Carla de Abreu Maciel Castro" userId="c4dff0b4-3f71-4aba-b2c6-acb127984938" providerId="ADAL" clId="{5641294C-E98E-7A49-816C-72886CD29C5A}" dt="2024-05-14T14:34:29.426" v="48"/>
          <ac:spMkLst>
            <pc:docMk/>
            <pc:sldMk cId="3882287992" sldId="298"/>
            <ac:spMk id="6" creationId="{FC6CCEDA-1749-3602-E81B-F66836CC8BE4}"/>
          </ac:spMkLst>
        </pc:spChg>
        <pc:spChg chg="add mod">
          <ac:chgData name="Marfisa Carla de Abreu Maciel Castro" userId="c4dff0b4-3f71-4aba-b2c6-acb127984938" providerId="ADAL" clId="{5641294C-E98E-7A49-816C-72886CD29C5A}" dt="2024-05-14T14:34:29.426" v="48"/>
          <ac:spMkLst>
            <pc:docMk/>
            <pc:sldMk cId="3882287992" sldId="298"/>
            <ac:spMk id="7" creationId="{CC6C0EB7-033E-4B5C-8A22-B8365ADFEE5D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35:00.431" v="53"/>
        <pc:sldMkLst>
          <pc:docMk/>
          <pc:sldMk cId="298059935" sldId="299"/>
        </pc:sldMkLst>
        <pc:spChg chg="del">
          <ac:chgData name="Marfisa Carla de Abreu Maciel Castro" userId="c4dff0b4-3f71-4aba-b2c6-acb127984938" providerId="ADAL" clId="{5641294C-E98E-7A49-816C-72886CD29C5A}" dt="2024-05-14T14:34:59.838" v="52" actId="478"/>
          <ac:spMkLst>
            <pc:docMk/>
            <pc:sldMk cId="298059935" sldId="299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4:59.838" v="52" actId="478"/>
          <ac:spMkLst>
            <pc:docMk/>
            <pc:sldMk cId="298059935" sldId="299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4:57.744" v="51"/>
          <ac:spMkLst>
            <pc:docMk/>
            <pc:sldMk cId="298059935" sldId="299"/>
            <ac:spMk id="4" creationId="{CD20F5C4-4C2D-0622-5F66-F64C062678A4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6" creationId="{D5B13002-06FF-C5D5-5294-64E7C5540253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8" creationId="{18171809-DE57-0F4E-527C-0EC8E8EF1625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9" creationId="{71FAD331-FDB6-4632-118A-3FDAB00CF4A2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0" creationId="{93F0B481-D262-7DAE-F370-4838D51CECC9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1" creationId="{180BEBEE-46E8-B556-6640-1876F7EFAD0A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2" creationId="{1CF4362C-DB41-9309-D086-D0E4DEB777FE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3" creationId="{5F59934B-EA96-AAA7-3304-FDE68D19DF46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4" creationId="{52E419C8-FEE3-0ABB-9A98-84F4C0559517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5" creationId="{48A21285-22B6-ABF4-B459-6DF725FFB63A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6" creationId="{1FDBF44C-6A9F-0CB7-3FC3-78CE3C77E78C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7" creationId="{5A66BA3A-CB0D-24C3-9C12-AEE09FEB028C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8" creationId="{0A4A7966-3DC8-DF6A-BAFE-D0D7C64C1217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19" creationId="{0B14BDA8-2695-3CB2-DBEC-843FD84CAE98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0" creationId="{38EF6BD5-2F75-D222-F22D-F07A65C1CDF9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1" creationId="{B8AD397F-0A6D-0EF8-D468-B97229B8D519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2" creationId="{D5C63E02-AD36-BCF2-A97C-CF48E9849EB0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3" creationId="{16934A07-028C-E602-3E68-55695D20BC4B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4" creationId="{78A181C7-9845-D433-28B9-1DCD0A1E7155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5" creationId="{9F611C7F-FE45-1BDC-93D3-F936A7916EB1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6" creationId="{CFC8EFE5-EE86-6B79-67AB-C40849BF75E3}"/>
          </ac:spMkLst>
        </pc:spChg>
        <pc:spChg chg="mod">
          <ac:chgData name="Marfisa Carla de Abreu Maciel Castro" userId="c4dff0b4-3f71-4aba-b2c6-acb127984938" providerId="ADAL" clId="{5641294C-E98E-7A49-816C-72886CD29C5A}" dt="2024-05-14T14:34:55.538" v="50"/>
          <ac:spMkLst>
            <pc:docMk/>
            <pc:sldMk cId="298059935" sldId="299"/>
            <ac:spMk id="27" creationId="{B07D884D-E1C2-C8C7-97C7-928A92E611B0}"/>
          </ac:spMkLst>
        </pc:spChg>
        <pc:spChg chg="add 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28" creationId="{5AFC1E39-AFAB-2CCC-13C2-E96BF0FCF1FE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0" creationId="{4AEC5924-C595-4B2C-BA11-0923C47469EE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2" creationId="{F4C5BA3A-4B7A-6EE6-A436-A080564B3735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3" creationId="{D79EE05D-8F31-DC9B-933D-F9A6D61B145F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4" creationId="{0CA40C23-FD58-2353-F6E2-8349B75BAEA7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5" creationId="{069E105E-E298-60DD-FC71-2EF1ACC6EF1A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6" creationId="{53473756-DA34-0CEF-59FF-9ACDFFF04254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7" creationId="{2526B235-DC89-ED6B-4245-D12D8E86D9B1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8" creationId="{B45376C2-DD03-2229-EDD8-23471875D24F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39" creationId="{761E4C9D-6B56-05F9-980E-58C5A61026B4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0" creationId="{A3B8750A-FC94-2C47-7C3D-41A0D302850D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1" creationId="{7CCCA959-B529-1E22-3C61-7E940A48C777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2" creationId="{5BFFCB11-60E3-F9FD-5079-4D1EBCFF3C0A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3" creationId="{960C15B1-B478-24E3-ADF3-2715894F9939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4" creationId="{8A1D0645-39EA-AC5B-1309-EFC111254C34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5" creationId="{070DC1BD-64CC-2422-894D-98E89238FE85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6" creationId="{358BA86A-B1C0-43F8-8C5B-7405B1B804E5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7" creationId="{B96C65EA-063E-B6AF-48E1-19D8CBD1349E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8" creationId="{013F82C5-7980-51C5-FF16-5812F1FB7143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49" creationId="{88CEB178-DF9F-0874-F1AB-176703D6FDE1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50" creationId="{ED6173A8-8584-AF68-38E6-AE979C2B7ECD}"/>
          </ac:spMkLst>
        </pc:spChg>
        <pc:spChg chg="mod">
          <ac:chgData name="Marfisa Carla de Abreu Maciel Castro" userId="c4dff0b4-3f71-4aba-b2c6-acb127984938" providerId="ADAL" clId="{5641294C-E98E-7A49-816C-72886CD29C5A}" dt="2024-05-14T14:35:00.431" v="53"/>
          <ac:spMkLst>
            <pc:docMk/>
            <pc:sldMk cId="298059935" sldId="299"/>
            <ac:spMk id="51" creationId="{9E459278-8737-0D49-A8DA-6887BFA91DBD}"/>
          </ac:spMkLst>
        </pc:spChg>
        <pc:grpChg chg="add mod">
          <ac:chgData name="Marfisa Carla de Abreu Maciel Castro" userId="c4dff0b4-3f71-4aba-b2c6-acb127984938" providerId="ADAL" clId="{5641294C-E98E-7A49-816C-72886CD29C5A}" dt="2024-05-14T14:34:55.538" v="50"/>
          <ac:grpSpMkLst>
            <pc:docMk/>
            <pc:sldMk cId="298059935" sldId="299"/>
            <ac:grpSpMk id="5" creationId="{0C9363CE-050B-6D75-E0D6-B697EF06776E}"/>
          </ac:grpSpMkLst>
        </pc:grpChg>
        <pc:grpChg chg="mod">
          <ac:chgData name="Marfisa Carla de Abreu Maciel Castro" userId="c4dff0b4-3f71-4aba-b2c6-acb127984938" providerId="ADAL" clId="{5641294C-E98E-7A49-816C-72886CD29C5A}" dt="2024-05-14T14:34:55.538" v="50"/>
          <ac:grpSpMkLst>
            <pc:docMk/>
            <pc:sldMk cId="298059935" sldId="299"/>
            <ac:grpSpMk id="7" creationId="{5F22D241-2DF2-D0AF-E90D-D8429DD030BB}"/>
          </ac:grpSpMkLst>
        </pc:grpChg>
        <pc:grpChg chg="add mod">
          <ac:chgData name="Marfisa Carla de Abreu Maciel Castro" userId="c4dff0b4-3f71-4aba-b2c6-acb127984938" providerId="ADAL" clId="{5641294C-E98E-7A49-816C-72886CD29C5A}" dt="2024-05-14T14:35:00.431" v="53"/>
          <ac:grpSpMkLst>
            <pc:docMk/>
            <pc:sldMk cId="298059935" sldId="299"/>
            <ac:grpSpMk id="29" creationId="{9964C810-7B1C-26DE-72E4-85D407666B08}"/>
          </ac:grpSpMkLst>
        </pc:grpChg>
        <pc:grpChg chg="mod">
          <ac:chgData name="Marfisa Carla de Abreu Maciel Castro" userId="c4dff0b4-3f71-4aba-b2c6-acb127984938" providerId="ADAL" clId="{5641294C-E98E-7A49-816C-72886CD29C5A}" dt="2024-05-14T14:35:00.431" v="53"/>
          <ac:grpSpMkLst>
            <pc:docMk/>
            <pc:sldMk cId="298059935" sldId="299"/>
            <ac:grpSpMk id="31" creationId="{F51BD466-FEA8-9718-646C-4D7456FD0F2E}"/>
          </ac:grpSpMkLst>
        </pc:grpChg>
      </pc:sldChg>
      <pc:sldChg chg="addSp delSp modSp add mod">
        <pc:chgData name="Marfisa Carla de Abreu Maciel Castro" userId="c4dff0b4-3f71-4aba-b2c6-acb127984938" providerId="ADAL" clId="{5641294C-E98E-7A49-816C-72886CD29C5A}" dt="2024-05-14T14:35:17.433" v="56"/>
        <pc:sldMkLst>
          <pc:docMk/>
          <pc:sldMk cId="3153541530" sldId="300"/>
        </pc:sldMkLst>
        <pc:spChg chg="del">
          <ac:chgData name="Marfisa Carla de Abreu Maciel Castro" userId="c4dff0b4-3f71-4aba-b2c6-acb127984938" providerId="ADAL" clId="{5641294C-E98E-7A49-816C-72886CD29C5A}" dt="2024-05-14T14:35:16.774" v="55" actId="478"/>
          <ac:spMkLst>
            <pc:docMk/>
            <pc:sldMk cId="3153541530" sldId="300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5:16.774" v="55" actId="478"/>
          <ac:spMkLst>
            <pc:docMk/>
            <pc:sldMk cId="3153541530" sldId="300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5:17.433" v="56"/>
          <ac:spMkLst>
            <pc:docMk/>
            <pc:sldMk cId="3153541530" sldId="300"/>
            <ac:spMk id="4" creationId="{62274526-A729-6295-1634-A366A74F63C2}"/>
          </ac:spMkLst>
        </pc:spChg>
        <pc:spChg chg="add mod">
          <ac:chgData name="Marfisa Carla de Abreu Maciel Castro" userId="c4dff0b4-3f71-4aba-b2c6-acb127984938" providerId="ADAL" clId="{5641294C-E98E-7A49-816C-72886CD29C5A}" dt="2024-05-14T14:35:17.433" v="56"/>
          <ac:spMkLst>
            <pc:docMk/>
            <pc:sldMk cId="3153541530" sldId="300"/>
            <ac:spMk id="5" creationId="{39C71307-7F31-0995-2C1F-6267DE5C82D9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36:12.160" v="67"/>
        <pc:sldMkLst>
          <pc:docMk/>
          <pc:sldMk cId="3199008691" sldId="301"/>
        </pc:sldMkLst>
        <pc:spChg chg="del">
          <ac:chgData name="Marfisa Carla de Abreu Maciel Castro" userId="c4dff0b4-3f71-4aba-b2c6-acb127984938" providerId="ADAL" clId="{5641294C-E98E-7A49-816C-72886CD29C5A}" dt="2024-05-14T14:36:11.693" v="66" actId="478"/>
          <ac:spMkLst>
            <pc:docMk/>
            <pc:sldMk cId="3199008691" sldId="301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6:11.693" v="66" actId="478"/>
          <ac:spMkLst>
            <pc:docMk/>
            <pc:sldMk cId="3199008691" sldId="301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4" creationId="{CC46D910-819A-BFC5-D757-D34DC3055412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8" creationId="{14800CFE-6D72-38C8-10EC-D748176826C1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0" creationId="{DBA2F255-5105-F3AD-8D51-ECAD81D3596E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2" creationId="{1A020B69-099E-7318-59F4-6336B62B1F0C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4" creationId="{1F82C170-1C3B-5281-8B0F-5EDA745CDD64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5" creationId="{1B92D75E-3BDE-D731-3A5F-CBE5E14D6CA1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6" creationId="{9D333E0E-30C5-F2A0-42DA-F692F87F764C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7" creationId="{34B90514-39D8-291D-D4CF-C865C36EB031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8" creationId="{7515A8E3-A9D9-2DA5-101E-53AEBF229801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19" creationId="{1DE5BB80-D91C-6A06-5622-AEAF0E2FF8C7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20" creationId="{C4B89386-2E4F-6CAE-9178-A92FF12AF280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21" creationId="{6642E197-EE1D-9A8D-FCC6-8DD4D43B6D01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22" creationId="{FBE19F4B-ED15-1810-7715-07327469723D}"/>
          </ac:spMkLst>
        </pc:spChg>
        <pc:spChg chg="mod">
          <ac:chgData name="Marfisa Carla de Abreu Maciel Castro" userId="c4dff0b4-3f71-4aba-b2c6-acb127984938" providerId="ADAL" clId="{5641294C-E98E-7A49-816C-72886CD29C5A}" dt="2024-05-14T14:36:12.160" v="67"/>
          <ac:spMkLst>
            <pc:docMk/>
            <pc:sldMk cId="3199008691" sldId="301"/>
            <ac:spMk id="23" creationId="{2145FF56-F471-E834-47F5-6792E624F8C9}"/>
          </ac:spMkLst>
        </pc:spChg>
        <pc:grpChg chg="add mod">
          <ac:chgData name="Marfisa Carla de Abreu Maciel Castro" userId="c4dff0b4-3f71-4aba-b2c6-acb127984938" providerId="ADAL" clId="{5641294C-E98E-7A49-816C-72886CD29C5A}" dt="2024-05-14T14:36:12.160" v="67"/>
          <ac:grpSpMkLst>
            <pc:docMk/>
            <pc:sldMk cId="3199008691" sldId="301"/>
            <ac:grpSpMk id="5" creationId="{513E9266-98D7-57DD-E769-C73892A01192}"/>
          </ac:grpSpMkLst>
        </pc:grpChg>
        <pc:grpChg chg="mod">
          <ac:chgData name="Marfisa Carla de Abreu Maciel Castro" userId="c4dff0b4-3f71-4aba-b2c6-acb127984938" providerId="ADAL" clId="{5641294C-E98E-7A49-816C-72886CD29C5A}" dt="2024-05-14T14:36:12.160" v="67"/>
          <ac:grpSpMkLst>
            <pc:docMk/>
            <pc:sldMk cId="3199008691" sldId="301"/>
            <ac:grpSpMk id="6" creationId="{06F9EA96-19FC-8AF5-5B41-52F21C62684C}"/>
          </ac:grpSpMkLst>
        </pc:grpChg>
        <pc:grpChg chg="mod">
          <ac:chgData name="Marfisa Carla de Abreu Maciel Castro" userId="c4dff0b4-3f71-4aba-b2c6-acb127984938" providerId="ADAL" clId="{5641294C-E98E-7A49-816C-72886CD29C5A}" dt="2024-05-14T14:36:12.160" v="67"/>
          <ac:grpSpMkLst>
            <pc:docMk/>
            <pc:sldMk cId="3199008691" sldId="301"/>
            <ac:grpSpMk id="7" creationId="{A4F2B379-90E1-4017-C9CE-3AA392C231D5}"/>
          </ac:grpSpMkLst>
        </pc:grpChg>
        <pc:grpChg chg="mod">
          <ac:chgData name="Marfisa Carla de Abreu Maciel Castro" userId="c4dff0b4-3f71-4aba-b2c6-acb127984938" providerId="ADAL" clId="{5641294C-E98E-7A49-816C-72886CD29C5A}" dt="2024-05-14T14:36:12.160" v="67"/>
          <ac:grpSpMkLst>
            <pc:docMk/>
            <pc:sldMk cId="3199008691" sldId="301"/>
            <ac:grpSpMk id="9" creationId="{D59C7B2D-D061-DFCE-2E77-DA328DB67100}"/>
          </ac:grpSpMkLst>
        </pc:grpChg>
        <pc:grpChg chg="mod">
          <ac:chgData name="Marfisa Carla de Abreu Maciel Castro" userId="c4dff0b4-3f71-4aba-b2c6-acb127984938" providerId="ADAL" clId="{5641294C-E98E-7A49-816C-72886CD29C5A}" dt="2024-05-14T14:36:12.160" v="67"/>
          <ac:grpSpMkLst>
            <pc:docMk/>
            <pc:sldMk cId="3199008691" sldId="301"/>
            <ac:grpSpMk id="11" creationId="{E978D0CC-DAF5-E6B9-1513-D6AA37678727}"/>
          </ac:grpSpMkLst>
        </pc:grpChg>
        <pc:grpChg chg="mod">
          <ac:chgData name="Marfisa Carla de Abreu Maciel Castro" userId="c4dff0b4-3f71-4aba-b2c6-acb127984938" providerId="ADAL" clId="{5641294C-E98E-7A49-816C-72886CD29C5A}" dt="2024-05-14T14:36:12.160" v="67"/>
          <ac:grpSpMkLst>
            <pc:docMk/>
            <pc:sldMk cId="3199008691" sldId="301"/>
            <ac:grpSpMk id="13" creationId="{C7D7BF22-96E4-A85B-BF14-818CEDC70E13}"/>
          </ac:grpSpMkLst>
        </pc:grpChg>
      </pc:sldChg>
      <pc:sldChg chg="addSp delSp modSp add mod replId">
        <pc:chgData name="Marfisa Carla de Abreu Maciel Castro" userId="c4dff0b4-3f71-4aba-b2c6-acb127984938" providerId="ADAL" clId="{5641294C-E98E-7A49-816C-72886CD29C5A}" dt="2024-05-14T14:36:29.764" v="70"/>
        <pc:sldMkLst>
          <pc:docMk/>
          <pc:sldMk cId="1520875154" sldId="302"/>
        </pc:sldMkLst>
        <pc:spChg chg="del">
          <ac:chgData name="Marfisa Carla de Abreu Maciel Castro" userId="c4dff0b4-3f71-4aba-b2c6-acb127984938" providerId="ADAL" clId="{5641294C-E98E-7A49-816C-72886CD29C5A}" dt="2024-05-14T14:36:29.173" v="69" actId="478"/>
          <ac:spMkLst>
            <pc:docMk/>
            <pc:sldMk cId="1520875154" sldId="302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6:29.173" v="69" actId="478"/>
          <ac:spMkLst>
            <pc:docMk/>
            <pc:sldMk cId="1520875154" sldId="302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6:29.764" v="70"/>
          <ac:spMkLst>
            <pc:docMk/>
            <pc:sldMk cId="1520875154" sldId="302"/>
            <ac:spMk id="4" creationId="{6A3E708F-005C-4E99-5607-83D92AFA7E7A}"/>
          </ac:spMkLst>
        </pc:spChg>
        <pc:spChg chg="add mod">
          <ac:chgData name="Marfisa Carla de Abreu Maciel Castro" userId="c4dff0b4-3f71-4aba-b2c6-acb127984938" providerId="ADAL" clId="{5641294C-E98E-7A49-816C-72886CD29C5A}" dt="2024-05-14T14:36:29.764" v="70"/>
          <ac:spMkLst>
            <pc:docMk/>
            <pc:sldMk cId="1520875154" sldId="302"/>
            <ac:spMk id="5" creationId="{F137E326-B65E-8CDC-33A3-018D3DE4A4B4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36:44.879" v="73"/>
        <pc:sldMkLst>
          <pc:docMk/>
          <pc:sldMk cId="1381389380" sldId="303"/>
        </pc:sldMkLst>
        <pc:spChg chg="del">
          <ac:chgData name="Marfisa Carla de Abreu Maciel Castro" userId="c4dff0b4-3f71-4aba-b2c6-acb127984938" providerId="ADAL" clId="{5641294C-E98E-7A49-816C-72886CD29C5A}" dt="2024-05-14T14:36:44.478" v="72" actId="478"/>
          <ac:spMkLst>
            <pc:docMk/>
            <pc:sldMk cId="1381389380" sldId="303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6:44.478" v="72" actId="478"/>
          <ac:spMkLst>
            <pc:docMk/>
            <pc:sldMk cId="1381389380" sldId="303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6:44.879" v="73"/>
          <ac:spMkLst>
            <pc:docMk/>
            <pc:sldMk cId="1381389380" sldId="303"/>
            <ac:spMk id="4" creationId="{47D33878-7787-F1E6-FF57-86C80177382F}"/>
          </ac:spMkLst>
        </pc:spChg>
        <pc:spChg chg="add mod">
          <ac:chgData name="Marfisa Carla de Abreu Maciel Castro" userId="c4dff0b4-3f71-4aba-b2c6-acb127984938" providerId="ADAL" clId="{5641294C-E98E-7A49-816C-72886CD29C5A}" dt="2024-05-14T14:36:44.879" v="73"/>
          <ac:spMkLst>
            <pc:docMk/>
            <pc:sldMk cId="1381389380" sldId="303"/>
            <ac:spMk id="5" creationId="{1233E14C-6F80-C467-0E62-F994361DEA6A}"/>
          </ac:spMkLst>
        </pc:spChg>
      </pc:sldChg>
      <pc:sldChg chg="addSp delSp modSp add mod">
        <pc:chgData name="Marfisa Carla de Abreu Maciel Castro" userId="c4dff0b4-3f71-4aba-b2c6-acb127984938" providerId="ADAL" clId="{5641294C-E98E-7A49-816C-72886CD29C5A}" dt="2024-05-14T14:37:03.495" v="76"/>
        <pc:sldMkLst>
          <pc:docMk/>
          <pc:sldMk cId="3365989803" sldId="304"/>
        </pc:sldMkLst>
        <pc:spChg chg="del">
          <ac:chgData name="Marfisa Carla de Abreu Maciel Castro" userId="c4dff0b4-3f71-4aba-b2c6-acb127984938" providerId="ADAL" clId="{5641294C-E98E-7A49-816C-72886CD29C5A}" dt="2024-05-14T14:37:03.074" v="75" actId="478"/>
          <ac:spMkLst>
            <pc:docMk/>
            <pc:sldMk cId="3365989803" sldId="304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7:03.074" v="75" actId="478"/>
          <ac:spMkLst>
            <pc:docMk/>
            <pc:sldMk cId="3365989803" sldId="304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7:03.495" v="76"/>
          <ac:spMkLst>
            <pc:docMk/>
            <pc:sldMk cId="3365989803" sldId="304"/>
            <ac:spMk id="4" creationId="{9143FEA8-FD21-1F29-29D1-286E81572A9C}"/>
          </ac:spMkLst>
        </pc:spChg>
        <pc:spChg chg="add mod">
          <ac:chgData name="Marfisa Carla de Abreu Maciel Castro" userId="c4dff0b4-3f71-4aba-b2c6-acb127984938" providerId="ADAL" clId="{5641294C-E98E-7A49-816C-72886CD29C5A}" dt="2024-05-14T14:37:03.495" v="76"/>
          <ac:spMkLst>
            <pc:docMk/>
            <pc:sldMk cId="3365989803" sldId="304"/>
            <ac:spMk id="5" creationId="{EB3E3BD6-C8B2-253F-7AC8-5E1771E8CD3B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37:24.367" v="79"/>
        <pc:sldMkLst>
          <pc:docMk/>
          <pc:sldMk cId="1828823959" sldId="305"/>
        </pc:sldMkLst>
        <pc:spChg chg="del">
          <ac:chgData name="Marfisa Carla de Abreu Maciel Castro" userId="c4dff0b4-3f71-4aba-b2c6-acb127984938" providerId="ADAL" clId="{5641294C-E98E-7A49-816C-72886CD29C5A}" dt="2024-05-14T14:37:23.942" v="78" actId="478"/>
          <ac:spMkLst>
            <pc:docMk/>
            <pc:sldMk cId="1828823959" sldId="305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7:23.942" v="78" actId="478"/>
          <ac:spMkLst>
            <pc:docMk/>
            <pc:sldMk cId="1828823959" sldId="305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7:24.367" v="79"/>
          <ac:spMkLst>
            <pc:docMk/>
            <pc:sldMk cId="1828823959" sldId="305"/>
            <ac:spMk id="4" creationId="{1E4C10DA-F014-FA35-12BC-E3CD86E48BE8}"/>
          </ac:spMkLst>
        </pc:spChg>
        <pc:spChg chg="add mod">
          <ac:chgData name="Marfisa Carla de Abreu Maciel Castro" userId="c4dff0b4-3f71-4aba-b2c6-acb127984938" providerId="ADAL" clId="{5641294C-E98E-7A49-816C-72886CD29C5A}" dt="2024-05-14T14:37:24.367" v="79"/>
          <ac:spMkLst>
            <pc:docMk/>
            <pc:sldMk cId="1828823959" sldId="305"/>
            <ac:spMk id="5" creationId="{85DCF9F1-1E38-BAE5-99E5-4AF1801801C1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39:32.559" v="92" actId="2711"/>
        <pc:sldMkLst>
          <pc:docMk/>
          <pc:sldMk cId="2595000131" sldId="306"/>
        </pc:sldMkLst>
        <pc:spChg chg="del">
          <ac:chgData name="Marfisa Carla de Abreu Maciel Castro" userId="c4dff0b4-3f71-4aba-b2c6-acb127984938" providerId="ADAL" clId="{5641294C-E98E-7A49-816C-72886CD29C5A}" dt="2024-05-14T14:38:04.656" v="81" actId="478"/>
          <ac:spMkLst>
            <pc:docMk/>
            <pc:sldMk cId="2595000131" sldId="306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38:04.656" v="81" actId="478"/>
          <ac:spMkLst>
            <pc:docMk/>
            <pc:sldMk cId="2595000131" sldId="306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38:05.049" v="82"/>
          <ac:spMkLst>
            <pc:docMk/>
            <pc:sldMk cId="2595000131" sldId="306"/>
            <ac:spMk id="4" creationId="{349C2330-3CDC-E565-B674-6B106EDC2279}"/>
          </ac:spMkLst>
        </pc:spChg>
        <pc:spChg chg="add mod">
          <ac:chgData name="Marfisa Carla de Abreu Maciel Castro" userId="c4dff0b4-3f71-4aba-b2c6-acb127984938" providerId="ADAL" clId="{5641294C-E98E-7A49-816C-72886CD29C5A}" dt="2024-05-14T14:39:32.559" v="92" actId="2711"/>
          <ac:spMkLst>
            <pc:docMk/>
            <pc:sldMk cId="2595000131" sldId="306"/>
            <ac:spMk id="5" creationId="{D47FD5E8-477B-C9D5-0453-A3B91D0E3438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42:00.785" v="191"/>
        <pc:sldMkLst>
          <pc:docMk/>
          <pc:sldMk cId="961848047" sldId="307"/>
        </pc:sldMkLst>
        <pc:spChg chg="del">
          <ac:chgData name="Marfisa Carla de Abreu Maciel Castro" userId="c4dff0b4-3f71-4aba-b2c6-acb127984938" providerId="ADAL" clId="{5641294C-E98E-7A49-816C-72886CD29C5A}" dt="2024-05-14T14:40:06.702" v="94" actId="478"/>
          <ac:spMkLst>
            <pc:docMk/>
            <pc:sldMk cId="961848047" sldId="307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40:06.702" v="94" actId="478"/>
          <ac:spMkLst>
            <pc:docMk/>
            <pc:sldMk cId="961848047" sldId="307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4" creationId="{DE79CD08-AB17-6F75-0F12-D1F82AF41A97}"/>
          </ac:spMkLst>
        </pc:spChg>
        <pc:spChg chg="add mod">
          <ac:chgData name="Marfisa Carla de Abreu Maciel Castro" userId="c4dff0b4-3f71-4aba-b2c6-acb127984938" providerId="ADAL" clId="{5641294C-E98E-7A49-816C-72886CD29C5A}" dt="2024-05-14T14:40:22.528" v="96"/>
          <ac:spMkLst>
            <pc:docMk/>
            <pc:sldMk cId="961848047" sldId="307"/>
            <ac:spMk id="5" creationId="{FEB8A8D8-383C-06B5-B362-33D2DCE6D1C2}"/>
          </ac:spMkLst>
        </pc:spChg>
        <pc:spChg chg="mod">
          <ac:chgData name="Marfisa Carla de Abreu Maciel Castro" userId="c4dff0b4-3f71-4aba-b2c6-acb127984938" providerId="ADAL" clId="{5641294C-E98E-7A49-816C-72886CD29C5A}" dt="2024-05-14T14:41:12.591" v="137" actId="20577"/>
          <ac:spMkLst>
            <pc:docMk/>
            <pc:sldMk cId="961848047" sldId="307"/>
            <ac:spMk id="10" creationId="{4168DBFC-D1B5-FDCA-1352-1C5182B7A4B9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11" creationId="{5F602776-8583-B25A-095B-C6B4355921A9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12" creationId="{E1561425-47FA-BB8A-CF77-E63C61094708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14" creationId="{252BE7D4-6999-FEE5-10EC-6810CC7EA9B4}"/>
          </ac:spMkLst>
        </pc:spChg>
        <pc:spChg chg="mod">
          <ac:chgData name="Marfisa Carla de Abreu Maciel Castro" userId="c4dff0b4-3f71-4aba-b2c6-acb127984938" providerId="ADAL" clId="{5641294C-E98E-7A49-816C-72886CD29C5A}" dt="2024-05-14T14:40:42.926" v="97" actId="20577"/>
          <ac:spMkLst>
            <pc:docMk/>
            <pc:sldMk cId="961848047" sldId="307"/>
            <ac:spMk id="16" creationId="{B7EF9CEA-A8A5-9366-D1A0-A7BF408951BD}"/>
          </ac:spMkLst>
        </pc:spChg>
        <pc:spChg chg="mod">
          <ac:chgData name="Marfisa Carla de Abreu Maciel Castro" userId="c4dff0b4-3f71-4aba-b2c6-acb127984938" providerId="ADAL" clId="{5641294C-E98E-7A49-816C-72886CD29C5A}" dt="2024-05-14T14:40:58.878" v="103" actId="20577"/>
          <ac:spMkLst>
            <pc:docMk/>
            <pc:sldMk cId="961848047" sldId="307"/>
            <ac:spMk id="18" creationId="{42DEACA8-7DF5-3DB0-4EE5-027C93B64342}"/>
          </ac:spMkLst>
        </pc:spChg>
        <pc:spChg chg="mod">
          <ac:chgData name="Marfisa Carla de Abreu Maciel Castro" userId="c4dff0b4-3f71-4aba-b2c6-acb127984938" providerId="ADAL" clId="{5641294C-E98E-7A49-816C-72886CD29C5A}" dt="2024-05-14T14:41:31.450" v="180" actId="20577"/>
          <ac:spMkLst>
            <pc:docMk/>
            <pc:sldMk cId="961848047" sldId="307"/>
            <ac:spMk id="20" creationId="{BB77256B-9553-9170-2C59-A7398A1EB6FF}"/>
          </ac:spMkLst>
        </pc:spChg>
        <pc:spChg chg="del mod">
          <ac:chgData name="Marfisa Carla de Abreu Maciel Castro" userId="c4dff0b4-3f71-4aba-b2c6-acb127984938" providerId="ADAL" clId="{5641294C-E98E-7A49-816C-72886CD29C5A}" dt="2024-05-14T14:41:50.448" v="185" actId="478"/>
          <ac:spMkLst>
            <pc:docMk/>
            <pc:sldMk cId="961848047" sldId="307"/>
            <ac:spMk id="22" creationId="{03DB9D94-7516-B288-5021-5106A32F9BAB}"/>
          </ac:spMkLst>
        </pc:spChg>
        <pc:spChg chg="del mod">
          <ac:chgData name="Marfisa Carla de Abreu Maciel Castro" userId="c4dff0b4-3f71-4aba-b2c6-acb127984938" providerId="ADAL" clId="{5641294C-E98E-7A49-816C-72886CD29C5A}" dt="2024-05-14T14:41:45.649" v="183" actId="478"/>
          <ac:spMkLst>
            <pc:docMk/>
            <pc:sldMk cId="961848047" sldId="307"/>
            <ac:spMk id="24" creationId="{1FBB4A32-C462-7220-67A8-AE3F5E587470}"/>
          </ac:spMkLst>
        </pc:spChg>
        <pc:spChg chg="del mod">
          <ac:chgData name="Marfisa Carla de Abreu Maciel Castro" userId="c4dff0b4-3f71-4aba-b2c6-acb127984938" providerId="ADAL" clId="{5641294C-E98E-7A49-816C-72886CD29C5A}" dt="2024-05-14T14:41:43.526" v="182" actId="478"/>
          <ac:spMkLst>
            <pc:docMk/>
            <pc:sldMk cId="961848047" sldId="307"/>
            <ac:spMk id="25" creationId="{4341B512-3028-47A7-9972-32A8F064B697}"/>
          </ac:spMkLst>
        </pc:spChg>
        <pc:spChg chg="del mod">
          <ac:chgData name="Marfisa Carla de Abreu Maciel Castro" userId="c4dff0b4-3f71-4aba-b2c6-acb127984938" providerId="ADAL" clId="{5641294C-E98E-7A49-816C-72886CD29C5A}" dt="2024-05-14T14:41:39.983" v="181" actId="478"/>
          <ac:spMkLst>
            <pc:docMk/>
            <pc:sldMk cId="961848047" sldId="307"/>
            <ac:spMk id="26" creationId="{A515DAA6-0114-A352-C9B6-5E2F5856FB74}"/>
          </ac:spMkLst>
        </pc:spChg>
        <pc:spChg chg="del mod">
          <ac:chgData name="Marfisa Carla de Abreu Maciel Castro" userId="c4dff0b4-3f71-4aba-b2c6-acb127984938" providerId="ADAL" clId="{5641294C-E98E-7A49-816C-72886CD29C5A}" dt="2024-05-14T14:41:48.539" v="184" actId="478"/>
          <ac:spMkLst>
            <pc:docMk/>
            <pc:sldMk cId="961848047" sldId="307"/>
            <ac:spMk id="27" creationId="{A9A24512-A8D0-AD69-61AE-6FF5D4E56783}"/>
          </ac:spMkLst>
        </pc:spChg>
        <pc:spChg chg="del mod">
          <ac:chgData name="Marfisa Carla de Abreu Maciel Castro" userId="c4dff0b4-3f71-4aba-b2c6-acb127984938" providerId="ADAL" clId="{5641294C-E98E-7A49-816C-72886CD29C5A}" dt="2024-05-14T14:41:58.290" v="189" actId="478"/>
          <ac:spMkLst>
            <pc:docMk/>
            <pc:sldMk cId="961848047" sldId="307"/>
            <ac:spMk id="28" creationId="{BA0B2F82-A028-782B-02D2-F5D49C85F621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29" creationId="{02F09CAF-8249-35AC-9DC7-D4FC6B6EBFB5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0" creationId="{AAE7F31A-C002-DACF-AD72-BB8CED4BCBE8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1" creationId="{E7CB0644-D058-85CD-4DD6-D0A65986A8E7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2" creationId="{8371967C-4C6C-F490-30A7-7018F6F2E037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3" creationId="{F8BA5795-EC0A-631C-F657-7BF3CC048B05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4" creationId="{0C6F65C8-F3D9-8BEB-9150-B15D9EADBFA4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5" creationId="{6420497D-220B-7D7C-DDF1-E721E9D951C7}"/>
          </ac:spMkLst>
        </pc:spChg>
        <pc:spChg chg="mod">
          <ac:chgData name="Marfisa Carla de Abreu Maciel Castro" userId="c4dff0b4-3f71-4aba-b2c6-acb127984938" providerId="ADAL" clId="{5641294C-E98E-7A49-816C-72886CD29C5A}" dt="2024-05-14T14:40:07.152" v="95"/>
          <ac:spMkLst>
            <pc:docMk/>
            <pc:sldMk cId="961848047" sldId="307"/>
            <ac:spMk id="36" creationId="{E13A5B43-34E8-0D43-6940-5101E7FBC4F0}"/>
          </ac:spMkLst>
        </pc:spChg>
        <pc:spChg chg="add del mod">
          <ac:chgData name="Marfisa Carla de Abreu Maciel Castro" userId="c4dff0b4-3f71-4aba-b2c6-acb127984938" providerId="ADAL" clId="{5641294C-E98E-7A49-816C-72886CD29C5A}" dt="2024-05-14T14:42:00.785" v="191"/>
          <ac:spMkLst>
            <pc:docMk/>
            <pc:sldMk cId="961848047" sldId="307"/>
            <ac:spMk id="37" creationId="{E44451D2-A700-5567-09F5-4F9F4C194232}"/>
          </ac:spMkLst>
        </pc:spChg>
        <pc:grpChg chg="add del mod">
          <ac:chgData name="Marfisa Carla de Abreu Maciel Castro" userId="c4dff0b4-3f71-4aba-b2c6-acb127984938" providerId="ADAL" clId="{5641294C-E98E-7A49-816C-72886CD29C5A}" dt="2024-05-14T14:41:52.788" v="187" actId="478"/>
          <ac:grpSpMkLst>
            <pc:docMk/>
            <pc:sldMk cId="961848047" sldId="307"/>
            <ac:grpSpMk id="6" creationId="{669F35D7-2195-E896-7D8B-77EA417CFEF5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7" creationId="{8E7E0579-1836-BBA7-04F7-C8A6C5ADFCAE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8" creationId="{1C575763-FBF0-5CE9-96FE-DEFD324C61E1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9" creationId="{363EE341-D8AD-0BEE-C1C7-FFF901F1E01F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13" creationId="{C26F0043-8B4A-8E8D-AD8B-535497E9ACFA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15" creationId="{9203F060-8890-019F-A86C-0FF5D95AC71D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17" creationId="{D3F1DA56-E73F-647E-186B-92F9CD81E4CA}"/>
          </ac:grpSpMkLst>
        </pc:grpChg>
        <pc:grpChg chg="mod">
          <ac:chgData name="Marfisa Carla de Abreu Maciel Castro" userId="c4dff0b4-3f71-4aba-b2c6-acb127984938" providerId="ADAL" clId="{5641294C-E98E-7A49-816C-72886CD29C5A}" dt="2024-05-14T14:40:07.152" v="95"/>
          <ac:grpSpMkLst>
            <pc:docMk/>
            <pc:sldMk cId="961848047" sldId="307"/>
            <ac:grpSpMk id="19" creationId="{861537AD-753F-9144-6113-E0C2A2E9C586}"/>
          </ac:grpSpMkLst>
        </pc:grpChg>
        <pc:grpChg chg="del mod">
          <ac:chgData name="Marfisa Carla de Abreu Maciel Castro" userId="c4dff0b4-3f71-4aba-b2c6-acb127984938" providerId="ADAL" clId="{5641294C-E98E-7A49-816C-72886CD29C5A}" dt="2024-05-14T14:41:48.539" v="184" actId="478"/>
          <ac:grpSpMkLst>
            <pc:docMk/>
            <pc:sldMk cId="961848047" sldId="307"/>
            <ac:grpSpMk id="21" creationId="{53E69C9B-BD9E-5E8E-F450-E2F5B154C9AD}"/>
          </ac:grpSpMkLst>
        </pc:grpChg>
        <pc:grpChg chg="del mod">
          <ac:chgData name="Marfisa Carla de Abreu Maciel Castro" userId="c4dff0b4-3f71-4aba-b2c6-acb127984938" providerId="ADAL" clId="{5641294C-E98E-7A49-816C-72886CD29C5A}" dt="2024-05-14T14:41:39.983" v="181" actId="478"/>
          <ac:grpSpMkLst>
            <pc:docMk/>
            <pc:sldMk cId="961848047" sldId="307"/>
            <ac:grpSpMk id="23" creationId="{D7916F47-939D-046B-17E3-20D90F629FF1}"/>
          </ac:grpSpMkLst>
        </pc:grpChg>
      </pc:sldChg>
      <pc:sldChg chg="addSp delSp modSp add mod replId">
        <pc:chgData name="Marfisa Carla de Abreu Maciel Castro" userId="c4dff0b4-3f71-4aba-b2c6-acb127984938" providerId="ADAL" clId="{5641294C-E98E-7A49-816C-72886CD29C5A}" dt="2024-05-14T14:42:18.199" v="194"/>
        <pc:sldMkLst>
          <pc:docMk/>
          <pc:sldMk cId="3703946658" sldId="308"/>
        </pc:sldMkLst>
        <pc:spChg chg="del">
          <ac:chgData name="Marfisa Carla de Abreu Maciel Castro" userId="c4dff0b4-3f71-4aba-b2c6-acb127984938" providerId="ADAL" clId="{5641294C-E98E-7A49-816C-72886CD29C5A}" dt="2024-05-14T14:42:17.807" v="193" actId="478"/>
          <ac:spMkLst>
            <pc:docMk/>
            <pc:sldMk cId="3703946658" sldId="308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42:17.807" v="193" actId="478"/>
          <ac:spMkLst>
            <pc:docMk/>
            <pc:sldMk cId="3703946658" sldId="308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42:18.199" v="194"/>
          <ac:spMkLst>
            <pc:docMk/>
            <pc:sldMk cId="3703946658" sldId="308"/>
            <ac:spMk id="4" creationId="{74FB8956-1148-BD9C-696A-513662BA0218}"/>
          </ac:spMkLst>
        </pc:spChg>
        <pc:spChg chg="add mod">
          <ac:chgData name="Marfisa Carla de Abreu Maciel Castro" userId="c4dff0b4-3f71-4aba-b2c6-acb127984938" providerId="ADAL" clId="{5641294C-E98E-7A49-816C-72886CD29C5A}" dt="2024-05-14T14:42:18.199" v="194"/>
          <ac:spMkLst>
            <pc:docMk/>
            <pc:sldMk cId="3703946658" sldId="308"/>
            <ac:spMk id="5" creationId="{2C1C9874-3525-07B9-F9DD-DAB178EAE7D1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42:33.734" v="197"/>
        <pc:sldMkLst>
          <pc:docMk/>
          <pc:sldMk cId="2199723912" sldId="309"/>
        </pc:sldMkLst>
        <pc:spChg chg="del">
          <ac:chgData name="Marfisa Carla de Abreu Maciel Castro" userId="c4dff0b4-3f71-4aba-b2c6-acb127984938" providerId="ADAL" clId="{5641294C-E98E-7A49-816C-72886CD29C5A}" dt="2024-05-14T14:42:33.310" v="196" actId="478"/>
          <ac:spMkLst>
            <pc:docMk/>
            <pc:sldMk cId="2199723912" sldId="309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42:33.310" v="196" actId="478"/>
          <ac:spMkLst>
            <pc:docMk/>
            <pc:sldMk cId="2199723912" sldId="309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42:33.734" v="197"/>
          <ac:spMkLst>
            <pc:docMk/>
            <pc:sldMk cId="2199723912" sldId="309"/>
            <ac:spMk id="4" creationId="{22B3B081-F6C9-102E-D4A7-BC9FE67B972F}"/>
          </ac:spMkLst>
        </pc:spChg>
        <pc:spChg chg="add mod">
          <ac:chgData name="Marfisa Carla de Abreu Maciel Castro" userId="c4dff0b4-3f71-4aba-b2c6-acb127984938" providerId="ADAL" clId="{5641294C-E98E-7A49-816C-72886CD29C5A}" dt="2024-05-14T14:42:33.734" v="197"/>
          <ac:spMkLst>
            <pc:docMk/>
            <pc:sldMk cId="2199723912" sldId="309"/>
            <ac:spMk id="5" creationId="{F4F1B0E4-52DA-21B8-68FA-37BCBDFF6A63}"/>
          </ac:spMkLst>
        </pc:spChg>
        <pc:spChg chg="add mod">
          <ac:chgData name="Marfisa Carla de Abreu Maciel Castro" userId="c4dff0b4-3f71-4aba-b2c6-acb127984938" providerId="ADAL" clId="{5641294C-E98E-7A49-816C-72886CD29C5A}" dt="2024-05-14T14:42:33.734" v="197"/>
          <ac:spMkLst>
            <pc:docMk/>
            <pc:sldMk cId="2199723912" sldId="309"/>
            <ac:spMk id="6" creationId="{CF3FA473-0B8F-EADC-64F0-533654D81ED2}"/>
          </ac:spMkLst>
        </pc:spChg>
        <pc:spChg chg="add mod">
          <ac:chgData name="Marfisa Carla de Abreu Maciel Castro" userId="c4dff0b4-3f71-4aba-b2c6-acb127984938" providerId="ADAL" clId="{5641294C-E98E-7A49-816C-72886CD29C5A}" dt="2024-05-14T14:42:33.734" v="197"/>
          <ac:spMkLst>
            <pc:docMk/>
            <pc:sldMk cId="2199723912" sldId="309"/>
            <ac:spMk id="7" creationId="{DF75A540-5458-2FA5-E0EA-47BDE020214D}"/>
          </ac:spMkLst>
        </pc:spChg>
        <pc:spChg chg="add mod">
          <ac:chgData name="Marfisa Carla de Abreu Maciel Castro" userId="c4dff0b4-3f71-4aba-b2c6-acb127984938" providerId="ADAL" clId="{5641294C-E98E-7A49-816C-72886CD29C5A}" dt="2024-05-14T14:42:33.734" v="197"/>
          <ac:spMkLst>
            <pc:docMk/>
            <pc:sldMk cId="2199723912" sldId="309"/>
            <ac:spMk id="8" creationId="{315C10A6-5CE1-73B4-7491-EAACF7A0D98B}"/>
          </ac:spMkLst>
        </pc:spChg>
        <pc:spChg chg="add mod">
          <ac:chgData name="Marfisa Carla de Abreu Maciel Castro" userId="c4dff0b4-3f71-4aba-b2c6-acb127984938" providerId="ADAL" clId="{5641294C-E98E-7A49-816C-72886CD29C5A}" dt="2024-05-14T14:42:33.734" v="197"/>
          <ac:spMkLst>
            <pc:docMk/>
            <pc:sldMk cId="2199723912" sldId="309"/>
            <ac:spMk id="9" creationId="{61E5296C-6DC1-7AF1-6591-4478B19A6788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42:52.995" v="200"/>
        <pc:sldMkLst>
          <pc:docMk/>
          <pc:sldMk cId="2466041008" sldId="310"/>
        </pc:sldMkLst>
        <pc:spChg chg="del">
          <ac:chgData name="Marfisa Carla de Abreu Maciel Castro" userId="c4dff0b4-3f71-4aba-b2c6-acb127984938" providerId="ADAL" clId="{5641294C-E98E-7A49-816C-72886CD29C5A}" dt="2024-05-14T14:42:52.248" v="199" actId="478"/>
          <ac:spMkLst>
            <pc:docMk/>
            <pc:sldMk cId="2466041008" sldId="310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42:52.248" v="199" actId="478"/>
          <ac:spMkLst>
            <pc:docMk/>
            <pc:sldMk cId="2466041008" sldId="310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42:52.995" v="200"/>
          <ac:spMkLst>
            <pc:docMk/>
            <pc:sldMk cId="2466041008" sldId="310"/>
            <ac:spMk id="4" creationId="{F39F1BFA-0167-046F-6EA6-914E0460C920}"/>
          </ac:spMkLst>
        </pc:spChg>
        <pc:spChg chg="add mod">
          <ac:chgData name="Marfisa Carla de Abreu Maciel Castro" userId="c4dff0b4-3f71-4aba-b2c6-acb127984938" providerId="ADAL" clId="{5641294C-E98E-7A49-816C-72886CD29C5A}" dt="2024-05-14T14:42:52.995" v="200"/>
          <ac:spMkLst>
            <pc:docMk/>
            <pc:sldMk cId="2466041008" sldId="310"/>
            <ac:spMk id="5" creationId="{3298A367-A532-4001-2FCF-3E8807010B6D}"/>
          </ac:spMkLst>
        </pc:spChg>
        <pc:spChg chg="add mod">
          <ac:chgData name="Marfisa Carla de Abreu Maciel Castro" userId="c4dff0b4-3f71-4aba-b2c6-acb127984938" providerId="ADAL" clId="{5641294C-E98E-7A49-816C-72886CD29C5A}" dt="2024-05-14T14:42:52.995" v="200"/>
          <ac:spMkLst>
            <pc:docMk/>
            <pc:sldMk cId="2466041008" sldId="310"/>
            <ac:spMk id="6" creationId="{A5EB58D3-CBAF-8DCC-9324-0593D4594AFF}"/>
          </ac:spMkLst>
        </pc:spChg>
      </pc:sldChg>
      <pc:sldChg chg="addSp delSp modSp add mod replId">
        <pc:chgData name="Marfisa Carla de Abreu Maciel Castro" userId="c4dff0b4-3f71-4aba-b2c6-acb127984938" providerId="ADAL" clId="{5641294C-E98E-7A49-816C-72886CD29C5A}" dt="2024-05-14T14:43:23.704" v="204"/>
        <pc:sldMkLst>
          <pc:docMk/>
          <pc:sldMk cId="1362706728" sldId="311"/>
        </pc:sldMkLst>
        <pc:spChg chg="del">
          <ac:chgData name="Marfisa Carla de Abreu Maciel Castro" userId="c4dff0b4-3f71-4aba-b2c6-acb127984938" providerId="ADAL" clId="{5641294C-E98E-7A49-816C-72886CD29C5A}" dt="2024-05-14T14:43:23.235" v="203" actId="478"/>
          <ac:spMkLst>
            <pc:docMk/>
            <pc:sldMk cId="1362706728" sldId="311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43:23.235" v="203" actId="478"/>
          <ac:spMkLst>
            <pc:docMk/>
            <pc:sldMk cId="1362706728" sldId="311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43:23.704" v="204"/>
          <ac:spMkLst>
            <pc:docMk/>
            <pc:sldMk cId="1362706728" sldId="311"/>
            <ac:spMk id="4" creationId="{9AD8AD2F-379C-269E-C344-41B06B4399CD}"/>
          </ac:spMkLst>
        </pc:spChg>
        <pc:spChg chg="add mod">
          <ac:chgData name="Marfisa Carla de Abreu Maciel Castro" userId="c4dff0b4-3f71-4aba-b2c6-acb127984938" providerId="ADAL" clId="{5641294C-E98E-7A49-816C-72886CD29C5A}" dt="2024-05-14T14:43:23.704" v="204"/>
          <ac:spMkLst>
            <pc:docMk/>
            <pc:sldMk cId="1362706728" sldId="311"/>
            <ac:spMk id="5" creationId="{ABBCC200-DF2C-C698-F000-719F5376D6DF}"/>
          </ac:spMkLst>
        </pc:spChg>
      </pc:sldChg>
      <pc:sldChg chg="addSp delSp modSp add mod">
        <pc:chgData name="Marfisa Carla de Abreu Maciel Castro" userId="c4dff0b4-3f71-4aba-b2c6-acb127984938" providerId="ADAL" clId="{5641294C-E98E-7A49-816C-72886CD29C5A}" dt="2024-05-14T14:54:01.719" v="207"/>
        <pc:sldMkLst>
          <pc:docMk/>
          <pc:sldMk cId="3326889165" sldId="312"/>
        </pc:sldMkLst>
        <pc:spChg chg="del">
          <ac:chgData name="Marfisa Carla de Abreu Maciel Castro" userId="c4dff0b4-3f71-4aba-b2c6-acb127984938" providerId="ADAL" clId="{5641294C-E98E-7A49-816C-72886CD29C5A}" dt="2024-05-14T14:54:01.282" v="206" actId="478"/>
          <ac:spMkLst>
            <pc:docMk/>
            <pc:sldMk cId="3326889165" sldId="312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54:01.282" v="206" actId="478"/>
          <ac:spMkLst>
            <pc:docMk/>
            <pc:sldMk cId="3326889165" sldId="312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54:01.719" v="207"/>
          <ac:spMkLst>
            <pc:docMk/>
            <pc:sldMk cId="3326889165" sldId="312"/>
            <ac:spMk id="4" creationId="{B94FFE60-21B2-DDC0-7D60-FD4381C08D05}"/>
          </ac:spMkLst>
        </pc:spChg>
        <pc:spChg chg="add mod">
          <ac:chgData name="Marfisa Carla de Abreu Maciel Castro" userId="c4dff0b4-3f71-4aba-b2c6-acb127984938" providerId="ADAL" clId="{5641294C-E98E-7A49-816C-72886CD29C5A}" dt="2024-05-14T14:54:01.719" v="207"/>
          <ac:spMkLst>
            <pc:docMk/>
            <pc:sldMk cId="3326889165" sldId="312"/>
            <ac:spMk id="5" creationId="{9ECC0AB8-C869-7535-A49D-C558B674A3C5}"/>
          </ac:spMkLst>
        </pc:spChg>
      </pc:sldChg>
      <pc:sldChg chg="addSp delSp modSp add mod replId modAnim">
        <pc:chgData name="Marfisa Carla de Abreu Maciel Castro" userId="c4dff0b4-3f71-4aba-b2c6-acb127984938" providerId="ADAL" clId="{5641294C-E98E-7A49-816C-72886CD29C5A}" dt="2024-05-14T15:06:59.689" v="559" actId="5793"/>
        <pc:sldMkLst>
          <pc:docMk/>
          <pc:sldMk cId="2827576782" sldId="313"/>
        </pc:sldMkLst>
        <pc:spChg chg="del">
          <ac:chgData name="Marfisa Carla de Abreu Maciel Castro" userId="c4dff0b4-3f71-4aba-b2c6-acb127984938" providerId="ADAL" clId="{5641294C-E98E-7A49-816C-72886CD29C5A}" dt="2024-05-14T14:54:20.282" v="209" actId="478"/>
          <ac:spMkLst>
            <pc:docMk/>
            <pc:sldMk cId="2827576782" sldId="313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54:20.282" v="209" actId="478"/>
          <ac:spMkLst>
            <pc:docMk/>
            <pc:sldMk cId="2827576782" sldId="313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5:05:24.423" v="436" actId="20577"/>
          <ac:spMkLst>
            <pc:docMk/>
            <pc:sldMk cId="2827576782" sldId="313"/>
            <ac:spMk id="4" creationId="{45439449-3891-78D9-5854-CEA0A661F37A}"/>
          </ac:spMkLst>
        </pc:spChg>
        <pc:spChg chg="add del mod">
          <ac:chgData name="Marfisa Carla de Abreu Maciel Castro" userId="c4dff0b4-3f71-4aba-b2c6-acb127984938" providerId="ADAL" clId="{5641294C-E98E-7A49-816C-72886CD29C5A}" dt="2024-05-14T15:05:41.542" v="438" actId="478"/>
          <ac:spMkLst>
            <pc:docMk/>
            <pc:sldMk cId="2827576782" sldId="313"/>
            <ac:spMk id="5" creationId="{1BE1C290-2207-077A-1C3C-A27769CAD3F4}"/>
          </ac:spMkLst>
        </pc:spChg>
        <pc:spChg chg="add mod">
          <ac:chgData name="Marfisa Carla de Abreu Maciel Castro" userId="c4dff0b4-3f71-4aba-b2c6-acb127984938" providerId="ADAL" clId="{5641294C-E98E-7A49-816C-72886CD29C5A}" dt="2024-05-14T15:06:59.689" v="559" actId="5793"/>
          <ac:spMkLst>
            <pc:docMk/>
            <pc:sldMk cId="2827576782" sldId="313"/>
            <ac:spMk id="6" creationId="{1AC8F8A6-998C-7783-075C-202895A2D87F}"/>
          </ac:spMkLst>
        </pc:spChg>
      </pc:sldChg>
      <pc:sldChg chg="addSp delSp modSp add del mod replId">
        <pc:chgData name="Marfisa Carla de Abreu Maciel Castro" userId="c4dff0b4-3f71-4aba-b2c6-acb127984938" providerId="ADAL" clId="{5641294C-E98E-7A49-816C-72886CD29C5A}" dt="2024-05-14T15:05:37.018" v="437" actId="2696"/>
        <pc:sldMkLst>
          <pc:docMk/>
          <pc:sldMk cId="4198503219" sldId="314"/>
        </pc:sldMkLst>
        <pc:spChg chg="del">
          <ac:chgData name="Marfisa Carla de Abreu Maciel Castro" userId="c4dff0b4-3f71-4aba-b2c6-acb127984938" providerId="ADAL" clId="{5641294C-E98E-7A49-816C-72886CD29C5A}" dt="2024-05-14T14:54:42.874" v="212" actId="478"/>
          <ac:spMkLst>
            <pc:docMk/>
            <pc:sldMk cId="4198503219" sldId="314"/>
            <ac:spMk id="2" creationId="{A1E95581-9770-D1CA-97EF-C954DE34FD0B}"/>
          </ac:spMkLst>
        </pc:spChg>
        <pc:spChg chg="del">
          <ac:chgData name="Marfisa Carla de Abreu Maciel Castro" userId="c4dff0b4-3f71-4aba-b2c6-acb127984938" providerId="ADAL" clId="{5641294C-E98E-7A49-816C-72886CD29C5A}" dt="2024-05-14T14:54:42.874" v="212" actId="478"/>
          <ac:spMkLst>
            <pc:docMk/>
            <pc:sldMk cId="4198503219" sldId="314"/>
            <ac:spMk id="3" creationId="{30AE48B4-7CF1-8B25-18AF-D302695A3770}"/>
          </ac:spMkLst>
        </pc:spChg>
        <pc:spChg chg="add mod">
          <ac:chgData name="Marfisa Carla de Abreu Maciel Castro" userId="c4dff0b4-3f71-4aba-b2c6-acb127984938" providerId="ADAL" clId="{5641294C-E98E-7A49-816C-72886CD29C5A}" dt="2024-05-14T14:54:43.334" v="213"/>
          <ac:spMkLst>
            <pc:docMk/>
            <pc:sldMk cId="4198503219" sldId="314"/>
            <ac:spMk id="4" creationId="{A7195F1E-9A94-F929-072F-BEA2254DEE9C}"/>
          </ac:spMkLst>
        </pc:spChg>
        <pc:spChg chg="add mod">
          <ac:chgData name="Marfisa Carla de Abreu Maciel Castro" userId="c4dff0b4-3f71-4aba-b2c6-acb127984938" providerId="ADAL" clId="{5641294C-E98E-7A49-816C-72886CD29C5A}" dt="2024-05-14T14:54:43.334" v="213"/>
          <ac:spMkLst>
            <pc:docMk/>
            <pc:sldMk cId="4198503219" sldId="314"/>
            <ac:spMk id="5" creationId="{2BE9E6A1-AEBD-6F82-128A-DE3A917CDC31}"/>
          </ac:spMkLst>
        </pc:spChg>
      </pc:sldChg>
      <pc:sldChg chg="new del">
        <pc:chgData name="Marfisa Carla de Abreu Maciel Castro" userId="c4dff0b4-3f71-4aba-b2c6-acb127984938" providerId="ADAL" clId="{5641294C-E98E-7A49-816C-72886CD29C5A}" dt="2024-05-14T14:58:23.181" v="235" actId="2696"/>
        <pc:sldMkLst>
          <pc:docMk/>
          <pc:sldMk cId="2101582393" sldId="315"/>
        </pc:sldMkLst>
      </pc:sldChg>
      <pc:sldChg chg="addSp delSp modSp add mod">
        <pc:chgData name="Marfisa Carla de Abreu Maciel Castro" userId="c4dff0b4-3f71-4aba-b2c6-acb127984938" providerId="ADAL" clId="{5641294C-E98E-7A49-816C-72886CD29C5A}" dt="2024-05-14T14:58:12.280" v="233"/>
        <pc:sldMkLst>
          <pc:docMk/>
          <pc:sldMk cId="633521892" sldId="316"/>
        </pc:sldMkLst>
        <pc:spChg chg="del">
          <ac:chgData name="Marfisa Carla de Abreu Maciel Castro" userId="c4dff0b4-3f71-4aba-b2c6-acb127984938" providerId="ADAL" clId="{5641294C-E98E-7A49-816C-72886CD29C5A}" dt="2024-05-14T14:58:11.809" v="232" actId="478"/>
          <ac:spMkLst>
            <pc:docMk/>
            <pc:sldMk cId="633521892" sldId="316"/>
            <ac:spMk id="2" creationId="{5C547F4B-F146-FD4F-B3C6-A98E69249FD5}"/>
          </ac:spMkLst>
        </pc:spChg>
        <pc:spChg chg="del">
          <ac:chgData name="Marfisa Carla de Abreu Maciel Castro" userId="c4dff0b4-3f71-4aba-b2c6-acb127984938" providerId="ADAL" clId="{5641294C-E98E-7A49-816C-72886CD29C5A}" dt="2024-05-14T14:58:11.809" v="232" actId="478"/>
          <ac:spMkLst>
            <pc:docMk/>
            <pc:sldMk cId="633521892" sldId="316"/>
            <ac:spMk id="3" creationId="{055C9C9F-EF1A-6105-B940-DF89AA288773}"/>
          </ac:spMkLst>
        </pc:spChg>
        <pc:spChg chg="add mod">
          <ac:chgData name="Marfisa Carla de Abreu Maciel Castro" userId="c4dff0b4-3f71-4aba-b2c6-acb127984938" providerId="ADAL" clId="{5641294C-E98E-7A49-816C-72886CD29C5A}" dt="2024-05-14T14:58:12.280" v="233"/>
          <ac:spMkLst>
            <pc:docMk/>
            <pc:sldMk cId="633521892" sldId="316"/>
            <ac:spMk id="4" creationId="{63898AAB-8A86-251F-C247-39A9FEBCFEC4}"/>
          </ac:spMkLst>
        </pc:spChg>
        <pc:spChg chg="add mod">
          <ac:chgData name="Marfisa Carla de Abreu Maciel Castro" userId="c4dff0b4-3f71-4aba-b2c6-acb127984938" providerId="ADAL" clId="{5641294C-E98E-7A49-816C-72886CD29C5A}" dt="2024-05-14T14:58:12.280" v="233"/>
          <ac:spMkLst>
            <pc:docMk/>
            <pc:sldMk cId="633521892" sldId="316"/>
            <ac:spMk id="5" creationId="{ADD06D6B-7015-64BB-CD1D-8B769F0EEE8B}"/>
          </ac:spMkLst>
        </pc:spChg>
        <pc:spChg chg="add mod">
          <ac:chgData name="Marfisa Carla de Abreu Maciel Castro" userId="c4dff0b4-3f71-4aba-b2c6-acb127984938" providerId="ADAL" clId="{5641294C-E98E-7A49-816C-72886CD29C5A}" dt="2024-05-14T14:58:12.280" v="233"/>
          <ac:spMkLst>
            <pc:docMk/>
            <pc:sldMk cId="633521892" sldId="316"/>
            <ac:spMk id="6" creationId="{9916E43C-6A0E-7F09-364B-064732FE4A96}"/>
          </ac:spMkLst>
        </pc:spChg>
        <pc:spChg chg="add mod">
          <ac:chgData name="Marfisa Carla de Abreu Maciel Castro" userId="c4dff0b4-3f71-4aba-b2c6-acb127984938" providerId="ADAL" clId="{5641294C-E98E-7A49-816C-72886CD29C5A}" dt="2024-05-14T14:58:12.280" v="233"/>
          <ac:spMkLst>
            <pc:docMk/>
            <pc:sldMk cId="633521892" sldId="316"/>
            <ac:spMk id="7" creationId="{82961E3E-ECDA-4C1F-7C2D-028DD9CFC0EC}"/>
          </ac:spMkLst>
        </pc:spChg>
        <pc:spChg chg="add mod">
          <ac:chgData name="Marfisa Carla de Abreu Maciel Castro" userId="c4dff0b4-3f71-4aba-b2c6-acb127984938" providerId="ADAL" clId="{5641294C-E98E-7A49-816C-72886CD29C5A}" dt="2024-05-14T14:58:12.280" v="233"/>
          <ac:spMkLst>
            <pc:docMk/>
            <pc:sldMk cId="633521892" sldId="316"/>
            <ac:spMk id="8" creationId="{C4935E04-36A3-B371-54E2-8BEF0322EE6F}"/>
          </ac:spMkLst>
        </pc:spChg>
      </pc:sldChg>
      <pc:sldChg chg="addSp delSp modSp add mod ord">
        <pc:chgData name="Marfisa Carla de Abreu Maciel Castro" userId="c4dff0b4-3f71-4aba-b2c6-acb127984938" providerId="ADAL" clId="{5641294C-E98E-7A49-816C-72886CD29C5A}" dt="2024-05-14T14:32:36.719" v="43"/>
        <pc:sldMkLst>
          <pc:docMk/>
          <pc:sldMk cId="1049645401" sldId="317"/>
        </pc:sldMkLst>
        <pc:spChg chg="add del mod">
          <ac:chgData name="Marfisa Carla de Abreu Maciel Castro" userId="c4dff0b4-3f71-4aba-b2c6-acb127984938" providerId="ADAL" clId="{5641294C-E98E-7A49-816C-72886CD29C5A}" dt="2024-05-14T14:32:35.504" v="42" actId="478"/>
          <ac:spMkLst>
            <pc:docMk/>
            <pc:sldMk cId="1049645401" sldId="317"/>
            <ac:spMk id="3" creationId="{79DE4985-9DD5-A2F6-6F88-803DA5A4D80E}"/>
          </ac:spMkLst>
        </pc:spChg>
        <pc:spChg chg="del">
          <ac:chgData name="Marfisa Carla de Abreu Maciel Castro" userId="c4dff0b4-3f71-4aba-b2c6-acb127984938" providerId="ADAL" clId="{5641294C-E98E-7A49-816C-72886CD29C5A}" dt="2024-05-14T14:32:33.096" v="41" actId="478"/>
          <ac:spMkLst>
            <pc:docMk/>
            <pc:sldMk cId="1049645401" sldId="317"/>
            <ac:spMk id="4" creationId="{487F3904-CCFA-597D-204C-E56564184E6D}"/>
          </ac:spMkLst>
        </pc:spChg>
        <pc:spChg chg="del">
          <ac:chgData name="Marfisa Carla de Abreu Maciel Castro" userId="c4dff0b4-3f71-4aba-b2c6-acb127984938" providerId="ADAL" clId="{5641294C-E98E-7A49-816C-72886CD29C5A}" dt="2024-05-14T14:32:33.096" v="41" actId="478"/>
          <ac:spMkLst>
            <pc:docMk/>
            <pc:sldMk cId="1049645401" sldId="317"/>
            <ac:spMk id="5" creationId="{C36E816F-A707-16F1-39AD-9D2B3AEF5875}"/>
          </ac:spMkLst>
        </pc:spChg>
        <pc:spChg chg="add del mod">
          <ac:chgData name="Marfisa Carla de Abreu Maciel Castro" userId="c4dff0b4-3f71-4aba-b2c6-acb127984938" providerId="ADAL" clId="{5641294C-E98E-7A49-816C-72886CD29C5A}" dt="2024-05-14T14:32:35.504" v="42" actId="478"/>
          <ac:spMkLst>
            <pc:docMk/>
            <pc:sldMk cId="1049645401" sldId="317"/>
            <ac:spMk id="7" creationId="{41DD2FF6-ADD6-737B-3E04-9E06B53F3693}"/>
          </ac:spMkLst>
        </pc:spChg>
        <pc:spChg chg="add mod">
          <ac:chgData name="Marfisa Carla de Abreu Maciel Castro" userId="c4dff0b4-3f71-4aba-b2c6-acb127984938" providerId="ADAL" clId="{5641294C-E98E-7A49-816C-72886CD29C5A}" dt="2024-05-14T14:32:36.719" v="43"/>
          <ac:spMkLst>
            <pc:docMk/>
            <pc:sldMk cId="1049645401" sldId="317"/>
            <ac:spMk id="8" creationId="{AE6B9820-2981-CF1F-C813-A69933858553}"/>
          </ac:spMkLst>
        </pc:spChg>
        <pc:spChg chg="add mod">
          <ac:chgData name="Marfisa Carla de Abreu Maciel Castro" userId="c4dff0b4-3f71-4aba-b2c6-acb127984938" providerId="ADAL" clId="{5641294C-E98E-7A49-816C-72886CD29C5A}" dt="2024-05-14T14:32:36.719" v="43"/>
          <ac:spMkLst>
            <pc:docMk/>
            <pc:sldMk cId="1049645401" sldId="317"/>
            <ac:spMk id="9" creationId="{3073D726-9289-7379-1D15-253E744BFE5D}"/>
          </ac:spMkLst>
        </pc:spChg>
      </pc:sldChg>
      <pc:sldChg chg="addSp delSp modSp add mod ord">
        <pc:chgData name="Marfisa Carla de Abreu Maciel Castro" userId="c4dff0b4-3f71-4aba-b2c6-acb127984938" providerId="ADAL" clId="{5641294C-E98E-7A49-816C-72886CD29C5A}" dt="2024-05-14T15:07:13.320" v="560" actId="20578"/>
        <pc:sldMkLst>
          <pc:docMk/>
          <pc:sldMk cId="72175957" sldId="318"/>
        </pc:sldMkLst>
        <pc:spChg chg="add del mod">
          <ac:chgData name="Marfisa Carla de Abreu Maciel Castro" userId="c4dff0b4-3f71-4aba-b2c6-acb127984938" providerId="ADAL" clId="{5641294C-E98E-7A49-816C-72886CD29C5A}" dt="2024-05-14T14:55:01.723" v="217" actId="478"/>
          <ac:spMkLst>
            <pc:docMk/>
            <pc:sldMk cId="72175957" sldId="318"/>
            <ac:spMk id="3" creationId="{CFBA7470-DD1D-0067-65EF-AC61B37D387B}"/>
          </ac:spMkLst>
        </pc:spChg>
        <pc:spChg chg="del">
          <ac:chgData name="Marfisa Carla de Abreu Maciel Castro" userId="c4dff0b4-3f71-4aba-b2c6-acb127984938" providerId="ADAL" clId="{5641294C-E98E-7A49-816C-72886CD29C5A}" dt="2024-05-14T14:54:58.871" v="216" actId="478"/>
          <ac:spMkLst>
            <pc:docMk/>
            <pc:sldMk cId="72175957" sldId="318"/>
            <ac:spMk id="4" creationId="{A7195F1E-9A94-F929-072F-BEA2254DEE9C}"/>
          </ac:spMkLst>
        </pc:spChg>
        <pc:spChg chg="del">
          <ac:chgData name="Marfisa Carla de Abreu Maciel Castro" userId="c4dff0b4-3f71-4aba-b2c6-acb127984938" providerId="ADAL" clId="{5641294C-E98E-7A49-816C-72886CD29C5A}" dt="2024-05-14T14:54:58.871" v="216" actId="478"/>
          <ac:spMkLst>
            <pc:docMk/>
            <pc:sldMk cId="72175957" sldId="318"/>
            <ac:spMk id="5" creationId="{2BE9E6A1-AEBD-6F82-128A-DE3A917CDC31}"/>
          </ac:spMkLst>
        </pc:spChg>
        <pc:spChg chg="add mod">
          <ac:chgData name="Marfisa Carla de Abreu Maciel Castro" userId="c4dff0b4-3f71-4aba-b2c6-acb127984938" providerId="ADAL" clId="{5641294C-E98E-7A49-816C-72886CD29C5A}" dt="2024-05-14T14:55:17.729" v="220"/>
          <ac:spMkLst>
            <pc:docMk/>
            <pc:sldMk cId="72175957" sldId="318"/>
            <ac:spMk id="6" creationId="{FBC2DFBA-E997-B1CE-67D9-4BD5D3DF7C6B}"/>
          </ac:spMkLst>
        </pc:spChg>
        <pc:spChg chg="add mod">
          <ac:chgData name="Marfisa Carla de Abreu Maciel Castro" userId="c4dff0b4-3f71-4aba-b2c6-acb127984938" providerId="ADAL" clId="{5641294C-E98E-7A49-816C-72886CD29C5A}" dt="2024-05-14T14:55:17.729" v="220"/>
          <ac:spMkLst>
            <pc:docMk/>
            <pc:sldMk cId="72175957" sldId="318"/>
            <ac:spMk id="8" creationId="{061CD2FA-AA5E-0F4A-29DA-C25DF25FF2FB}"/>
          </ac:spMkLst>
        </pc:spChg>
        <pc:picChg chg="add mod">
          <ac:chgData name="Marfisa Carla de Abreu Maciel Castro" userId="c4dff0b4-3f71-4aba-b2c6-acb127984938" providerId="ADAL" clId="{5641294C-E98E-7A49-816C-72886CD29C5A}" dt="2024-05-14T14:55:17.729" v="220"/>
          <ac:picMkLst>
            <pc:docMk/>
            <pc:sldMk cId="72175957" sldId="318"/>
            <ac:picMk id="7" creationId="{C0EBCD78-6833-8FC4-E3DE-88D2D779AEA1}"/>
          </ac:picMkLst>
        </pc:picChg>
      </pc:sldChg>
      <pc:sldChg chg="addSp modSp add ord">
        <pc:chgData name="Marfisa Carla de Abreu Maciel Castro" userId="c4dff0b4-3f71-4aba-b2c6-acb127984938" providerId="ADAL" clId="{5641294C-E98E-7A49-816C-72886CD29C5A}" dt="2024-05-14T15:07:13.320" v="560" actId="20578"/>
        <pc:sldMkLst>
          <pc:docMk/>
          <pc:sldMk cId="1471306198" sldId="319"/>
        </pc:sldMkLst>
        <pc:spChg chg="add mod">
          <ac:chgData name="Marfisa Carla de Abreu Maciel Castro" userId="c4dff0b4-3f71-4aba-b2c6-acb127984938" providerId="ADAL" clId="{5641294C-E98E-7A49-816C-72886CD29C5A}" dt="2024-05-14T14:55:49.614" v="224"/>
          <ac:spMkLst>
            <pc:docMk/>
            <pc:sldMk cId="1471306198" sldId="319"/>
            <ac:spMk id="2" creationId="{263F649D-7183-AF01-EBC7-D412D4FBB6D3}"/>
          </ac:spMkLst>
        </pc:spChg>
        <pc:picChg chg="add mod">
          <ac:chgData name="Marfisa Carla de Abreu Maciel Castro" userId="c4dff0b4-3f71-4aba-b2c6-acb127984938" providerId="ADAL" clId="{5641294C-E98E-7A49-816C-72886CD29C5A}" dt="2024-05-14T14:55:49.614" v="224"/>
          <ac:picMkLst>
            <pc:docMk/>
            <pc:sldMk cId="1471306198" sldId="319"/>
            <ac:picMk id="3" creationId="{C5C4E276-3B56-1438-1EA5-9619314F4D6F}"/>
          </ac:picMkLst>
        </pc:picChg>
        <pc:picChg chg="add mod">
          <ac:chgData name="Marfisa Carla de Abreu Maciel Castro" userId="c4dff0b4-3f71-4aba-b2c6-acb127984938" providerId="ADAL" clId="{5641294C-E98E-7A49-816C-72886CD29C5A}" dt="2024-05-14T14:55:49.614" v="224"/>
          <ac:picMkLst>
            <pc:docMk/>
            <pc:sldMk cId="1471306198" sldId="319"/>
            <ac:picMk id="4" creationId="{BC03C713-70A8-BA83-6A9E-FF105859821F}"/>
          </ac:picMkLst>
        </pc:picChg>
        <pc:picChg chg="add mod">
          <ac:chgData name="Marfisa Carla de Abreu Maciel Castro" userId="c4dff0b4-3f71-4aba-b2c6-acb127984938" providerId="ADAL" clId="{5641294C-E98E-7A49-816C-72886CD29C5A}" dt="2024-05-14T14:55:49.614" v="224"/>
          <ac:picMkLst>
            <pc:docMk/>
            <pc:sldMk cId="1471306198" sldId="319"/>
            <ac:picMk id="5" creationId="{6EE71BA1-E5E9-745C-FF81-3505694E6923}"/>
          </ac:picMkLst>
        </pc:picChg>
      </pc:sldChg>
      <pc:sldChg chg="addSp modSp add ord">
        <pc:chgData name="Marfisa Carla de Abreu Maciel Castro" userId="c4dff0b4-3f71-4aba-b2c6-acb127984938" providerId="ADAL" clId="{5641294C-E98E-7A49-816C-72886CD29C5A}" dt="2024-05-14T15:07:13.320" v="560" actId="20578"/>
        <pc:sldMkLst>
          <pc:docMk/>
          <pc:sldMk cId="1893789402" sldId="320"/>
        </pc:sldMkLst>
        <pc:spChg chg="add mod">
          <ac:chgData name="Marfisa Carla de Abreu Maciel Castro" userId="c4dff0b4-3f71-4aba-b2c6-acb127984938" providerId="ADAL" clId="{5641294C-E98E-7A49-816C-72886CD29C5A}" dt="2024-05-14T14:55:30.640" v="222"/>
          <ac:spMkLst>
            <pc:docMk/>
            <pc:sldMk cId="1893789402" sldId="320"/>
            <ac:spMk id="2" creationId="{B7976937-98B3-F7B9-7956-E21BF6BBF314}"/>
          </ac:spMkLst>
        </pc:spChg>
        <pc:picChg chg="add mod">
          <ac:chgData name="Marfisa Carla de Abreu Maciel Castro" userId="c4dff0b4-3f71-4aba-b2c6-acb127984938" providerId="ADAL" clId="{5641294C-E98E-7A49-816C-72886CD29C5A}" dt="2024-05-14T14:55:30.640" v="222"/>
          <ac:picMkLst>
            <pc:docMk/>
            <pc:sldMk cId="1893789402" sldId="320"/>
            <ac:picMk id="3" creationId="{0F0073F0-6F60-4C0A-93D1-08A5D2741C86}"/>
          </ac:picMkLst>
        </pc:picChg>
        <pc:picChg chg="add mod">
          <ac:chgData name="Marfisa Carla de Abreu Maciel Castro" userId="c4dff0b4-3f71-4aba-b2c6-acb127984938" providerId="ADAL" clId="{5641294C-E98E-7A49-816C-72886CD29C5A}" dt="2024-05-14T14:55:30.640" v="222"/>
          <ac:picMkLst>
            <pc:docMk/>
            <pc:sldMk cId="1893789402" sldId="320"/>
            <ac:picMk id="4" creationId="{E06E7AEA-E4FB-A5CF-4CA6-A4D971F68020}"/>
          </ac:picMkLst>
        </pc:picChg>
      </pc:sldChg>
      <pc:sldChg chg="add del setBg">
        <pc:chgData name="Marfisa Carla de Abreu Maciel Castro" userId="c4dff0b4-3f71-4aba-b2c6-acb127984938" providerId="ADAL" clId="{5641294C-E98E-7A49-816C-72886CD29C5A}" dt="2024-05-14T14:58:32.779" v="237" actId="2696"/>
        <pc:sldMkLst>
          <pc:docMk/>
          <pc:sldMk cId="747246159" sldId="321"/>
        </pc:sldMkLst>
      </pc:sldChg>
      <pc:sldChg chg="add">
        <pc:chgData name="Marfisa Carla de Abreu Maciel Castro" userId="c4dff0b4-3f71-4aba-b2c6-acb127984938" providerId="ADAL" clId="{5641294C-E98E-7A49-816C-72886CD29C5A}" dt="2024-05-14T14:58:38.729" v="239" actId="2890"/>
        <pc:sldMkLst>
          <pc:docMk/>
          <pc:sldMk cId="1086017357" sldId="321"/>
        </pc:sldMkLst>
      </pc:sldChg>
      <pc:sldChg chg="add del setBg">
        <pc:chgData name="Marfisa Carla de Abreu Maciel Castro" userId="c4dff0b4-3f71-4aba-b2c6-acb127984938" providerId="ADAL" clId="{5641294C-E98E-7A49-816C-72886CD29C5A}" dt="2024-05-14T14:58:32.786" v="238" actId="2696"/>
        <pc:sldMkLst>
          <pc:docMk/>
          <pc:sldMk cId="2271665547" sldId="322"/>
        </pc:sldMkLst>
      </pc:sldChg>
      <pc:sldChg chg="add replId">
        <pc:chgData name="Marfisa Carla de Abreu Maciel Castro" userId="c4dff0b4-3f71-4aba-b2c6-acb127984938" providerId="ADAL" clId="{5641294C-E98E-7A49-816C-72886CD29C5A}" dt="2024-05-14T14:58:38.729" v="239" actId="2890"/>
        <pc:sldMkLst>
          <pc:docMk/>
          <pc:sldMk cId="3219234332" sldId="322"/>
        </pc:sldMkLst>
      </pc:sldChg>
    </pc:docChg>
  </pc:docChgLst>
  <pc:docChgLst>
    <pc:chgData name="Marfisa Carla de Abreu Maciel Castro" userId="c4dff0b4-3f71-4aba-b2c6-acb127984938" providerId="ADAL" clId="{728D2B61-3972-A84F-9E4E-7F4477C74391}"/>
    <pc:docChg chg="undo custSel addSld delSld modSld sldOrd">
      <pc:chgData name="Marfisa Carla de Abreu Maciel Castro" userId="c4dff0b4-3f71-4aba-b2c6-acb127984938" providerId="ADAL" clId="{728D2B61-3972-A84F-9E4E-7F4477C74391}" dt="2024-03-24T23:33:27.675" v="1953" actId="1076"/>
      <pc:docMkLst>
        <pc:docMk/>
      </pc:docMkLst>
      <pc:sldChg chg="addSp delSp modSp mod">
        <pc:chgData name="Marfisa Carla de Abreu Maciel Castro" userId="c4dff0b4-3f71-4aba-b2c6-acb127984938" providerId="ADAL" clId="{728D2B61-3972-A84F-9E4E-7F4477C74391}" dt="2024-03-24T21:54:33.308" v="1222" actId="113"/>
        <pc:sldMkLst>
          <pc:docMk/>
          <pc:sldMk cId="3204084599" sldId="256"/>
        </pc:sldMkLst>
        <pc:spChg chg="mod">
          <ac:chgData name="Marfisa Carla de Abreu Maciel Castro" userId="c4dff0b4-3f71-4aba-b2c6-acb127984938" providerId="ADAL" clId="{728D2B61-3972-A84F-9E4E-7F4477C74391}" dt="2024-03-24T21:53:32.261" v="1170" actId="14100"/>
          <ac:spMkLst>
            <pc:docMk/>
            <pc:sldMk cId="3204084599" sldId="256"/>
            <ac:spMk id="2" creationId="{AFCBF5EE-B9B6-BC9C-4A93-3F91DEB64E3E}"/>
          </ac:spMkLst>
        </pc:spChg>
        <pc:spChg chg="add del mod">
          <ac:chgData name="Marfisa Carla de Abreu Maciel Castro" userId="c4dff0b4-3f71-4aba-b2c6-acb127984938" providerId="ADAL" clId="{728D2B61-3972-A84F-9E4E-7F4477C74391}" dt="2024-03-24T21:52:28.565" v="1158" actId="478"/>
          <ac:spMkLst>
            <pc:docMk/>
            <pc:sldMk cId="3204084599" sldId="256"/>
            <ac:spMk id="3" creationId="{94D0E92F-A261-B99A-1F40-C1F938A4EC51}"/>
          </ac:spMkLst>
        </pc:spChg>
        <pc:spChg chg="add mod">
          <ac:chgData name="Marfisa Carla de Abreu Maciel Castro" userId="c4dff0b4-3f71-4aba-b2c6-acb127984938" providerId="ADAL" clId="{728D2B61-3972-A84F-9E4E-7F4477C74391}" dt="2024-03-24T21:54:33.308" v="1222" actId="113"/>
          <ac:spMkLst>
            <pc:docMk/>
            <pc:sldMk cId="3204084599" sldId="256"/>
            <ac:spMk id="4" creationId="{FB06A02A-4E91-196E-3017-DF4FA4EB5C1C}"/>
          </ac:spMkLst>
        </pc:spChg>
      </pc:sldChg>
      <pc:sldChg chg="modSp mod">
        <pc:chgData name="Marfisa Carla de Abreu Maciel Castro" userId="c4dff0b4-3f71-4aba-b2c6-acb127984938" providerId="ADAL" clId="{728D2B61-3972-A84F-9E4E-7F4477C74391}" dt="2024-03-24T22:35:29.154" v="1336" actId="403"/>
        <pc:sldMkLst>
          <pc:docMk/>
          <pc:sldMk cId="1550415992" sldId="257"/>
        </pc:sldMkLst>
        <pc:spChg chg="mod">
          <ac:chgData name="Marfisa Carla de Abreu Maciel Castro" userId="c4dff0b4-3f71-4aba-b2c6-acb127984938" providerId="ADAL" clId="{728D2B61-3972-A84F-9E4E-7F4477C74391}" dt="2024-03-24T21:51:46.518" v="1152" actId="14100"/>
          <ac:spMkLst>
            <pc:docMk/>
            <pc:sldMk cId="1550415992" sldId="257"/>
            <ac:spMk id="2" creationId="{DB28A4D9-5168-3FF1-8CAA-2FE32FA7BEBF}"/>
          </ac:spMkLst>
        </pc:spChg>
        <pc:spChg chg="mod">
          <ac:chgData name="Marfisa Carla de Abreu Maciel Castro" userId="c4dff0b4-3f71-4aba-b2c6-acb127984938" providerId="ADAL" clId="{728D2B61-3972-A84F-9E4E-7F4477C74391}" dt="2024-03-24T22:35:29.154" v="1336" actId="403"/>
          <ac:spMkLst>
            <pc:docMk/>
            <pc:sldMk cId="1550415992" sldId="257"/>
            <ac:spMk id="3" creationId="{F3A1BA09-2477-CCE7-E07C-A1C00D1484EB}"/>
          </ac:spMkLst>
        </pc:spChg>
      </pc:sldChg>
      <pc:sldChg chg="addSp delSp modSp del mod">
        <pc:chgData name="Marfisa Carla de Abreu Maciel Castro" userId="c4dff0b4-3f71-4aba-b2c6-acb127984938" providerId="ADAL" clId="{728D2B61-3972-A84F-9E4E-7F4477C74391}" dt="2024-03-24T20:56:19.613" v="850" actId="2696"/>
        <pc:sldMkLst>
          <pc:docMk/>
          <pc:sldMk cId="3377956998" sldId="258"/>
        </pc:sldMkLst>
        <pc:spChg chg="mod">
          <ac:chgData name="Marfisa Carla de Abreu Maciel Castro" userId="c4dff0b4-3f71-4aba-b2c6-acb127984938" providerId="ADAL" clId="{728D2B61-3972-A84F-9E4E-7F4477C74391}" dt="2024-03-24T13:57:28.129" v="95" actId="20577"/>
          <ac:spMkLst>
            <pc:docMk/>
            <pc:sldMk cId="3377956998" sldId="258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3:57:34.862" v="96" actId="478"/>
          <ac:spMkLst>
            <pc:docMk/>
            <pc:sldMk cId="3377956998" sldId="258"/>
            <ac:spMk id="3" creationId="{40AEED4C-C9B2-E670-E7BB-A5449DF97BE7}"/>
          </ac:spMkLst>
        </pc:spChg>
        <pc:spChg chg="add mod">
          <ac:chgData name="Marfisa Carla de Abreu Maciel Castro" userId="c4dff0b4-3f71-4aba-b2c6-acb127984938" providerId="ADAL" clId="{728D2B61-3972-A84F-9E4E-7F4477C74391}" dt="2024-03-24T13:58:13.795" v="101" actId="14100"/>
          <ac:spMkLst>
            <pc:docMk/>
            <pc:sldMk cId="3377956998" sldId="258"/>
            <ac:spMk id="4" creationId="{CDDEE57F-EE91-E582-D1AC-3F077D4C68C3}"/>
          </ac:spMkLst>
        </pc:spChg>
        <pc:spChg chg="add mod">
          <ac:chgData name="Marfisa Carla de Abreu Maciel Castro" userId="c4dff0b4-3f71-4aba-b2c6-acb127984938" providerId="ADAL" clId="{728D2B61-3972-A84F-9E4E-7F4477C74391}" dt="2024-03-24T13:57:55.892" v="99" actId="1076"/>
          <ac:spMkLst>
            <pc:docMk/>
            <pc:sldMk cId="3377956998" sldId="258"/>
            <ac:spMk id="5" creationId="{13CDFADC-A5EE-3863-8B1B-AC2D97155606}"/>
          </ac:spMkLst>
        </pc:spChg>
      </pc:sldChg>
      <pc:sldChg chg="addSp delSp modSp del mod">
        <pc:chgData name="Marfisa Carla de Abreu Maciel Castro" userId="c4dff0b4-3f71-4aba-b2c6-acb127984938" providerId="ADAL" clId="{728D2B61-3972-A84F-9E4E-7F4477C74391}" dt="2024-03-24T23:26:37.911" v="1814" actId="2696"/>
        <pc:sldMkLst>
          <pc:docMk/>
          <pc:sldMk cId="1272948952" sldId="259"/>
        </pc:sldMkLst>
        <pc:spChg chg="del">
          <ac:chgData name="Marfisa Carla de Abreu Maciel Castro" userId="c4dff0b4-3f71-4aba-b2c6-acb127984938" providerId="ADAL" clId="{728D2B61-3972-A84F-9E4E-7F4477C74391}" dt="2024-03-24T20:44:56.001" v="788" actId="478"/>
          <ac:spMkLst>
            <pc:docMk/>
            <pc:sldMk cId="1272948952" sldId="259"/>
            <ac:spMk id="2" creationId="{1A6C21C7-4913-9D29-94E3-D68511DA84F4}"/>
          </ac:spMkLst>
        </pc:spChg>
        <pc:spChg chg="del">
          <ac:chgData name="Marfisa Carla de Abreu Maciel Castro" userId="c4dff0b4-3f71-4aba-b2c6-acb127984938" providerId="ADAL" clId="{728D2B61-3972-A84F-9E4E-7F4477C74391}" dt="2024-03-24T20:44:57.631" v="789" actId="478"/>
          <ac:spMkLst>
            <pc:docMk/>
            <pc:sldMk cId="1272948952" sldId="259"/>
            <ac:spMk id="3" creationId="{7255BEC4-6987-E3DB-D00C-B7324B8A5410}"/>
          </ac:spMkLst>
        </pc:spChg>
        <pc:spChg chg="mod">
          <ac:chgData name="Marfisa Carla de Abreu Maciel Castro" userId="c4dff0b4-3f71-4aba-b2c6-acb127984938" providerId="ADAL" clId="{728D2B61-3972-A84F-9E4E-7F4477C74391}" dt="2024-03-24T20:44:58.970" v="790"/>
          <ac:spMkLst>
            <pc:docMk/>
            <pc:sldMk cId="1272948952" sldId="259"/>
            <ac:spMk id="5" creationId="{DEFE7346-F8C8-15AE-6022-77FE3FB1BE41}"/>
          </ac:spMkLst>
        </pc:spChg>
        <pc:spChg chg="mod">
          <ac:chgData name="Marfisa Carla de Abreu Maciel Castro" userId="c4dff0b4-3f71-4aba-b2c6-acb127984938" providerId="ADAL" clId="{728D2B61-3972-A84F-9E4E-7F4477C74391}" dt="2024-03-24T20:44:58.970" v="790"/>
          <ac:spMkLst>
            <pc:docMk/>
            <pc:sldMk cId="1272948952" sldId="259"/>
            <ac:spMk id="7" creationId="{0FEA492A-16ED-6CD3-B406-BA939CB0B431}"/>
          </ac:spMkLst>
        </pc:spChg>
        <pc:spChg chg="mod">
          <ac:chgData name="Marfisa Carla de Abreu Maciel Castro" userId="c4dff0b4-3f71-4aba-b2c6-acb127984938" providerId="ADAL" clId="{728D2B61-3972-A84F-9E4E-7F4477C74391}" dt="2024-03-24T20:44:58.970" v="790"/>
          <ac:spMkLst>
            <pc:docMk/>
            <pc:sldMk cId="1272948952" sldId="259"/>
            <ac:spMk id="9" creationId="{C4493D83-DAFC-5473-8297-22E113B9EFEE}"/>
          </ac:spMkLst>
        </pc:spChg>
        <pc:spChg chg="mod">
          <ac:chgData name="Marfisa Carla de Abreu Maciel Castro" userId="c4dff0b4-3f71-4aba-b2c6-acb127984938" providerId="ADAL" clId="{728D2B61-3972-A84F-9E4E-7F4477C74391}" dt="2024-03-24T20:44:58.970" v="790"/>
          <ac:spMkLst>
            <pc:docMk/>
            <pc:sldMk cId="1272948952" sldId="259"/>
            <ac:spMk id="11" creationId="{4DF083C1-CED8-3EC9-99FC-79A5C40ABDA5}"/>
          </ac:spMkLst>
        </pc:spChg>
        <pc:grpChg chg="add mod">
          <ac:chgData name="Marfisa Carla de Abreu Maciel Castro" userId="c4dff0b4-3f71-4aba-b2c6-acb127984938" providerId="ADAL" clId="{728D2B61-3972-A84F-9E4E-7F4477C74391}" dt="2024-03-24T20:45:04.427" v="791" actId="164"/>
          <ac:grpSpMkLst>
            <pc:docMk/>
            <pc:sldMk cId="1272948952" sldId="259"/>
            <ac:grpSpMk id="4" creationId="{905F4E80-019B-8DC0-72FE-009685001E45}"/>
          </ac:grpSpMkLst>
        </pc:grpChg>
        <pc:grpChg chg="add mod">
          <ac:chgData name="Marfisa Carla de Abreu Maciel Castro" userId="c4dff0b4-3f71-4aba-b2c6-acb127984938" providerId="ADAL" clId="{728D2B61-3972-A84F-9E4E-7F4477C74391}" dt="2024-03-24T20:45:04.427" v="791" actId="164"/>
          <ac:grpSpMkLst>
            <pc:docMk/>
            <pc:sldMk cId="1272948952" sldId="259"/>
            <ac:grpSpMk id="6" creationId="{8F63E677-1C06-0B44-5EAB-2CBF0CF92E25}"/>
          </ac:grpSpMkLst>
        </pc:grpChg>
        <pc:grpChg chg="add mod">
          <ac:chgData name="Marfisa Carla de Abreu Maciel Castro" userId="c4dff0b4-3f71-4aba-b2c6-acb127984938" providerId="ADAL" clId="{728D2B61-3972-A84F-9E4E-7F4477C74391}" dt="2024-03-24T20:45:04.427" v="791" actId="164"/>
          <ac:grpSpMkLst>
            <pc:docMk/>
            <pc:sldMk cId="1272948952" sldId="259"/>
            <ac:grpSpMk id="8" creationId="{739F3ED0-6899-2B9A-4ECE-2E388189681A}"/>
          </ac:grpSpMkLst>
        </pc:grpChg>
        <pc:grpChg chg="add mod">
          <ac:chgData name="Marfisa Carla de Abreu Maciel Castro" userId="c4dff0b4-3f71-4aba-b2c6-acb127984938" providerId="ADAL" clId="{728D2B61-3972-A84F-9E4E-7F4477C74391}" dt="2024-03-24T20:45:04.427" v="791" actId="164"/>
          <ac:grpSpMkLst>
            <pc:docMk/>
            <pc:sldMk cId="1272948952" sldId="259"/>
            <ac:grpSpMk id="10" creationId="{ACCAC995-1C03-A7F6-9DBD-9A6736D21A99}"/>
          </ac:grpSpMkLst>
        </pc:grpChg>
        <pc:grpChg chg="add mod">
          <ac:chgData name="Marfisa Carla de Abreu Maciel Castro" userId="c4dff0b4-3f71-4aba-b2c6-acb127984938" providerId="ADAL" clId="{728D2B61-3972-A84F-9E4E-7F4477C74391}" dt="2024-03-24T20:45:08.879" v="793" actId="1076"/>
          <ac:grpSpMkLst>
            <pc:docMk/>
            <pc:sldMk cId="1272948952" sldId="259"/>
            <ac:grpSpMk id="12" creationId="{78849E76-F0D8-9BFC-260C-C2EB2024041C}"/>
          </ac:grpSpMkLst>
        </pc:grpChg>
      </pc:sldChg>
      <pc:sldChg chg="addSp delSp modSp add mod ord">
        <pc:chgData name="Marfisa Carla de Abreu Maciel Castro" userId="c4dff0b4-3f71-4aba-b2c6-acb127984938" providerId="ADAL" clId="{728D2B61-3972-A84F-9E4E-7F4477C74391}" dt="2024-03-24T21:56:16.589" v="1240" actId="1076"/>
        <pc:sldMkLst>
          <pc:docMk/>
          <pc:sldMk cId="3661038889" sldId="260"/>
        </pc:sldMkLst>
        <pc:spChg chg="del">
          <ac:chgData name="Marfisa Carla de Abreu Maciel Castro" userId="c4dff0b4-3f71-4aba-b2c6-acb127984938" providerId="ADAL" clId="{728D2B61-3972-A84F-9E4E-7F4477C74391}" dt="2024-03-24T14:06:07.839" v="232" actId="478"/>
          <ac:spMkLst>
            <pc:docMk/>
            <pc:sldMk cId="3661038889" sldId="260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4:04:44.087" v="218" actId="478"/>
          <ac:spMkLst>
            <pc:docMk/>
            <pc:sldMk cId="3661038889" sldId="260"/>
            <ac:spMk id="3" creationId="{40AEED4C-C9B2-E670-E7BB-A5449DF97BE7}"/>
          </ac:spMkLst>
        </pc:spChg>
        <pc:spChg chg="mod">
          <ac:chgData name="Marfisa Carla de Abreu Maciel Castro" userId="c4dff0b4-3f71-4aba-b2c6-acb127984938" providerId="ADAL" clId="{728D2B61-3972-A84F-9E4E-7F4477C74391}" dt="2024-03-24T14:05:05.976" v="223" actId="403"/>
          <ac:spMkLst>
            <pc:docMk/>
            <pc:sldMk cId="3661038889" sldId="260"/>
            <ac:spMk id="5" creationId="{3F93B5AE-4C9C-806F-053D-DF97472F1035}"/>
          </ac:spMkLst>
        </pc:spChg>
        <pc:spChg chg="mod">
          <ac:chgData name="Marfisa Carla de Abreu Maciel Castro" userId="c4dff0b4-3f71-4aba-b2c6-acb127984938" providerId="ADAL" clId="{728D2B61-3972-A84F-9E4E-7F4477C74391}" dt="2024-03-24T14:12:50.986" v="383" actId="20577"/>
          <ac:spMkLst>
            <pc:docMk/>
            <pc:sldMk cId="3661038889" sldId="260"/>
            <ac:spMk id="6" creationId="{3FC3C833-8ED4-D890-B784-ECAC9B467652}"/>
          </ac:spMkLst>
        </pc:spChg>
        <pc:spChg chg="mod">
          <ac:chgData name="Marfisa Carla de Abreu Maciel Castro" userId="c4dff0b4-3f71-4aba-b2c6-acb127984938" providerId="ADAL" clId="{728D2B61-3972-A84F-9E4E-7F4477C74391}" dt="2024-03-24T14:05:05.976" v="223" actId="403"/>
          <ac:spMkLst>
            <pc:docMk/>
            <pc:sldMk cId="3661038889" sldId="260"/>
            <ac:spMk id="8" creationId="{F1CBF78E-D400-9D89-35EA-9B9F48E979CF}"/>
          </ac:spMkLst>
        </pc:spChg>
        <pc:spChg chg="mod">
          <ac:chgData name="Marfisa Carla de Abreu Maciel Castro" userId="c4dff0b4-3f71-4aba-b2c6-acb127984938" providerId="ADAL" clId="{728D2B61-3972-A84F-9E4E-7F4477C74391}" dt="2024-03-24T14:12:58.174" v="384"/>
          <ac:spMkLst>
            <pc:docMk/>
            <pc:sldMk cId="3661038889" sldId="260"/>
            <ac:spMk id="9" creationId="{A9428D6B-B76C-4813-189E-237BD2840DFE}"/>
          </ac:spMkLst>
        </pc:spChg>
        <pc:spChg chg="mod">
          <ac:chgData name="Marfisa Carla de Abreu Maciel Castro" userId="c4dff0b4-3f71-4aba-b2c6-acb127984938" providerId="ADAL" clId="{728D2B61-3972-A84F-9E4E-7F4477C74391}" dt="2024-03-24T14:05:05.976" v="223" actId="403"/>
          <ac:spMkLst>
            <pc:docMk/>
            <pc:sldMk cId="3661038889" sldId="260"/>
            <ac:spMk id="11" creationId="{10003997-5553-197A-BBBF-05BF01849D8D}"/>
          </ac:spMkLst>
        </pc:spChg>
        <pc:spChg chg="mod">
          <ac:chgData name="Marfisa Carla de Abreu Maciel Castro" userId="c4dff0b4-3f71-4aba-b2c6-acb127984938" providerId="ADAL" clId="{728D2B61-3972-A84F-9E4E-7F4477C74391}" dt="2024-03-24T14:13:01.645" v="385"/>
          <ac:spMkLst>
            <pc:docMk/>
            <pc:sldMk cId="3661038889" sldId="260"/>
            <ac:spMk id="12" creationId="{7C1BF033-D230-6D81-AFEA-F1399D00AFEA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3" creationId="{A55D0DBE-28E2-7B91-9CCA-33B176DA8565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4" creationId="{295A3852-2B3A-AB40-7A23-977E148057C2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5" creationId="{55239ECB-D31B-16C0-05F6-6A5A1C24D55C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6" creationId="{D998E781-CBA3-A8D0-3B62-CAAC284CAFA8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7" creationId="{A15D9306-0764-D23F-57F4-372F077933F1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8" creationId="{B37879A7-022F-0BF5-424E-83B762B481F0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19" creationId="{99C39B59-C1C3-888C-25EA-49C5D9A30D88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0" creationId="{198B0BD8-A02F-90AE-8EE3-FD1AF3C498F9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1" creationId="{82EECBC1-1475-438A-2C0D-37F3B9FBD51C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2" creationId="{EF77D5E2-B949-6B08-CA89-042642C734B1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3" creationId="{C9BE5731-28A1-D63B-E17E-71424B82545F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4" creationId="{73FDD33E-4D31-9AD8-68FB-7498E6272880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5" creationId="{DE692DC7-A46E-3BDA-93FA-B95DB9CEFAB4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6" creationId="{C67A7421-E259-B27A-277C-5A948E317EE6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7" creationId="{5FD8C98D-FEE8-C0D2-B479-720FA53CEECD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8" creationId="{80FBD6A9-B586-9F9E-AA3E-11A37505AFC0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29" creationId="{F352449C-4B2C-0361-7F22-297F6FEB1BD2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30" creationId="{C5FC39AC-318D-F736-5CF8-7A7111AC0731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31" creationId="{09D1BD71-84C8-460F-2F20-ACA98AA721E2}"/>
          </ac:spMkLst>
        </pc:spChg>
        <pc:spChg chg="add mod">
          <ac:chgData name="Marfisa Carla de Abreu Maciel Castro" userId="c4dff0b4-3f71-4aba-b2c6-acb127984938" providerId="ADAL" clId="{728D2B61-3972-A84F-9E4E-7F4477C74391}" dt="2024-03-24T14:05:16.283" v="225" actId="164"/>
          <ac:spMkLst>
            <pc:docMk/>
            <pc:sldMk cId="3661038889" sldId="260"/>
            <ac:spMk id="32" creationId="{969C87CD-7245-B228-EFD4-908EC83E9134}"/>
          </ac:spMkLst>
        </pc:spChg>
        <pc:spChg chg="add mod">
          <ac:chgData name="Marfisa Carla de Abreu Maciel Castro" userId="c4dff0b4-3f71-4aba-b2c6-acb127984938" providerId="ADAL" clId="{728D2B61-3972-A84F-9E4E-7F4477C74391}" dt="2024-03-24T21:55:26.851" v="1233" actId="113"/>
          <ac:spMkLst>
            <pc:docMk/>
            <pc:sldMk cId="3661038889" sldId="260"/>
            <ac:spMk id="34" creationId="{584D7A2E-A2AD-AD4F-4C35-F4FC44BCB241}"/>
          </ac:spMkLst>
        </pc:spChg>
        <pc:spChg chg="add mod">
          <ac:chgData name="Marfisa Carla de Abreu Maciel Castro" userId="c4dff0b4-3f71-4aba-b2c6-acb127984938" providerId="ADAL" clId="{728D2B61-3972-A84F-9E4E-7F4477C74391}" dt="2024-03-24T21:56:16.589" v="1240" actId="1076"/>
          <ac:spMkLst>
            <pc:docMk/>
            <pc:sldMk cId="3661038889" sldId="260"/>
            <ac:spMk id="35" creationId="{3557BC1D-CA3E-6DC2-70B3-81BB5540A4E9}"/>
          </ac:spMkLst>
        </pc:spChg>
        <pc:spChg chg="add mod">
          <ac:chgData name="Marfisa Carla de Abreu Maciel Castro" userId="c4dff0b4-3f71-4aba-b2c6-acb127984938" providerId="ADAL" clId="{728D2B61-3972-A84F-9E4E-7F4477C74391}" dt="2024-03-24T21:56:10.522" v="1239" actId="1076"/>
          <ac:spMkLst>
            <pc:docMk/>
            <pc:sldMk cId="3661038889" sldId="260"/>
            <ac:spMk id="36" creationId="{CF4DB4D0-05BF-F376-86DC-962B88D6E65C}"/>
          </ac:spMkLst>
        </pc:spChg>
        <pc:grpChg chg="add mod">
          <ac:chgData name="Marfisa Carla de Abreu Maciel Castro" userId="c4dff0b4-3f71-4aba-b2c6-acb127984938" providerId="ADAL" clId="{728D2B61-3972-A84F-9E4E-7F4477C74391}" dt="2024-03-24T14:05:16.283" v="225" actId="164"/>
          <ac:grpSpMkLst>
            <pc:docMk/>
            <pc:sldMk cId="3661038889" sldId="260"/>
            <ac:grpSpMk id="4" creationId="{9D39D9CA-A3A2-5B2D-2150-8A1251EEE97E}"/>
          </ac:grpSpMkLst>
        </pc:grpChg>
        <pc:grpChg chg="add mod">
          <ac:chgData name="Marfisa Carla de Abreu Maciel Castro" userId="c4dff0b4-3f71-4aba-b2c6-acb127984938" providerId="ADAL" clId="{728D2B61-3972-A84F-9E4E-7F4477C74391}" dt="2024-03-24T14:05:16.283" v="225" actId="164"/>
          <ac:grpSpMkLst>
            <pc:docMk/>
            <pc:sldMk cId="3661038889" sldId="260"/>
            <ac:grpSpMk id="7" creationId="{6FB8171C-56A3-2A0A-E2D7-971393B3BCC9}"/>
          </ac:grpSpMkLst>
        </pc:grpChg>
        <pc:grpChg chg="add mod">
          <ac:chgData name="Marfisa Carla de Abreu Maciel Castro" userId="c4dff0b4-3f71-4aba-b2c6-acb127984938" providerId="ADAL" clId="{728D2B61-3972-A84F-9E4E-7F4477C74391}" dt="2024-03-24T14:05:16.283" v="225" actId="164"/>
          <ac:grpSpMkLst>
            <pc:docMk/>
            <pc:sldMk cId="3661038889" sldId="260"/>
            <ac:grpSpMk id="10" creationId="{6289F8C9-1CE1-E260-2B94-43B250624BF7}"/>
          </ac:grpSpMkLst>
        </pc:grpChg>
        <pc:grpChg chg="add del mod">
          <ac:chgData name="Marfisa Carla de Abreu Maciel Castro" userId="c4dff0b4-3f71-4aba-b2c6-acb127984938" providerId="ADAL" clId="{728D2B61-3972-A84F-9E4E-7F4477C74391}" dt="2024-03-24T21:01:48.057" v="955" actId="478"/>
          <ac:grpSpMkLst>
            <pc:docMk/>
            <pc:sldMk cId="3661038889" sldId="260"/>
            <ac:grpSpMk id="33" creationId="{8EE50817-AE73-DF0E-AA9C-380DC15B2891}"/>
          </ac:grpSpMkLst>
        </pc:grpChg>
      </pc:sldChg>
      <pc:sldChg chg="modSp add mod ord">
        <pc:chgData name="Marfisa Carla de Abreu Maciel Castro" userId="c4dff0b4-3f71-4aba-b2c6-acb127984938" providerId="ADAL" clId="{728D2B61-3972-A84F-9E4E-7F4477C74391}" dt="2024-03-24T22:35:35.742" v="1337" actId="403"/>
        <pc:sldMkLst>
          <pc:docMk/>
          <pc:sldMk cId="3243111834" sldId="261"/>
        </pc:sldMkLst>
        <pc:spChg chg="mod">
          <ac:chgData name="Marfisa Carla de Abreu Maciel Castro" userId="c4dff0b4-3f71-4aba-b2c6-acb127984938" providerId="ADAL" clId="{728D2B61-3972-A84F-9E4E-7F4477C74391}" dt="2024-03-24T21:57:43.844" v="1255" actId="113"/>
          <ac:spMkLst>
            <pc:docMk/>
            <pc:sldMk cId="3243111834" sldId="261"/>
            <ac:spMk id="2" creationId="{DB28A4D9-5168-3FF1-8CAA-2FE32FA7BEBF}"/>
          </ac:spMkLst>
        </pc:spChg>
        <pc:spChg chg="mod">
          <ac:chgData name="Marfisa Carla de Abreu Maciel Castro" userId="c4dff0b4-3f71-4aba-b2c6-acb127984938" providerId="ADAL" clId="{728D2B61-3972-A84F-9E4E-7F4477C74391}" dt="2024-03-24T22:35:35.742" v="1337" actId="403"/>
          <ac:spMkLst>
            <pc:docMk/>
            <pc:sldMk cId="3243111834" sldId="261"/>
            <ac:spMk id="3" creationId="{F3A1BA09-2477-CCE7-E07C-A1C00D1484EB}"/>
          </ac:spMkLst>
        </pc:spChg>
      </pc:sldChg>
      <pc:sldChg chg="addSp delSp modSp add mod ord replId">
        <pc:chgData name="Marfisa Carla de Abreu Maciel Castro" userId="c4dff0b4-3f71-4aba-b2c6-acb127984938" providerId="ADAL" clId="{728D2B61-3972-A84F-9E4E-7F4477C74391}" dt="2024-03-24T22:38:07.190" v="1373" actId="113"/>
        <pc:sldMkLst>
          <pc:docMk/>
          <pc:sldMk cId="1813337148" sldId="262"/>
        </pc:sldMkLst>
        <pc:spChg chg="mod">
          <ac:chgData name="Marfisa Carla de Abreu Maciel Castro" userId="c4dff0b4-3f71-4aba-b2c6-acb127984938" providerId="ADAL" clId="{728D2B61-3972-A84F-9E4E-7F4477C74391}" dt="2024-03-24T22:00:51.045" v="1288" actId="113"/>
          <ac:spMkLst>
            <pc:docMk/>
            <pc:sldMk cId="1813337148" sldId="262"/>
            <ac:spMk id="2" creationId="{CFD2DF9E-B6F9-2574-9693-489474E72216}"/>
          </ac:spMkLst>
        </pc:spChg>
        <pc:spChg chg="add mod">
          <ac:chgData name="Marfisa Carla de Abreu Maciel Castro" userId="c4dff0b4-3f71-4aba-b2c6-acb127984938" providerId="ADAL" clId="{728D2B61-3972-A84F-9E4E-7F4477C74391}" dt="2024-03-24T22:38:07.190" v="1373" actId="113"/>
          <ac:spMkLst>
            <pc:docMk/>
            <pc:sldMk cId="1813337148" sldId="262"/>
            <ac:spMk id="3" creationId="{A4C9AE9C-A18F-28D4-4D5E-BB8A7E86A3B7}"/>
          </ac:spMkLst>
        </pc:spChg>
        <pc:spChg chg="del">
          <ac:chgData name="Marfisa Carla de Abreu Maciel Castro" userId="c4dff0b4-3f71-4aba-b2c6-acb127984938" providerId="ADAL" clId="{728D2B61-3972-A84F-9E4E-7F4477C74391}" dt="2024-03-24T14:16:53.139" v="469" actId="478"/>
          <ac:spMkLst>
            <pc:docMk/>
            <pc:sldMk cId="1813337148" sldId="262"/>
            <ac:spMk id="4" creationId="{CDDEE57F-EE91-E582-D1AC-3F077D4C68C3}"/>
          </ac:spMkLst>
        </pc:spChg>
        <pc:spChg chg="del">
          <ac:chgData name="Marfisa Carla de Abreu Maciel Castro" userId="c4dff0b4-3f71-4aba-b2c6-acb127984938" providerId="ADAL" clId="{728D2B61-3972-A84F-9E4E-7F4477C74391}" dt="2024-03-24T14:16:53.139" v="469" actId="478"/>
          <ac:spMkLst>
            <pc:docMk/>
            <pc:sldMk cId="1813337148" sldId="262"/>
            <ac:spMk id="5" creationId="{13CDFADC-A5EE-3863-8B1B-AC2D97155606}"/>
          </ac:spMkLst>
        </pc:spChg>
      </pc:sldChg>
      <pc:sldChg chg="addSp delSp modSp add mod ord">
        <pc:chgData name="Marfisa Carla de Abreu Maciel Castro" userId="c4dff0b4-3f71-4aba-b2c6-acb127984938" providerId="ADAL" clId="{728D2B61-3972-A84F-9E4E-7F4477C74391}" dt="2024-03-24T22:00:16.504" v="1281" actId="2711"/>
        <pc:sldMkLst>
          <pc:docMk/>
          <pc:sldMk cId="2407593365" sldId="263"/>
        </pc:sldMkLst>
        <pc:spChg chg="mod">
          <ac:chgData name="Marfisa Carla de Abreu Maciel Castro" userId="c4dff0b4-3f71-4aba-b2c6-acb127984938" providerId="ADAL" clId="{728D2B61-3972-A84F-9E4E-7F4477C74391}" dt="2024-03-24T22:00:16.504" v="1281" actId="2711"/>
          <ac:spMkLst>
            <pc:docMk/>
            <pc:sldMk cId="2407593365" sldId="263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4:18:50.229" v="479" actId="478"/>
          <ac:spMkLst>
            <pc:docMk/>
            <pc:sldMk cId="2407593365" sldId="263"/>
            <ac:spMk id="3" creationId="{A4C9AE9C-A18F-28D4-4D5E-BB8A7E86A3B7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4" creationId="{3D12D421-D084-D4B4-691D-1F33783F8C7D}"/>
          </ac:spMkLst>
        </pc:spChg>
        <pc:spChg chg="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6" creationId="{4D7AC7C7-6066-DC69-3512-B03F736DF178}"/>
          </ac:spMkLst>
        </pc:spChg>
        <pc:spChg chg="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7" creationId="{BDB36CB2-D162-AD4F-276B-2144C52800DA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8" creationId="{7295F76E-5609-FCEA-850C-80573034DF06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9" creationId="{8124EDB6-C00C-DADB-0918-18FDA3D4AC98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0" creationId="{03E7E697-AE83-A8DE-0467-F34C6773DE32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1" creationId="{8BACF9EF-8E4E-BF9B-822F-276C8C3937DF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2" creationId="{0BF4022C-79DC-D7A8-4CA1-7E8C761DB3BB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3" creationId="{B2C7022E-147D-93B2-6986-E84FB7E9AAB6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4" creationId="{7BC0D332-414E-7F40-28AF-FA009450764C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5" creationId="{8A2DB7B0-0224-6FB4-F60C-7D15586BF890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6" creationId="{9BA2ADC1-6E5A-895D-8614-6D5FA3D7857E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7" creationId="{7D073241-A193-08A1-1C33-7CA0EA0E3E3C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8" creationId="{ABB36A0A-4791-CD2D-70B0-6766F60CA1F9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19" creationId="{596F5F4A-9ACD-10FA-BC3C-0E85F01C4C6C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20" creationId="{BDA2C5C6-D0B7-1CDC-2F6E-2D69085FF252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21" creationId="{0D13CAB0-75D6-B469-D504-D948B90CFDEB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22" creationId="{4FA76DAD-9CE4-5948-F4AD-B0B62A8947D8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23" creationId="{4376F552-2EC3-2F3B-C1DF-99F86F3EC32A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24" creationId="{3642DB41-F56A-F1A9-C2FD-47BA1986E9C0}"/>
          </ac:spMkLst>
        </pc:spChg>
        <pc:spChg chg="add mod">
          <ac:chgData name="Marfisa Carla de Abreu Maciel Castro" userId="c4dff0b4-3f71-4aba-b2c6-acb127984938" providerId="ADAL" clId="{728D2B61-3972-A84F-9E4E-7F4477C74391}" dt="2024-03-24T21:59:47.274" v="1275" actId="255"/>
          <ac:spMkLst>
            <pc:docMk/>
            <pc:sldMk cId="2407593365" sldId="263"/>
            <ac:spMk id="25" creationId="{7ED59CE7-FE87-9ABD-BD33-44CABCB50F35}"/>
          </ac:spMkLst>
        </pc:spChg>
        <pc:grpChg chg="add mod">
          <ac:chgData name="Marfisa Carla de Abreu Maciel Castro" userId="c4dff0b4-3f71-4aba-b2c6-acb127984938" providerId="ADAL" clId="{728D2B61-3972-A84F-9E4E-7F4477C74391}" dt="2024-03-24T14:21:48.593" v="483" actId="164"/>
          <ac:grpSpMkLst>
            <pc:docMk/>
            <pc:sldMk cId="2407593365" sldId="263"/>
            <ac:grpSpMk id="5" creationId="{322FF5FB-A19C-FE9C-733B-44624674198E}"/>
          </ac:grpSpMkLst>
        </pc:grpChg>
        <pc:grpChg chg="add mod">
          <ac:chgData name="Marfisa Carla de Abreu Maciel Castro" userId="c4dff0b4-3f71-4aba-b2c6-acb127984938" providerId="ADAL" clId="{728D2B61-3972-A84F-9E4E-7F4477C74391}" dt="2024-03-24T14:21:55.751" v="485" actId="1076"/>
          <ac:grpSpMkLst>
            <pc:docMk/>
            <pc:sldMk cId="2407593365" sldId="263"/>
            <ac:grpSpMk id="26" creationId="{976B37AA-1C52-8233-3283-A8AA1683A3BF}"/>
          </ac:grpSpMkLst>
        </pc:grpChg>
      </pc:sldChg>
      <pc:sldChg chg="add del setBg">
        <pc:chgData name="Marfisa Carla de Abreu Maciel Castro" userId="c4dff0b4-3f71-4aba-b2c6-acb127984938" providerId="ADAL" clId="{728D2B61-3972-A84F-9E4E-7F4477C74391}" dt="2024-03-24T14:23:58.412" v="503"/>
        <pc:sldMkLst>
          <pc:docMk/>
          <pc:sldMk cId="1353546464" sldId="264"/>
        </pc:sldMkLst>
      </pc:sldChg>
      <pc:sldChg chg="addSp delSp modSp add mod">
        <pc:chgData name="Marfisa Carla de Abreu Maciel Castro" userId="c4dff0b4-3f71-4aba-b2c6-acb127984938" providerId="ADAL" clId="{728D2B61-3972-A84F-9E4E-7F4477C74391}" dt="2024-03-24T22:38:11.192" v="1374" actId="113"/>
        <pc:sldMkLst>
          <pc:docMk/>
          <pc:sldMk cId="2979267668" sldId="264"/>
        </pc:sldMkLst>
        <pc:spChg chg="mod">
          <ac:chgData name="Marfisa Carla de Abreu Maciel Castro" userId="c4dff0b4-3f71-4aba-b2c6-acb127984938" providerId="ADAL" clId="{728D2B61-3972-A84F-9E4E-7F4477C74391}" dt="2024-03-24T22:00:42.006" v="1287" actId="113"/>
          <ac:spMkLst>
            <pc:docMk/>
            <pc:sldMk cId="2979267668" sldId="264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4:24:24.678" v="505" actId="478"/>
          <ac:spMkLst>
            <pc:docMk/>
            <pc:sldMk cId="2979267668" sldId="264"/>
            <ac:spMk id="3" creationId="{A4C9AE9C-A18F-28D4-4D5E-BB8A7E86A3B7}"/>
          </ac:spMkLst>
        </pc:spChg>
        <pc:spChg chg="add mod">
          <ac:chgData name="Marfisa Carla de Abreu Maciel Castro" userId="c4dff0b4-3f71-4aba-b2c6-acb127984938" providerId="ADAL" clId="{728D2B61-3972-A84F-9E4E-7F4477C74391}" dt="2024-03-24T22:38:11.192" v="1374" actId="113"/>
          <ac:spMkLst>
            <pc:docMk/>
            <pc:sldMk cId="2979267668" sldId="264"/>
            <ac:spMk id="4" creationId="{2D0D34E5-34AA-E237-BF06-871B61586599}"/>
          </ac:spMkLst>
        </pc:spChg>
      </pc:sldChg>
      <pc:sldChg chg="add del setBg">
        <pc:chgData name="Marfisa Carla de Abreu Maciel Castro" userId="c4dff0b4-3f71-4aba-b2c6-acb127984938" providerId="ADAL" clId="{728D2B61-3972-A84F-9E4E-7F4477C74391}" dt="2024-03-24T15:44:48.185" v="509"/>
        <pc:sldMkLst>
          <pc:docMk/>
          <pc:sldMk cId="2785147613" sldId="265"/>
        </pc:sldMkLst>
      </pc:sldChg>
      <pc:sldChg chg="modSp add del mod ord">
        <pc:chgData name="Marfisa Carla de Abreu Maciel Castro" userId="c4dff0b4-3f71-4aba-b2c6-acb127984938" providerId="ADAL" clId="{728D2B61-3972-A84F-9E4E-7F4477C74391}" dt="2024-03-24T22:02:10.326" v="1317" actId="2696"/>
        <pc:sldMkLst>
          <pc:docMk/>
          <pc:sldMk cId="3351816868" sldId="265"/>
        </pc:sldMkLst>
        <pc:spChg chg="mod">
          <ac:chgData name="Marfisa Carla de Abreu Maciel Castro" userId="c4dff0b4-3f71-4aba-b2c6-acb127984938" providerId="ADAL" clId="{728D2B61-3972-A84F-9E4E-7F4477C74391}" dt="2024-03-24T21:51:04.896" v="1147"/>
          <ac:spMkLst>
            <pc:docMk/>
            <pc:sldMk cId="3351816868" sldId="265"/>
            <ac:spMk id="2" creationId="{DB28A4D9-5168-3FF1-8CAA-2FE32FA7BEBF}"/>
          </ac:spMkLst>
        </pc:spChg>
        <pc:spChg chg="mod">
          <ac:chgData name="Marfisa Carla de Abreu Maciel Castro" userId="c4dff0b4-3f71-4aba-b2c6-acb127984938" providerId="ADAL" clId="{728D2B61-3972-A84F-9E4E-7F4477C74391}" dt="2024-03-24T21:51:04.896" v="1147"/>
          <ac:spMkLst>
            <pc:docMk/>
            <pc:sldMk cId="3351816868" sldId="265"/>
            <ac:spMk id="3" creationId="{F3A1BA09-2477-CCE7-E07C-A1C00D1484EB}"/>
          </ac:spMkLst>
        </pc:spChg>
      </pc:sldChg>
      <pc:sldChg chg="add del setBg">
        <pc:chgData name="Marfisa Carla de Abreu Maciel Castro" userId="c4dff0b4-3f71-4aba-b2c6-acb127984938" providerId="ADAL" clId="{728D2B61-3972-A84F-9E4E-7F4477C74391}" dt="2024-03-24T15:44:48.185" v="509"/>
        <pc:sldMkLst>
          <pc:docMk/>
          <pc:sldMk cId="3272947086" sldId="266"/>
        </pc:sldMkLst>
      </pc:sldChg>
      <pc:sldChg chg="addSp delSp modSp add mod ord replId">
        <pc:chgData name="Marfisa Carla de Abreu Maciel Castro" userId="c4dff0b4-3f71-4aba-b2c6-acb127984938" providerId="ADAL" clId="{728D2B61-3972-A84F-9E4E-7F4477C74391}" dt="2024-03-24T22:38:16.016" v="1375" actId="113"/>
        <pc:sldMkLst>
          <pc:docMk/>
          <pc:sldMk cId="3575537609" sldId="266"/>
        </pc:sldMkLst>
        <pc:spChg chg="mod">
          <ac:chgData name="Marfisa Carla de Abreu Maciel Castro" userId="c4dff0b4-3f71-4aba-b2c6-acb127984938" providerId="ADAL" clId="{728D2B61-3972-A84F-9E4E-7F4477C74391}" dt="2024-03-24T22:36:09.932" v="1344" actId="113"/>
          <ac:spMkLst>
            <pc:docMk/>
            <pc:sldMk cId="3575537609" sldId="266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5:47:21.999" v="570" actId="478"/>
          <ac:spMkLst>
            <pc:docMk/>
            <pc:sldMk cId="3575537609" sldId="266"/>
            <ac:spMk id="3" creationId="{A4C9AE9C-A18F-28D4-4D5E-BB8A7E86A3B7}"/>
          </ac:spMkLst>
        </pc:spChg>
        <pc:spChg chg="add del mod">
          <ac:chgData name="Marfisa Carla de Abreu Maciel Castro" userId="c4dff0b4-3f71-4aba-b2c6-acb127984938" providerId="ADAL" clId="{728D2B61-3972-A84F-9E4E-7F4477C74391}" dt="2024-03-24T15:49:15.958" v="580" actId="478"/>
          <ac:spMkLst>
            <pc:docMk/>
            <pc:sldMk cId="3575537609" sldId="266"/>
            <ac:spMk id="4" creationId="{3870019B-BF04-C7D8-52DB-FF89CA295791}"/>
          </ac:spMkLst>
        </pc:spChg>
        <pc:spChg chg="add mod">
          <ac:chgData name="Marfisa Carla de Abreu Maciel Castro" userId="c4dff0b4-3f71-4aba-b2c6-acb127984938" providerId="ADAL" clId="{728D2B61-3972-A84F-9E4E-7F4477C74391}" dt="2024-03-24T22:38:16.016" v="1375" actId="113"/>
          <ac:spMkLst>
            <pc:docMk/>
            <pc:sldMk cId="3575537609" sldId="266"/>
            <ac:spMk id="5" creationId="{9E288888-6980-7FDB-09E0-9142EC6A8824}"/>
          </ac:spMkLst>
        </pc:spChg>
      </pc:sldChg>
      <pc:sldChg chg="addSp delSp modSp add del mod">
        <pc:chgData name="Marfisa Carla de Abreu Maciel Castro" userId="c4dff0b4-3f71-4aba-b2c6-acb127984938" providerId="ADAL" clId="{728D2B61-3972-A84F-9E4E-7F4477C74391}" dt="2024-03-24T20:48:14.205" v="799" actId="2696"/>
        <pc:sldMkLst>
          <pc:docMk/>
          <pc:sldMk cId="3566561767" sldId="267"/>
        </pc:sldMkLst>
        <pc:spChg chg="add mod">
          <ac:chgData name="Marfisa Carla de Abreu Maciel Castro" userId="c4dff0b4-3f71-4aba-b2c6-acb127984938" providerId="ADAL" clId="{728D2B61-3972-A84F-9E4E-7F4477C74391}" dt="2024-03-24T15:47:58.408" v="575"/>
          <ac:spMkLst>
            <pc:docMk/>
            <pc:sldMk cId="3566561767" sldId="267"/>
            <ac:spMk id="3" creationId="{25C2E274-540D-8E68-5628-4215EFCB79EC}"/>
          </ac:spMkLst>
        </pc:spChg>
        <pc:spChg chg="del mod">
          <ac:chgData name="Marfisa Carla de Abreu Maciel Castro" userId="c4dff0b4-3f71-4aba-b2c6-acb127984938" providerId="ADAL" clId="{728D2B61-3972-A84F-9E4E-7F4477C74391}" dt="2024-03-24T15:47:41.831" v="574" actId="478"/>
          <ac:spMkLst>
            <pc:docMk/>
            <pc:sldMk cId="3566561767" sldId="267"/>
            <ac:spMk id="4" creationId="{3870019B-BF04-C7D8-52DB-FF89CA295791}"/>
          </ac:spMkLst>
        </pc:spChg>
      </pc:sldChg>
      <pc:sldChg chg="addSp delSp modSp add mod ord">
        <pc:chgData name="Marfisa Carla de Abreu Maciel Castro" userId="c4dff0b4-3f71-4aba-b2c6-acb127984938" providerId="ADAL" clId="{728D2B61-3972-A84F-9E4E-7F4477C74391}" dt="2024-03-24T22:43:55.005" v="1459" actId="20577"/>
        <pc:sldMkLst>
          <pc:docMk/>
          <pc:sldMk cId="3984882522" sldId="268"/>
        </pc:sldMkLst>
        <pc:spChg chg="mod">
          <ac:chgData name="Marfisa Carla de Abreu Maciel Castro" userId="c4dff0b4-3f71-4aba-b2c6-acb127984938" providerId="ADAL" clId="{728D2B61-3972-A84F-9E4E-7F4477C74391}" dt="2024-03-24T22:43:55.005" v="1459" actId="20577"/>
          <ac:spMkLst>
            <pc:docMk/>
            <pc:sldMk cId="3984882522" sldId="268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5:48:08.319" v="577" actId="478"/>
          <ac:spMkLst>
            <pc:docMk/>
            <pc:sldMk cId="3984882522" sldId="268"/>
            <ac:spMk id="3" creationId="{25C2E274-540D-8E68-5628-4215EFCB79EC}"/>
          </ac:spMkLst>
        </pc:spChg>
        <pc:spChg chg="add mod">
          <ac:chgData name="Marfisa Carla de Abreu Maciel Castro" userId="c4dff0b4-3f71-4aba-b2c6-acb127984938" providerId="ADAL" clId="{728D2B61-3972-A84F-9E4E-7F4477C74391}" dt="2024-03-24T22:42:38.708" v="1428" actId="14100"/>
          <ac:spMkLst>
            <pc:docMk/>
            <pc:sldMk cId="3984882522" sldId="268"/>
            <ac:spMk id="4" creationId="{7C805C94-F0EE-5636-6152-4A1B78AC3482}"/>
          </ac:spMkLst>
        </pc:spChg>
      </pc:sldChg>
      <pc:sldChg chg="modSp add mod">
        <pc:chgData name="Marfisa Carla de Abreu Maciel Castro" userId="c4dff0b4-3f71-4aba-b2c6-acb127984938" providerId="ADAL" clId="{728D2B61-3972-A84F-9E4E-7F4477C74391}" dt="2024-03-24T22:41:19.384" v="1417" actId="20577"/>
        <pc:sldMkLst>
          <pc:docMk/>
          <pc:sldMk cId="2431568637" sldId="269"/>
        </pc:sldMkLst>
        <pc:spChg chg="mod">
          <ac:chgData name="Marfisa Carla de Abreu Maciel Castro" userId="c4dff0b4-3f71-4aba-b2c6-acb127984938" providerId="ADAL" clId="{728D2B61-3972-A84F-9E4E-7F4477C74391}" dt="2024-03-24T22:39:34.083" v="1392" actId="113"/>
          <ac:spMkLst>
            <pc:docMk/>
            <pc:sldMk cId="2431568637" sldId="269"/>
            <ac:spMk id="2" creationId="{CFD2DF9E-B6F9-2574-9693-489474E72216}"/>
          </ac:spMkLst>
        </pc:spChg>
        <pc:spChg chg="mod">
          <ac:chgData name="Marfisa Carla de Abreu Maciel Castro" userId="c4dff0b4-3f71-4aba-b2c6-acb127984938" providerId="ADAL" clId="{728D2B61-3972-A84F-9E4E-7F4477C74391}" dt="2024-03-24T22:41:19.384" v="1417" actId="20577"/>
          <ac:spMkLst>
            <pc:docMk/>
            <pc:sldMk cId="2431568637" sldId="269"/>
            <ac:spMk id="4" creationId="{3870019B-BF04-C7D8-52DB-FF89CA295791}"/>
          </ac:spMkLst>
        </pc:spChg>
      </pc:sldChg>
      <pc:sldChg chg="addSp delSp modSp add mod">
        <pc:chgData name="Marfisa Carla de Abreu Maciel Castro" userId="c4dff0b4-3f71-4aba-b2c6-acb127984938" providerId="ADAL" clId="{728D2B61-3972-A84F-9E4E-7F4477C74391}" dt="2024-03-24T22:39:43.098" v="1394" actId="113"/>
        <pc:sldMkLst>
          <pc:docMk/>
          <pc:sldMk cId="388858371" sldId="270"/>
        </pc:sldMkLst>
        <pc:spChg chg="mod">
          <ac:chgData name="Marfisa Carla de Abreu Maciel Castro" userId="c4dff0b4-3f71-4aba-b2c6-acb127984938" providerId="ADAL" clId="{728D2B61-3972-A84F-9E4E-7F4477C74391}" dt="2024-03-24T22:38:40.545" v="1381" actId="113"/>
          <ac:spMkLst>
            <pc:docMk/>
            <pc:sldMk cId="388858371" sldId="270"/>
            <ac:spMk id="2" creationId="{CFD2DF9E-B6F9-2574-9693-489474E72216}"/>
          </ac:spMkLst>
        </pc:spChg>
        <pc:spChg chg="add mod">
          <ac:chgData name="Marfisa Carla de Abreu Maciel Castro" userId="c4dff0b4-3f71-4aba-b2c6-acb127984938" providerId="ADAL" clId="{728D2B61-3972-A84F-9E4E-7F4477C74391}" dt="2024-03-24T22:39:43.098" v="1394" actId="113"/>
          <ac:spMkLst>
            <pc:docMk/>
            <pc:sldMk cId="388858371" sldId="270"/>
            <ac:spMk id="3" creationId="{0A75FA48-1ACD-C754-FAD9-07BA06536DA6}"/>
          </ac:spMkLst>
        </pc:spChg>
        <pc:spChg chg="del">
          <ac:chgData name="Marfisa Carla de Abreu Maciel Castro" userId="c4dff0b4-3f71-4aba-b2c6-acb127984938" providerId="ADAL" clId="{728D2B61-3972-A84F-9E4E-7F4477C74391}" dt="2024-03-24T15:49:49.794" v="583" actId="478"/>
          <ac:spMkLst>
            <pc:docMk/>
            <pc:sldMk cId="388858371" sldId="270"/>
            <ac:spMk id="5" creationId="{9E288888-6980-7FDB-09E0-9142EC6A8824}"/>
          </ac:spMkLst>
        </pc:spChg>
      </pc:sldChg>
      <pc:sldChg chg="addSp delSp modSp add mod ord">
        <pc:chgData name="Marfisa Carla de Abreu Maciel Castro" userId="c4dff0b4-3f71-4aba-b2c6-acb127984938" providerId="ADAL" clId="{728D2B61-3972-A84F-9E4E-7F4477C74391}" dt="2024-03-24T22:45:33.547" v="1473" actId="790"/>
        <pc:sldMkLst>
          <pc:docMk/>
          <pc:sldMk cId="2659370008" sldId="271"/>
        </pc:sldMkLst>
        <pc:spChg chg="mod">
          <ac:chgData name="Marfisa Carla de Abreu Maciel Castro" userId="c4dff0b4-3f71-4aba-b2c6-acb127984938" providerId="ADAL" clId="{728D2B61-3972-A84F-9E4E-7F4477C74391}" dt="2024-03-24T22:44:19.626" v="1466" actId="2711"/>
          <ac:spMkLst>
            <pc:docMk/>
            <pc:sldMk cId="2659370008" sldId="271"/>
            <ac:spMk id="2" creationId="{CFD2DF9E-B6F9-2574-9693-489474E72216}"/>
          </ac:spMkLst>
        </pc:spChg>
        <pc:spChg chg="add mod">
          <ac:chgData name="Marfisa Carla de Abreu Maciel Castro" userId="c4dff0b4-3f71-4aba-b2c6-acb127984938" providerId="ADAL" clId="{728D2B61-3972-A84F-9E4E-7F4477C74391}" dt="2024-03-24T22:45:33.547" v="1473" actId="790"/>
          <ac:spMkLst>
            <pc:docMk/>
            <pc:sldMk cId="2659370008" sldId="271"/>
            <ac:spMk id="3" creationId="{864444C7-BB94-712A-3357-101068826451}"/>
          </ac:spMkLst>
        </pc:spChg>
        <pc:spChg chg="del">
          <ac:chgData name="Marfisa Carla de Abreu Maciel Castro" userId="c4dff0b4-3f71-4aba-b2c6-acb127984938" providerId="ADAL" clId="{728D2B61-3972-A84F-9E4E-7F4477C74391}" dt="2024-03-24T15:50:50.374" v="586" actId="478"/>
          <ac:spMkLst>
            <pc:docMk/>
            <pc:sldMk cId="2659370008" sldId="271"/>
            <ac:spMk id="4" creationId="{7C805C94-F0EE-5636-6152-4A1B78AC3482}"/>
          </ac:spMkLst>
        </pc:spChg>
      </pc:sldChg>
      <pc:sldChg chg="modSp add mod">
        <pc:chgData name="Marfisa Carla de Abreu Maciel Castro" userId="c4dff0b4-3f71-4aba-b2c6-acb127984938" providerId="ADAL" clId="{728D2B61-3972-A84F-9E4E-7F4477C74391}" dt="2024-03-24T22:47:36.224" v="1496" actId="113"/>
        <pc:sldMkLst>
          <pc:docMk/>
          <pc:sldMk cId="4116665257" sldId="272"/>
        </pc:sldMkLst>
        <pc:spChg chg="mod">
          <ac:chgData name="Marfisa Carla de Abreu Maciel Castro" userId="c4dff0b4-3f71-4aba-b2c6-acb127984938" providerId="ADAL" clId="{728D2B61-3972-A84F-9E4E-7F4477C74391}" dt="2024-03-24T22:47:02.819" v="1479" actId="2711"/>
          <ac:spMkLst>
            <pc:docMk/>
            <pc:sldMk cId="4116665257" sldId="272"/>
            <ac:spMk id="2" creationId="{CFD2DF9E-B6F9-2574-9693-489474E72216}"/>
          </ac:spMkLst>
        </pc:spChg>
        <pc:spChg chg="mod">
          <ac:chgData name="Marfisa Carla de Abreu Maciel Castro" userId="c4dff0b4-3f71-4aba-b2c6-acb127984938" providerId="ADAL" clId="{728D2B61-3972-A84F-9E4E-7F4477C74391}" dt="2024-03-24T22:47:36.224" v="1496" actId="113"/>
          <ac:spMkLst>
            <pc:docMk/>
            <pc:sldMk cId="4116665257" sldId="272"/>
            <ac:spMk id="3" creationId="{864444C7-BB94-712A-3357-101068826451}"/>
          </ac:spMkLst>
        </pc:spChg>
      </pc:sldChg>
      <pc:sldChg chg="addSp delSp modSp add mod">
        <pc:chgData name="Marfisa Carla de Abreu Maciel Castro" userId="c4dff0b4-3f71-4aba-b2c6-acb127984938" providerId="ADAL" clId="{728D2B61-3972-A84F-9E4E-7F4477C74391}" dt="2024-03-24T22:53:18.560" v="1655" actId="1037"/>
        <pc:sldMkLst>
          <pc:docMk/>
          <pc:sldMk cId="298086696" sldId="273"/>
        </pc:sldMkLst>
        <pc:spChg chg="mod">
          <ac:chgData name="Marfisa Carla de Abreu Maciel Castro" userId="c4dff0b4-3f71-4aba-b2c6-acb127984938" providerId="ADAL" clId="{728D2B61-3972-A84F-9E4E-7F4477C74391}" dt="2024-03-24T22:48:16.602" v="1505" actId="27636"/>
          <ac:spMkLst>
            <pc:docMk/>
            <pc:sldMk cId="298086696" sldId="273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8:43:42.974" v="622" actId="478"/>
          <ac:spMkLst>
            <pc:docMk/>
            <pc:sldMk cId="298086696" sldId="273"/>
            <ac:spMk id="3" creationId="{864444C7-BB94-712A-3357-101068826451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5" creationId="{58E6B289-4E00-9555-9965-3ABB649AB022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6" creationId="{DE155843-5FB3-DC2B-2CE3-71B4C843E07C}"/>
          </ac:spMkLst>
        </pc:spChg>
        <pc:spChg chg="add mod topLvl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7" creationId="{307B01D7-B29F-8D2C-30FB-357B3E06D9D3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9" creationId="{36AF60DB-66AD-C55B-7046-2AB40B8514A8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0" creationId="{D04A9DA2-44AD-278F-DF11-2266E2A53F0A}"/>
          </ac:spMkLst>
        </pc:spChg>
        <pc:spChg chg="add mod topLvl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1" creationId="{30CCDF25-2676-55CD-84DB-512B9DEF0101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3" creationId="{619A6197-9767-9AA7-4A6C-F383594D8735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4" creationId="{957A4E64-F4B9-4BD0-C57A-2DA78BFBF571}"/>
          </ac:spMkLst>
        </pc:spChg>
        <pc:spChg chg="add mod topLvl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5" creationId="{2C23D28B-5CB6-8514-0D85-B2D5ABC05F85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7" creationId="{5479C254-51A7-9364-9DD7-7EFBE0B3D736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8" creationId="{19A46FC8-7955-8300-E725-118B3407442B}"/>
          </ac:spMkLst>
        </pc:spChg>
        <pc:spChg chg="add mod topLvl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19" creationId="{632555C1-5BD5-5937-46FE-3B6213A6EC92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21" creationId="{7960A50D-B77D-A302-A25F-D5AF24868236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22" creationId="{2514559F-93BE-4B44-93B2-BDFE472CE99E}"/>
          </ac:spMkLst>
        </pc:spChg>
        <pc:spChg chg="add mod topLvl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23" creationId="{E0B12C2C-72C6-EAE7-9438-ADF61CD26982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25" creationId="{686AC8DE-C9BB-DD06-E012-B73710306735}"/>
          </ac:spMkLst>
        </pc:spChg>
        <pc:spChg chg="mod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26" creationId="{6D55962B-8A5A-9421-69F1-EA15665EB5E2}"/>
          </ac:spMkLst>
        </pc:spChg>
        <pc:spChg chg="add mod topLvl">
          <ac:chgData name="Marfisa Carla de Abreu Maciel Castro" userId="c4dff0b4-3f71-4aba-b2c6-acb127984938" providerId="ADAL" clId="{728D2B61-3972-A84F-9E4E-7F4477C74391}" dt="2024-03-24T22:51:51.247" v="1639" actId="404"/>
          <ac:spMkLst>
            <pc:docMk/>
            <pc:sldMk cId="298086696" sldId="273"/>
            <ac:spMk id="27" creationId="{465A96C6-27F6-ECC8-3CF0-24413DA2FC21}"/>
          </ac:spMkLst>
        </pc:spChg>
        <pc:spChg chg="add mod">
          <ac:chgData name="Marfisa Carla de Abreu Maciel Castro" userId="c4dff0b4-3f71-4aba-b2c6-acb127984938" providerId="ADAL" clId="{728D2B61-3972-A84F-9E4E-7F4477C74391}" dt="2024-03-24T22:49:03.373" v="1520" actId="113"/>
          <ac:spMkLst>
            <pc:docMk/>
            <pc:sldMk cId="298086696" sldId="273"/>
            <ac:spMk id="28" creationId="{2607239D-02DB-3A5E-C01F-DF5D329DE461}"/>
          </ac:spMkLst>
        </pc:spChg>
        <pc:spChg chg="mod">
          <ac:chgData name="Marfisa Carla de Abreu Maciel Castro" userId="c4dff0b4-3f71-4aba-b2c6-acb127984938" providerId="ADAL" clId="{728D2B61-3972-A84F-9E4E-7F4477C74391}" dt="2024-03-24T22:52:35.666" v="1646" actId="404"/>
          <ac:spMkLst>
            <pc:docMk/>
            <pc:sldMk cId="298086696" sldId="273"/>
            <ac:spMk id="33" creationId="{FC867C2F-6B77-D44D-047D-26073496012B}"/>
          </ac:spMkLst>
        </pc:spChg>
        <pc:spChg chg="mod">
          <ac:chgData name="Marfisa Carla de Abreu Maciel Castro" userId="c4dff0b4-3f71-4aba-b2c6-acb127984938" providerId="ADAL" clId="{728D2B61-3972-A84F-9E4E-7F4477C74391}" dt="2024-03-24T22:52:16.649" v="1641"/>
          <ac:spMkLst>
            <pc:docMk/>
            <pc:sldMk cId="298086696" sldId="273"/>
            <ac:spMk id="34" creationId="{44F4BB78-1232-C19F-81EF-BD13AE04314B}"/>
          </ac:spMkLst>
        </pc:spChg>
        <pc:spChg chg="mod">
          <ac:chgData name="Marfisa Carla de Abreu Maciel Castro" userId="c4dff0b4-3f71-4aba-b2c6-acb127984938" providerId="ADAL" clId="{728D2B61-3972-A84F-9E4E-7F4477C74391}" dt="2024-03-24T22:52:16.649" v="1641"/>
          <ac:spMkLst>
            <pc:docMk/>
            <pc:sldMk cId="298086696" sldId="273"/>
            <ac:spMk id="35" creationId="{2C89CD62-490E-3E32-E803-6262C15574AD}"/>
          </ac:spMkLst>
        </pc:spChg>
        <pc:grpChg chg="add mod topLvl">
          <ac:chgData name="Marfisa Carla de Abreu Maciel Castro" userId="c4dff0b4-3f71-4aba-b2c6-acb127984938" providerId="ADAL" clId="{728D2B61-3972-A84F-9E4E-7F4477C74391}" dt="2024-03-24T22:51:44.064" v="1636" actId="164"/>
          <ac:grpSpMkLst>
            <pc:docMk/>
            <pc:sldMk cId="298086696" sldId="273"/>
            <ac:grpSpMk id="4" creationId="{25C7A6CA-9460-866D-536C-B15662D69914}"/>
          </ac:grpSpMkLst>
        </pc:grpChg>
        <pc:grpChg chg="add mod topLvl">
          <ac:chgData name="Marfisa Carla de Abreu Maciel Castro" userId="c4dff0b4-3f71-4aba-b2c6-acb127984938" providerId="ADAL" clId="{728D2B61-3972-A84F-9E4E-7F4477C74391}" dt="2024-03-24T22:51:44.064" v="1636" actId="164"/>
          <ac:grpSpMkLst>
            <pc:docMk/>
            <pc:sldMk cId="298086696" sldId="273"/>
            <ac:grpSpMk id="8" creationId="{EC2540F4-AB62-60A6-94E9-168863777E34}"/>
          </ac:grpSpMkLst>
        </pc:grpChg>
        <pc:grpChg chg="add mod topLvl">
          <ac:chgData name="Marfisa Carla de Abreu Maciel Castro" userId="c4dff0b4-3f71-4aba-b2c6-acb127984938" providerId="ADAL" clId="{728D2B61-3972-A84F-9E4E-7F4477C74391}" dt="2024-03-24T22:51:44.064" v="1636" actId="164"/>
          <ac:grpSpMkLst>
            <pc:docMk/>
            <pc:sldMk cId="298086696" sldId="273"/>
            <ac:grpSpMk id="12" creationId="{A8D43796-B2F3-0C56-9CDC-A15C953253E3}"/>
          </ac:grpSpMkLst>
        </pc:grpChg>
        <pc:grpChg chg="add mod topLvl">
          <ac:chgData name="Marfisa Carla de Abreu Maciel Castro" userId="c4dff0b4-3f71-4aba-b2c6-acb127984938" providerId="ADAL" clId="{728D2B61-3972-A84F-9E4E-7F4477C74391}" dt="2024-03-24T22:51:44.064" v="1636" actId="164"/>
          <ac:grpSpMkLst>
            <pc:docMk/>
            <pc:sldMk cId="298086696" sldId="273"/>
            <ac:grpSpMk id="16" creationId="{8EB5F8E9-B176-0C2E-E86F-49361DDDCB70}"/>
          </ac:grpSpMkLst>
        </pc:grpChg>
        <pc:grpChg chg="add mod topLvl">
          <ac:chgData name="Marfisa Carla de Abreu Maciel Castro" userId="c4dff0b4-3f71-4aba-b2c6-acb127984938" providerId="ADAL" clId="{728D2B61-3972-A84F-9E4E-7F4477C74391}" dt="2024-03-24T22:51:44.064" v="1636" actId="164"/>
          <ac:grpSpMkLst>
            <pc:docMk/>
            <pc:sldMk cId="298086696" sldId="273"/>
            <ac:grpSpMk id="20" creationId="{B57E3C2B-490F-2B6B-3AB3-00945A58E9DD}"/>
          </ac:grpSpMkLst>
        </pc:grpChg>
        <pc:grpChg chg="add mod topLvl">
          <ac:chgData name="Marfisa Carla de Abreu Maciel Castro" userId="c4dff0b4-3f71-4aba-b2c6-acb127984938" providerId="ADAL" clId="{728D2B61-3972-A84F-9E4E-7F4477C74391}" dt="2024-03-24T22:51:44.064" v="1636" actId="164"/>
          <ac:grpSpMkLst>
            <pc:docMk/>
            <pc:sldMk cId="298086696" sldId="273"/>
            <ac:grpSpMk id="24" creationId="{F1B5BCAA-3B9B-AA58-F905-AFBBBEFB3CE7}"/>
          </ac:grpSpMkLst>
        </pc:grpChg>
        <pc:grpChg chg="add del mod">
          <ac:chgData name="Marfisa Carla de Abreu Maciel Castro" userId="c4dff0b4-3f71-4aba-b2c6-acb127984938" providerId="ADAL" clId="{728D2B61-3972-A84F-9E4E-7F4477C74391}" dt="2024-03-24T20:50:28.756" v="820" actId="165"/>
          <ac:grpSpMkLst>
            <pc:docMk/>
            <pc:sldMk cId="298086696" sldId="273"/>
            <ac:grpSpMk id="29" creationId="{C4C398A2-E715-E739-F5BD-30EAD89A58E7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53:05.868" v="1650" actId="164"/>
          <ac:grpSpMkLst>
            <pc:docMk/>
            <pc:sldMk cId="298086696" sldId="273"/>
            <ac:grpSpMk id="30" creationId="{6DCA14AB-63AA-CDA3-443E-6668187E552E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53:05.868" v="1650" actId="164"/>
          <ac:grpSpMkLst>
            <pc:docMk/>
            <pc:sldMk cId="298086696" sldId="273"/>
            <ac:grpSpMk id="31" creationId="{64ABFDD9-15EB-D595-CE54-FA32DBB882DB}"/>
          </ac:grpSpMkLst>
        </pc:grpChg>
        <pc:grpChg chg="mod">
          <ac:chgData name="Marfisa Carla de Abreu Maciel Castro" userId="c4dff0b4-3f71-4aba-b2c6-acb127984938" providerId="ADAL" clId="{728D2B61-3972-A84F-9E4E-7F4477C74391}" dt="2024-03-24T22:52:16.649" v="1641"/>
          <ac:grpSpMkLst>
            <pc:docMk/>
            <pc:sldMk cId="298086696" sldId="273"/>
            <ac:grpSpMk id="32" creationId="{BC940360-5334-A5C9-A95C-26B0CF47B019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53:18.560" v="1655" actId="1037"/>
          <ac:grpSpMkLst>
            <pc:docMk/>
            <pc:sldMk cId="298086696" sldId="273"/>
            <ac:grpSpMk id="36" creationId="{A947B058-A333-1E79-516C-6C81E43544C4}"/>
          </ac:grpSpMkLst>
        </pc:grpChg>
      </pc:sldChg>
      <pc:sldChg chg="addSp delSp modSp add mod">
        <pc:chgData name="Marfisa Carla de Abreu Maciel Castro" userId="c4dff0b4-3f71-4aba-b2c6-acb127984938" providerId="ADAL" clId="{728D2B61-3972-A84F-9E4E-7F4477C74391}" dt="2024-03-24T23:05:51.995" v="1669" actId="113"/>
        <pc:sldMkLst>
          <pc:docMk/>
          <pc:sldMk cId="1692054955" sldId="274"/>
        </pc:sldMkLst>
        <pc:spChg chg="mod">
          <ac:chgData name="Marfisa Carla de Abreu Maciel Castro" userId="c4dff0b4-3f71-4aba-b2c6-acb127984938" providerId="ADAL" clId="{728D2B61-3972-A84F-9E4E-7F4477C74391}" dt="2024-03-24T23:05:22.282" v="1663" actId="2711"/>
          <ac:spMkLst>
            <pc:docMk/>
            <pc:sldMk cId="1692054955" sldId="274"/>
            <ac:spMk id="2" creationId="{CFD2DF9E-B6F9-2574-9693-489474E72216}"/>
          </ac:spMkLst>
        </pc:spChg>
        <pc:spChg chg="add mod">
          <ac:chgData name="Marfisa Carla de Abreu Maciel Castro" userId="c4dff0b4-3f71-4aba-b2c6-acb127984938" providerId="ADAL" clId="{728D2B61-3972-A84F-9E4E-7F4477C74391}" dt="2024-03-24T23:05:51.995" v="1669" actId="113"/>
          <ac:spMkLst>
            <pc:docMk/>
            <pc:sldMk cId="1692054955" sldId="274"/>
            <ac:spMk id="3" creationId="{FAB335BD-AB07-519C-9ECA-0DEE2C1CF465}"/>
          </ac:spMkLst>
        </pc:spChg>
        <pc:spChg chg="del">
          <ac:chgData name="Marfisa Carla de Abreu Maciel Castro" userId="c4dff0b4-3f71-4aba-b2c6-acb127984938" providerId="ADAL" clId="{728D2B61-3972-A84F-9E4E-7F4477C74391}" dt="2024-03-24T18:50:58.755" v="657" actId="478"/>
          <ac:spMkLst>
            <pc:docMk/>
            <pc:sldMk cId="1692054955" sldId="274"/>
            <ac:spMk id="28" creationId="{2607239D-02DB-3A5E-C01F-DF5D329DE461}"/>
          </ac:spMkLst>
        </pc:spChg>
        <pc:grpChg chg="del">
          <ac:chgData name="Marfisa Carla de Abreu Maciel Castro" userId="c4dff0b4-3f71-4aba-b2c6-acb127984938" providerId="ADAL" clId="{728D2B61-3972-A84F-9E4E-7F4477C74391}" dt="2024-03-24T18:50:56.641" v="656" actId="478"/>
          <ac:grpSpMkLst>
            <pc:docMk/>
            <pc:sldMk cId="1692054955" sldId="274"/>
            <ac:grpSpMk id="29" creationId="{C4C398A2-E715-E739-F5BD-30EAD89A58E7}"/>
          </ac:grpSpMkLst>
        </pc:grpChg>
      </pc:sldChg>
      <pc:sldChg chg="addSp delSp modSp add mod">
        <pc:chgData name="Marfisa Carla de Abreu Maciel Castro" userId="c4dff0b4-3f71-4aba-b2c6-acb127984938" providerId="ADAL" clId="{728D2B61-3972-A84F-9E4E-7F4477C74391}" dt="2024-03-24T23:06:33.539" v="1676" actId="1076"/>
        <pc:sldMkLst>
          <pc:docMk/>
          <pc:sldMk cId="3973759915" sldId="275"/>
        </pc:sldMkLst>
        <pc:spChg chg="mod">
          <ac:chgData name="Marfisa Carla de Abreu Maciel Castro" userId="c4dff0b4-3f71-4aba-b2c6-acb127984938" providerId="ADAL" clId="{728D2B61-3972-A84F-9E4E-7F4477C74391}" dt="2024-03-24T23:06:18.066" v="1675" actId="2711"/>
          <ac:spMkLst>
            <pc:docMk/>
            <pc:sldMk cId="3973759915" sldId="275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18:52:12.203" v="660" actId="478"/>
          <ac:spMkLst>
            <pc:docMk/>
            <pc:sldMk cId="3973759915" sldId="275"/>
            <ac:spMk id="3" creationId="{FAB335BD-AB07-519C-9ECA-0DEE2C1CF465}"/>
          </ac:spMkLst>
        </pc:spChg>
        <pc:spChg chg="add mod">
          <ac:chgData name="Marfisa Carla de Abreu Maciel Castro" userId="c4dff0b4-3f71-4aba-b2c6-acb127984938" providerId="ADAL" clId="{728D2B61-3972-A84F-9E4E-7F4477C74391}" dt="2024-03-24T23:06:33.539" v="1676" actId="1076"/>
          <ac:spMkLst>
            <pc:docMk/>
            <pc:sldMk cId="3973759915" sldId="275"/>
            <ac:spMk id="4" creationId="{ACD5F226-6923-06E6-1645-B30A44E2BB5F}"/>
          </ac:spMkLst>
        </pc:spChg>
        <pc:spChg chg="add del mod">
          <ac:chgData name="Marfisa Carla de Abreu Maciel Castro" userId="c4dff0b4-3f71-4aba-b2c6-acb127984938" providerId="ADAL" clId="{728D2B61-3972-A84F-9E4E-7F4477C74391}" dt="2024-03-24T22:53:29.136" v="1657" actId="478"/>
          <ac:spMkLst>
            <pc:docMk/>
            <pc:sldMk cId="3973759915" sldId="275"/>
            <ac:spMk id="5" creationId="{714B52A9-8F42-4D8B-A63D-CFC289FCEF9C}"/>
          </ac:spMkLst>
        </pc:spChg>
        <pc:spChg chg="add mod">
          <ac:chgData name="Marfisa Carla de Abreu Maciel Castro" userId="c4dff0b4-3f71-4aba-b2c6-acb127984938" providerId="ADAL" clId="{728D2B61-3972-A84F-9E4E-7F4477C74391}" dt="2024-03-24T23:06:33.539" v="1676" actId="1076"/>
          <ac:spMkLst>
            <pc:docMk/>
            <pc:sldMk cId="3973759915" sldId="275"/>
            <ac:spMk id="6" creationId="{D8AF4381-8DBC-6E3F-4DB6-0AEC098763D9}"/>
          </ac:spMkLst>
        </pc:spChg>
        <pc:spChg chg="add mod">
          <ac:chgData name="Marfisa Carla de Abreu Maciel Castro" userId="c4dff0b4-3f71-4aba-b2c6-acb127984938" providerId="ADAL" clId="{728D2B61-3972-A84F-9E4E-7F4477C74391}" dt="2024-03-24T23:06:33.539" v="1676" actId="1076"/>
          <ac:spMkLst>
            <pc:docMk/>
            <pc:sldMk cId="3973759915" sldId="275"/>
            <ac:spMk id="7" creationId="{9D6964FE-4116-117A-2404-66D2B558EF2A}"/>
          </ac:spMkLst>
        </pc:spChg>
        <pc:spChg chg="add mod">
          <ac:chgData name="Marfisa Carla de Abreu Maciel Castro" userId="c4dff0b4-3f71-4aba-b2c6-acb127984938" providerId="ADAL" clId="{728D2B61-3972-A84F-9E4E-7F4477C74391}" dt="2024-03-24T23:06:33.539" v="1676" actId="1076"/>
          <ac:spMkLst>
            <pc:docMk/>
            <pc:sldMk cId="3973759915" sldId="275"/>
            <ac:spMk id="8" creationId="{54861BCB-52B1-DF49-00B5-293F7131C599}"/>
          </ac:spMkLst>
        </pc:spChg>
        <pc:spChg chg="add mod">
          <ac:chgData name="Marfisa Carla de Abreu Maciel Castro" userId="c4dff0b4-3f71-4aba-b2c6-acb127984938" providerId="ADAL" clId="{728D2B61-3972-A84F-9E4E-7F4477C74391}" dt="2024-03-24T23:06:33.539" v="1676" actId="1076"/>
          <ac:spMkLst>
            <pc:docMk/>
            <pc:sldMk cId="3973759915" sldId="275"/>
            <ac:spMk id="9" creationId="{1238C96D-E5F7-A45F-52C6-287A8BD2BC07}"/>
          </ac:spMkLst>
        </pc:spChg>
        <pc:spChg chg="add del mod">
          <ac:chgData name="Marfisa Carla de Abreu Maciel Castro" userId="c4dff0b4-3f71-4aba-b2c6-acb127984938" providerId="ADAL" clId="{728D2B61-3972-A84F-9E4E-7F4477C74391}" dt="2024-03-24T22:53:29.136" v="1657" actId="478"/>
          <ac:spMkLst>
            <pc:docMk/>
            <pc:sldMk cId="3973759915" sldId="275"/>
            <ac:spMk id="10" creationId="{093E1C56-EC75-EFA8-6BAA-A12BBBCC20A8}"/>
          </ac:spMkLst>
        </pc:spChg>
      </pc:sldChg>
      <pc:sldChg chg="addSp delSp modSp add mod">
        <pc:chgData name="Marfisa Carla de Abreu Maciel Castro" userId="c4dff0b4-3f71-4aba-b2c6-acb127984938" providerId="ADAL" clId="{728D2B61-3972-A84F-9E4E-7F4477C74391}" dt="2024-03-24T23:07:30.509" v="1689" actId="14100"/>
        <pc:sldMkLst>
          <pc:docMk/>
          <pc:sldMk cId="3782811710" sldId="276"/>
        </pc:sldMkLst>
        <pc:spChg chg="mod">
          <ac:chgData name="Marfisa Carla de Abreu Maciel Castro" userId="c4dff0b4-3f71-4aba-b2c6-acb127984938" providerId="ADAL" clId="{728D2B61-3972-A84F-9E4E-7F4477C74391}" dt="2024-03-24T23:07:00.867" v="1682" actId="113"/>
          <ac:spMkLst>
            <pc:docMk/>
            <pc:sldMk cId="3782811710" sldId="276"/>
            <ac:spMk id="2" creationId="{CFD2DF9E-B6F9-2574-9693-489474E72216}"/>
          </ac:spMkLst>
        </pc:spChg>
        <pc:spChg chg="add mod">
          <ac:chgData name="Marfisa Carla de Abreu Maciel Castro" userId="c4dff0b4-3f71-4aba-b2c6-acb127984938" providerId="ADAL" clId="{728D2B61-3972-A84F-9E4E-7F4477C74391}" dt="2024-03-24T23:07:30.509" v="1689" actId="14100"/>
          <ac:spMkLst>
            <pc:docMk/>
            <pc:sldMk cId="3782811710" sldId="276"/>
            <ac:spMk id="3" creationId="{ADD5296E-CBCD-0194-125A-038EFFF3A1CB}"/>
          </ac:spMkLst>
        </pc:spChg>
        <pc:spChg chg="del">
          <ac:chgData name="Marfisa Carla de Abreu Maciel Castro" userId="c4dff0b4-3f71-4aba-b2c6-acb127984938" providerId="ADAL" clId="{728D2B61-3972-A84F-9E4E-7F4477C74391}" dt="2024-03-24T18:52:39.085" v="663" actId="478"/>
          <ac:spMkLst>
            <pc:docMk/>
            <pc:sldMk cId="3782811710" sldId="276"/>
            <ac:spMk id="4" creationId="{ACD5F226-6923-06E6-1645-B30A44E2BB5F}"/>
          </ac:spMkLst>
        </pc:spChg>
        <pc:spChg chg="del">
          <ac:chgData name="Marfisa Carla de Abreu Maciel Castro" userId="c4dff0b4-3f71-4aba-b2c6-acb127984938" providerId="ADAL" clId="{728D2B61-3972-A84F-9E4E-7F4477C74391}" dt="2024-03-24T18:52:41.929" v="664" actId="478"/>
          <ac:spMkLst>
            <pc:docMk/>
            <pc:sldMk cId="3782811710" sldId="276"/>
            <ac:spMk id="5" creationId="{714B52A9-8F42-4D8B-A63D-CFC289FCEF9C}"/>
          </ac:spMkLst>
        </pc:spChg>
        <pc:spChg chg="del">
          <ac:chgData name="Marfisa Carla de Abreu Maciel Castro" userId="c4dff0b4-3f71-4aba-b2c6-acb127984938" providerId="ADAL" clId="{728D2B61-3972-A84F-9E4E-7F4477C74391}" dt="2024-03-24T18:52:39.085" v="663" actId="478"/>
          <ac:spMkLst>
            <pc:docMk/>
            <pc:sldMk cId="3782811710" sldId="276"/>
            <ac:spMk id="6" creationId="{D8AF4381-8DBC-6E3F-4DB6-0AEC098763D9}"/>
          </ac:spMkLst>
        </pc:spChg>
        <pc:spChg chg="del">
          <ac:chgData name="Marfisa Carla de Abreu Maciel Castro" userId="c4dff0b4-3f71-4aba-b2c6-acb127984938" providerId="ADAL" clId="{728D2B61-3972-A84F-9E4E-7F4477C74391}" dt="2024-03-24T18:52:39.085" v="663" actId="478"/>
          <ac:spMkLst>
            <pc:docMk/>
            <pc:sldMk cId="3782811710" sldId="276"/>
            <ac:spMk id="7" creationId="{9D6964FE-4116-117A-2404-66D2B558EF2A}"/>
          </ac:spMkLst>
        </pc:spChg>
        <pc:spChg chg="del">
          <ac:chgData name="Marfisa Carla de Abreu Maciel Castro" userId="c4dff0b4-3f71-4aba-b2c6-acb127984938" providerId="ADAL" clId="{728D2B61-3972-A84F-9E4E-7F4477C74391}" dt="2024-03-24T18:52:39.085" v="663" actId="478"/>
          <ac:spMkLst>
            <pc:docMk/>
            <pc:sldMk cId="3782811710" sldId="276"/>
            <ac:spMk id="8" creationId="{54861BCB-52B1-DF49-00B5-293F7131C599}"/>
          </ac:spMkLst>
        </pc:spChg>
        <pc:spChg chg="del">
          <ac:chgData name="Marfisa Carla de Abreu Maciel Castro" userId="c4dff0b4-3f71-4aba-b2c6-acb127984938" providerId="ADAL" clId="{728D2B61-3972-A84F-9E4E-7F4477C74391}" dt="2024-03-24T18:52:39.085" v="663" actId="478"/>
          <ac:spMkLst>
            <pc:docMk/>
            <pc:sldMk cId="3782811710" sldId="276"/>
            <ac:spMk id="9" creationId="{1238C96D-E5F7-A45F-52C6-287A8BD2BC07}"/>
          </ac:spMkLst>
        </pc:spChg>
        <pc:spChg chg="del">
          <ac:chgData name="Marfisa Carla de Abreu Maciel Castro" userId="c4dff0b4-3f71-4aba-b2c6-acb127984938" providerId="ADAL" clId="{728D2B61-3972-A84F-9E4E-7F4477C74391}" dt="2024-03-24T18:52:39.085" v="663" actId="478"/>
          <ac:spMkLst>
            <pc:docMk/>
            <pc:sldMk cId="3782811710" sldId="276"/>
            <ac:spMk id="10" creationId="{093E1C56-EC75-EFA8-6BAA-A12BBBCC20A8}"/>
          </ac:spMkLst>
        </pc:spChg>
        <pc:spChg chg="add del mod">
          <ac:chgData name="Marfisa Carla de Abreu Maciel Castro" userId="c4dff0b4-3f71-4aba-b2c6-acb127984938" providerId="ADAL" clId="{728D2B61-3972-A84F-9E4E-7F4477C74391}" dt="2024-03-24T18:52:55.324" v="666" actId="478"/>
          <ac:spMkLst>
            <pc:docMk/>
            <pc:sldMk cId="3782811710" sldId="276"/>
            <ac:spMk id="11" creationId="{8B191148-905E-F86D-5C89-CCD661841466}"/>
          </ac:spMkLst>
        </pc:spChg>
        <pc:spChg chg="add del mod">
          <ac:chgData name="Marfisa Carla de Abreu Maciel Castro" userId="c4dff0b4-3f71-4aba-b2c6-acb127984938" providerId="ADAL" clId="{728D2B61-3972-A84F-9E4E-7F4477C74391}" dt="2024-03-24T18:52:55.324" v="666" actId="478"/>
          <ac:spMkLst>
            <pc:docMk/>
            <pc:sldMk cId="3782811710" sldId="276"/>
            <ac:spMk id="12" creationId="{30013F8B-ED2C-0D1F-FAE3-7F169D23C63F}"/>
          </ac:spMkLst>
        </pc:spChg>
        <pc:spChg chg="mod">
          <ac:chgData name="Marfisa Carla de Abreu Maciel Castro" userId="c4dff0b4-3f71-4aba-b2c6-acb127984938" providerId="ADAL" clId="{728D2B61-3972-A84F-9E4E-7F4477C74391}" dt="2024-03-24T18:52:51.804" v="665"/>
          <ac:spMkLst>
            <pc:docMk/>
            <pc:sldMk cId="3782811710" sldId="276"/>
            <ac:spMk id="14" creationId="{33A501BC-E193-3B85-A8FD-8D39826019DE}"/>
          </ac:spMkLst>
        </pc:spChg>
        <pc:spChg chg="add del mod">
          <ac:chgData name="Marfisa Carla de Abreu Maciel Castro" userId="c4dff0b4-3f71-4aba-b2c6-acb127984938" providerId="ADAL" clId="{728D2B61-3972-A84F-9E4E-7F4477C74391}" dt="2024-03-24T18:52:57.107" v="667" actId="478"/>
          <ac:spMkLst>
            <pc:docMk/>
            <pc:sldMk cId="3782811710" sldId="276"/>
            <ac:spMk id="15" creationId="{A4FE0E30-E3F7-BDE9-A46B-829859CCB464}"/>
          </ac:spMkLst>
        </pc:spChg>
        <pc:spChg chg="add mod">
          <ac:chgData name="Marfisa Carla de Abreu Maciel Castro" userId="c4dff0b4-3f71-4aba-b2c6-acb127984938" providerId="ADAL" clId="{728D2B61-3972-A84F-9E4E-7F4477C74391}" dt="2024-03-24T23:07:18.146" v="1687" actId="1076"/>
          <ac:spMkLst>
            <pc:docMk/>
            <pc:sldMk cId="3782811710" sldId="276"/>
            <ac:spMk id="16" creationId="{B86DBDA4-7FF6-3302-14F7-7D1E4682AB7E}"/>
          </ac:spMkLst>
        </pc:spChg>
        <pc:grpChg chg="add del mod">
          <ac:chgData name="Marfisa Carla de Abreu Maciel Castro" userId="c4dff0b4-3f71-4aba-b2c6-acb127984938" providerId="ADAL" clId="{728D2B61-3972-A84F-9E4E-7F4477C74391}" dt="2024-03-24T18:52:57.107" v="667" actId="478"/>
          <ac:grpSpMkLst>
            <pc:docMk/>
            <pc:sldMk cId="3782811710" sldId="276"/>
            <ac:grpSpMk id="13" creationId="{4F344B9E-77C1-19BF-80D6-41B86C00190A}"/>
          </ac:grpSpMkLst>
        </pc:grpChg>
      </pc:sldChg>
      <pc:sldChg chg="addSp delSp modSp add mod">
        <pc:chgData name="Marfisa Carla de Abreu Maciel Castro" userId="c4dff0b4-3f71-4aba-b2c6-acb127984938" providerId="ADAL" clId="{728D2B61-3972-A84F-9E4E-7F4477C74391}" dt="2024-03-24T23:11:03.117" v="1736" actId="20577"/>
        <pc:sldMkLst>
          <pc:docMk/>
          <pc:sldMk cId="368242723" sldId="277"/>
        </pc:sldMkLst>
        <pc:spChg chg="mod">
          <ac:chgData name="Marfisa Carla de Abreu Maciel Castro" userId="c4dff0b4-3f71-4aba-b2c6-acb127984938" providerId="ADAL" clId="{728D2B61-3972-A84F-9E4E-7F4477C74391}" dt="2024-03-24T23:10:32.125" v="1721" actId="113"/>
          <ac:spMkLst>
            <pc:docMk/>
            <pc:sldMk cId="368242723" sldId="277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20:40:54.250" v="669" actId="478"/>
          <ac:spMkLst>
            <pc:docMk/>
            <pc:sldMk cId="368242723" sldId="277"/>
            <ac:spMk id="3" creationId="{ADD5296E-CBCD-0194-125A-038EFFF3A1CB}"/>
          </ac:spMkLst>
        </pc:spChg>
        <pc:spChg chg="add mod">
          <ac:chgData name="Marfisa Carla de Abreu Maciel Castro" userId="c4dff0b4-3f71-4aba-b2c6-acb127984938" providerId="ADAL" clId="{728D2B61-3972-A84F-9E4E-7F4477C74391}" dt="2024-03-24T23:11:03.117" v="1736" actId="20577"/>
          <ac:spMkLst>
            <pc:docMk/>
            <pc:sldMk cId="368242723" sldId="277"/>
            <ac:spMk id="4" creationId="{9467A76B-671C-AD13-1FF8-D3E675A529FE}"/>
          </ac:spMkLst>
        </pc:spChg>
        <pc:spChg chg="del">
          <ac:chgData name="Marfisa Carla de Abreu Maciel Castro" userId="c4dff0b4-3f71-4aba-b2c6-acb127984938" providerId="ADAL" clId="{728D2B61-3972-A84F-9E4E-7F4477C74391}" dt="2024-03-24T20:40:54.250" v="669" actId="478"/>
          <ac:spMkLst>
            <pc:docMk/>
            <pc:sldMk cId="368242723" sldId="277"/>
            <ac:spMk id="16" creationId="{B86DBDA4-7FF6-3302-14F7-7D1E4682AB7E}"/>
          </ac:spMkLst>
        </pc:spChg>
      </pc:sldChg>
      <pc:sldChg chg="addSp delSp modSp add mod">
        <pc:chgData name="Marfisa Carla de Abreu Maciel Castro" userId="c4dff0b4-3f71-4aba-b2c6-acb127984938" providerId="ADAL" clId="{728D2B61-3972-A84F-9E4E-7F4477C74391}" dt="2024-03-24T23:14:50.872" v="1754" actId="113"/>
        <pc:sldMkLst>
          <pc:docMk/>
          <pc:sldMk cId="1527805332" sldId="278"/>
        </pc:sldMkLst>
        <pc:spChg chg="mod">
          <ac:chgData name="Marfisa Carla de Abreu Maciel Castro" userId="c4dff0b4-3f71-4aba-b2c6-acb127984938" providerId="ADAL" clId="{728D2B61-3972-A84F-9E4E-7F4477C74391}" dt="2024-03-24T23:11:31.424" v="1742" actId="2711"/>
          <ac:spMkLst>
            <pc:docMk/>
            <pc:sldMk cId="1527805332" sldId="278"/>
            <ac:spMk id="2" creationId="{CFD2DF9E-B6F9-2574-9693-489474E72216}"/>
          </ac:spMkLst>
        </pc:spChg>
        <pc:spChg chg="add mod">
          <ac:chgData name="Marfisa Carla de Abreu Maciel Castro" userId="c4dff0b4-3f71-4aba-b2c6-acb127984938" providerId="ADAL" clId="{728D2B61-3972-A84F-9E4E-7F4477C74391}" dt="2024-03-24T23:14:50.872" v="1754" actId="113"/>
          <ac:spMkLst>
            <pc:docMk/>
            <pc:sldMk cId="1527805332" sldId="278"/>
            <ac:spMk id="3" creationId="{75847E56-220C-37A5-1278-5938D249B3B3}"/>
          </ac:spMkLst>
        </pc:spChg>
        <pc:spChg chg="del">
          <ac:chgData name="Marfisa Carla de Abreu Maciel Castro" userId="c4dff0b4-3f71-4aba-b2c6-acb127984938" providerId="ADAL" clId="{728D2B61-3972-A84F-9E4E-7F4477C74391}" dt="2024-03-24T20:41:21.532" v="672" actId="478"/>
          <ac:spMkLst>
            <pc:docMk/>
            <pc:sldMk cId="1527805332" sldId="278"/>
            <ac:spMk id="4" creationId="{9467A76B-671C-AD13-1FF8-D3E675A529FE}"/>
          </ac:spMkLst>
        </pc:spChg>
      </pc:sldChg>
      <pc:sldChg chg="addSp delSp modSp add mod ord">
        <pc:chgData name="Marfisa Carla de Abreu Maciel Castro" userId="c4dff0b4-3f71-4aba-b2c6-acb127984938" providerId="ADAL" clId="{728D2B61-3972-A84F-9E4E-7F4477C74391}" dt="2024-03-24T22:35:07.339" v="1335" actId="20578"/>
        <pc:sldMkLst>
          <pc:docMk/>
          <pc:sldMk cId="856444913" sldId="279"/>
        </pc:sldMkLst>
        <pc:spChg chg="mod">
          <ac:chgData name="Marfisa Carla de Abreu Maciel Castro" userId="c4dff0b4-3f71-4aba-b2c6-acb127984938" providerId="ADAL" clId="{728D2B61-3972-A84F-9E4E-7F4477C74391}" dt="2024-03-24T22:33:54.393" v="1325" actId="113"/>
          <ac:spMkLst>
            <pc:docMk/>
            <pc:sldMk cId="856444913" sldId="279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20:42:28.577" v="710" actId="478"/>
          <ac:spMkLst>
            <pc:docMk/>
            <pc:sldMk cId="856444913" sldId="279"/>
            <ac:spMk id="3" creationId="{75847E56-220C-37A5-1278-5938D249B3B3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5" creationId="{55ECA2E5-C527-1AF3-F392-202EF14D10FC}"/>
          </ac:spMkLst>
        </pc:spChg>
        <pc:spChg chg="mod">
          <ac:chgData name="Marfisa Carla de Abreu Maciel Castro" userId="c4dff0b4-3f71-4aba-b2c6-acb127984938" providerId="ADAL" clId="{728D2B61-3972-A84F-9E4E-7F4477C74391}" dt="2024-03-24T22:34:39.386" v="1334" actId="242"/>
          <ac:spMkLst>
            <pc:docMk/>
            <pc:sldMk cId="856444913" sldId="279"/>
            <ac:spMk id="7" creationId="{DF8C8E75-0161-0F22-031E-F192155FC5C8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8" creationId="{666FBA12-E2E5-55D1-090D-573F75A6BEF4}"/>
          </ac:spMkLst>
        </pc:spChg>
        <pc:spChg chg="add mod">
          <ac:chgData name="Marfisa Carla de Abreu Maciel Castro" userId="c4dff0b4-3f71-4aba-b2c6-acb127984938" providerId="ADAL" clId="{728D2B61-3972-A84F-9E4E-7F4477C74391}" dt="2024-03-24T22:34:39.386" v="1334" actId="242"/>
          <ac:spMkLst>
            <pc:docMk/>
            <pc:sldMk cId="856444913" sldId="279"/>
            <ac:spMk id="9" creationId="{F983EDAB-8E8D-D2FD-2EAD-7E234B326C92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11" creationId="{DD09A0BD-A7C8-A21C-D544-3074645498CD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12" creationId="{F8CDEC52-2083-33D2-6725-F037CD715F01}"/>
          </ac:spMkLst>
        </pc:spChg>
        <pc:spChg chg="add mod">
          <ac:chgData name="Marfisa Carla de Abreu Maciel Castro" userId="c4dff0b4-3f71-4aba-b2c6-acb127984938" providerId="ADAL" clId="{728D2B61-3972-A84F-9E4E-7F4477C74391}" dt="2024-03-24T22:34:39.386" v="1334" actId="242"/>
          <ac:spMkLst>
            <pc:docMk/>
            <pc:sldMk cId="856444913" sldId="279"/>
            <ac:spMk id="13" creationId="{597827F2-C096-58E5-EFC1-58B7B723D8C9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15" creationId="{04548FF0-416C-21AF-9DE9-931E917170A2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16" creationId="{F99548A6-5654-41DF-0681-CB5A24E994A7}"/>
          </ac:spMkLst>
        </pc:spChg>
        <pc:spChg chg="add mod">
          <ac:chgData name="Marfisa Carla de Abreu Maciel Castro" userId="c4dff0b4-3f71-4aba-b2c6-acb127984938" providerId="ADAL" clId="{728D2B61-3972-A84F-9E4E-7F4477C74391}" dt="2024-03-24T22:34:39.386" v="1334" actId="242"/>
          <ac:spMkLst>
            <pc:docMk/>
            <pc:sldMk cId="856444913" sldId="279"/>
            <ac:spMk id="17" creationId="{BE12E3B9-9E63-00D6-5BF3-DF038A396BD6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19" creationId="{4B4873C1-351B-D926-57C7-92131F23D9C2}"/>
          </ac:spMkLst>
        </pc:spChg>
        <pc:spChg chg="mod">
          <ac:chgData name="Marfisa Carla de Abreu Maciel Castro" userId="c4dff0b4-3f71-4aba-b2c6-acb127984938" providerId="ADAL" clId="{728D2B61-3972-A84F-9E4E-7F4477C74391}" dt="2024-03-24T20:42:47.575" v="740"/>
          <ac:spMkLst>
            <pc:docMk/>
            <pc:sldMk cId="856444913" sldId="279"/>
            <ac:spMk id="20" creationId="{611AFD2D-8723-6275-C85A-688793F9B92C}"/>
          </ac:spMkLst>
        </pc:spChg>
        <pc:spChg chg="add mod">
          <ac:chgData name="Marfisa Carla de Abreu Maciel Castro" userId="c4dff0b4-3f71-4aba-b2c6-acb127984938" providerId="ADAL" clId="{728D2B61-3972-A84F-9E4E-7F4477C74391}" dt="2024-03-24T22:34:39.386" v="1334" actId="242"/>
          <ac:spMkLst>
            <pc:docMk/>
            <pc:sldMk cId="856444913" sldId="279"/>
            <ac:spMk id="21" creationId="{6C3ABEDC-4B5A-A137-EF58-8B291C1C7EA2}"/>
          </ac:spMkLst>
        </pc:spChg>
        <pc:grpChg chg="add mod">
          <ac:chgData name="Marfisa Carla de Abreu Maciel Castro" userId="c4dff0b4-3f71-4aba-b2c6-acb127984938" providerId="ADAL" clId="{728D2B61-3972-A84F-9E4E-7F4477C74391}" dt="2024-03-24T22:02:43.797" v="1319" actId="164"/>
          <ac:grpSpMkLst>
            <pc:docMk/>
            <pc:sldMk cId="856444913" sldId="279"/>
            <ac:grpSpMk id="4" creationId="{75E04B9B-C5F4-78B8-F473-09E11BF7903C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02:43.797" v="1319" actId="164"/>
          <ac:grpSpMkLst>
            <pc:docMk/>
            <pc:sldMk cId="856444913" sldId="279"/>
            <ac:grpSpMk id="6" creationId="{70E505E6-34E5-CF59-FA1C-F94205F78F22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02:43.797" v="1319" actId="164"/>
          <ac:grpSpMkLst>
            <pc:docMk/>
            <pc:sldMk cId="856444913" sldId="279"/>
            <ac:grpSpMk id="10" creationId="{5B12BE4B-7337-92B7-BDBD-C758B3692E34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02:43.797" v="1319" actId="164"/>
          <ac:grpSpMkLst>
            <pc:docMk/>
            <pc:sldMk cId="856444913" sldId="279"/>
            <ac:grpSpMk id="14" creationId="{44596C7D-FF60-8C20-5E52-64E3E5CA0410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02:43.797" v="1319" actId="164"/>
          <ac:grpSpMkLst>
            <pc:docMk/>
            <pc:sldMk cId="856444913" sldId="279"/>
            <ac:grpSpMk id="18" creationId="{31266246-5EBF-D179-372E-71546D5AC58A}"/>
          </ac:grpSpMkLst>
        </pc:grpChg>
        <pc:grpChg chg="add mod">
          <ac:chgData name="Marfisa Carla de Abreu Maciel Castro" userId="c4dff0b4-3f71-4aba-b2c6-acb127984938" providerId="ADAL" clId="{728D2B61-3972-A84F-9E4E-7F4477C74391}" dt="2024-03-24T22:34:06.789" v="1328" actId="14100"/>
          <ac:grpSpMkLst>
            <pc:docMk/>
            <pc:sldMk cId="856444913" sldId="279"/>
            <ac:grpSpMk id="22" creationId="{C2B1D80E-F27F-83EA-87D3-AF6274BF438D}"/>
          </ac:grpSpMkLst>
        </pc:grpChg>
      </pc:sldChg>
      <pc:sldChg chg="modSp add del mod ord">
        <pc:chgData name="Marfisa Carla de Abreu Maciel Castro" userId="c4dff0b4-3f71-4aba-b2c6-acb127984938" providerId="ADAL" clId="{728D2B61-3972-A84F-9E4E-7F4477C74391}" dt="2024-03-24T23:23:54.813" v="1813" actId="2696"/>
        <pc:sldMkLst>
          <pc:docMk/>
          <pc:sldMk cId="2849824783" sldId="280"/>
        </pc:sldMkLst>
        <pc:spChg chg="mod">
          <ac:chgData name="Marfisa Carla de Abreu Maciel Castro" userId="c4dff0b4-3f71-4aba-b2c6-acb127984938" providerId="ADAL" clId="{728D2B61-3972-A84F-9E4E-7F4477C74391}" dt="2024-03-24T23:23:22.811" v="1807" actId="14100"/>
          <ac:spMkLst>
            <pc:docMk/>
            <pc:sldMk cId="2849824783" sldId="280"/>
            <ac:spMk id="2" creationId="{DB28A4D9-5168-3FF1-8CAA-2FE32FA7BEBF}"/>
          </ac:spMkLst>
        </pc:spChg>
        <pc:spChg chg="mod">
          <ac:chgData name="Marfisa Carla de Abreu Maciel Castro" userId="c4dff0b4-3f71-4aba-b2c6-acb127984938" providerId="ADAL" clId="{728D2B61-3972-A84F-9E4E-7F4477C74391}" dt="2024-03-24T21:51:04.896" v="1147"/>
          <ac:spMkLst>
            <pc:docMk/>
            <pc:sldMk cId="2849824783" sldId="280"/>
            <ac:spMk id="3" creationId="{F3A1BA09-2477-CCE7-E07C-A1C00D1484EB}"/>
          </ac:spMkLst>
        </pc:spChg>
      </pc:sldChg>
      <pc:sldChg chg="addSp delSp modSp add mod">
        <pc:chgData name="Marfisa Carla de Abreu Maciel Castro" userId="c4dff0b4-3f71-4aba-b2c6-acb127984938" providerId="ADAL" clId="{728D2B61-3972-A84F-9E4E-7F4477C74391}" dt="2024-03-24T23:27:54.445" v="1835" actId="122"/>
        <pc:sldMkLst>
          <pc:docMk/>
          <pc:sldMk cId="2816537109" sldId="281"/>
        </pc:sldMkLst>
        <pc:spChg chg="del mod">
          <ac:chgData name="Marfisa Carla de Abreu Maciel Castro" userId="c4dff0b4-3f71-4aba-b2c6-acb127984938" providerId="ADAL" clId="{728D2B61-3972-A84F-9E4E-7F4477C74391}" dt="2024-03-24T23:26:50.410" v="1816" actId="478"/>
          <ac:spMkLst>
            <pc:docMk/>
            <pc:sldMk cId="2816537109" sldId="281"/>
            <ac:spMk id="2" creationId="{1A6C21C7-4913-9D29-94E3-D68511DA84F4}"/>
          </ac:spMkLst>
        </pc:spChg>
        <pc:spChg chg="del">
          <ac:chgData name="Marfisa Carla de Abreu Maciel Castro" userId="c4dff0b4-3f71-4aba-b2c6-acb127984938" providerId="ADAL" clId="{728D2B61-3972-A84F-9E4E-7F4477C74391}" dt="2024-03-24T21:35:53.561" v="967" actId="478"/>
          <ac:spMkLst>
            <pc:docMk/>
            <pc:sldMk cId="2816537109" sldId="281"/>
            <ac:spMk id="3" creationId="{7255BEC4-6987-E3DB-D00C-B7324B8A5410}"/>
          </ac:spMkLst>
        </pc:spChg>
        <pc:spChg chg="add del mod">
          <ac:chgData name="Marfisa Carla de Abreu Maciel Castro" userId="c4dff0b4-3f71-4aba-b2c6-acb127984938" providerId="ADAL" clId="{728D2B61-3972-A84F-9E4E-7F4477C74391}" dt="2024-03-24T23:26:50.410" v="1816" actId="478"/>
          <ac:spMkLst>
            <pc:docMk/>
            <pc:sldMk cId="2816537109" sldId="281"/>
            <ac:spMk id="4" creationId="{5A07D4A6-B6A4-DAA9-3B59-477D038D1E18}"/>
          </ac:spMkLst>
        </pc:spChg>
        <pc:spChg chg="add del mod">
          <ac:chgData name="Marfisa Carla de Abreu Maciel Castro" userId="c4dff0b4-3f71-4aba-b2c6-acb127984938" providerId="ADAL" clId="{728D2B61-3972-A84F-9E4E-7F4477C74391}" dt="2024-03-24T23:26:50.410" v="1816" actId="478"/>
          <ac:spMkLst>
            <pc:docMk/>
            <pc:sldMk cId="2816537109" sldId="281"/>
            <ac:spMk id="5" creationId="{08D2998D-2867-6055-3030-010908E1078E}"/>
          </ac:spMkLst>
        </pc:spChg>
        <pc:spChg chg="add del mod">
          <ac:chgData name="Marfisa Carla de Abreu Maciel Castro" userId="c4dff0b4-3f71-4aba-b2c6-acb127984938" providerId="ADAL" clId="{728D2B61-3972-A84F-9E4E-7F4477C74391}" dt="2024-03-24T23:26:50.410" v="1816" actId="478"/>
          <ac:spMkLst>
            <pc:docMk/>
            <pc:sldMk cId="2816537109" sldId="281"/>
            <ac:spMk id="6" creationId="{354C8375-5D41-5572-F0B7-6C2BC4C45544}"/>
          </ac:spMkLst>
        </pc:spChg>
        <pc:spChg chg="add del mod">
          <ac:chgData name="Marfisa Carla de Abreu Maciel Castro" userId="c4dff0b4-3f71-4aba-b2c6-acb127984938" providerId="ADAL" clId="{728D2B61-3972-A84F-9E4E-7F4477C74391}" dt="2024-03-24T23:26:50.410" v="1816" actId="478"/>
          <ac:spMkLst>
            <pc:docMk/>
            <pc:sldMk cId="2816537109" sldId="281"/>
            <ac:spMk id="7" creationId="{9B60D41D-E8DF-0C66-24B2-AB1A791507CF}"/>
          </ac:spMkLst>
        </pc:spChg>
        <pc:spChg chg="add del mod">
          <ac:chgData name="Marfisa Carla de Abreu Maciel Castro" userId="c4dff0b4-3f71-4aba-b2c6-acb127984938" providerId="ADAL" clId="{728D2B61-3972-A84F-9E4E-7F4477C74391}" dt="2024-03-24T23:27:03.698" v="1819" actId="478"/>
          <ac:spMkLst>
            <pc:docMk/>
            <pc:sldMk cId="2816537109" sldId="281"/>
            <ac:spMk id="9" creationId="{8EE6FCF0-FB1F-B01A-5007-3F1CDD4A3CFA}"/>
          </ac:spMkLst>
        </pc:spChg>
        <pc:spChg chg="add mod">
          <ac:chgData name="Marfisa Carla de Abreu Maciel Castro" userId="c4dff0b4-3f71-4aba-b2c6-acb127984938" providerId="ADAL" clId="{728D2B61-3972-A84F-9E4E-7F4477C74391}" dt="2024-03-24T23:27:54.445" v="1835" actId="122"/>
          <ac:spMkLst>
            <pc:docMk/>
            <pc:sldMk cId="2816537109" sldId="281"/>
            <ac:spMk id="10" creationId="{8A345C25-61C4-17BD-4B8D-465EB11DA395}"/>
          </ac:spMkLst>
        </pc:spChg>
      </pc:sldChg>
      <pc:sldChg chg="delSp modSp add del mod">
        <pc:chgData name="Marfisa Carla de Abreu Maciel Castro" userId="c4dff0b4-3f71-4aba-b2c6-acb127984938" providerId="ADAL" clId="{728D2B61-3972-A84F-9E4E-7F4477C74391}" dt="2024-03-24T22:51:19.347" v="1635" actId="2696"/>
        <pc:sldMkLst>
          <pc:docMk/>
          <pc:sldMk cId="1021764041" sldId="282"/>
        </pc:sldMkLst>
        <pc:spChg chg="mod">
          <ac:chgData name="Marfisa Carla de Abreu Maciel Castro" userId="c4dff0b4-3f71-4aba-b2c6-acb127984938" providerId="ADAL" clId="{728D2B61-3972-A84F-9E4E-7F4477C74391}" dt="2024-03-24T20:54:00.015" v="842" actId="20577"/>
          <ac:spMkLst>
            <pc:docMk/>
            <pc:sldMk cId="1021764041" sldId="282"/>
            <ac:spMk id="7" creationId="{307B01D7-B29F-8D2C-30FB-357B3E06D9D3}"/>
          </ac:spMkLst>
        </pc:spChg>
        <pc:spChg chg="del">
          <ac:chgData name="Marfisa Carla de Abreu Maciel Castro" userId="c4dff0b4-3f71-4aba-b2c6-acb127984938" providerId="ADAL" clId="{728D2B61-3972-A84F-9E4E-7F4477C74391}" dt="2024-03-24T20:53:53.948" v="839" actId="478"/>
          <ac:spMkLst>
            <pc:docMk/>
            <pc:sldMk cId="1021764041" sldId="282"/>
            <ac:spMk id="11" creationId="{30CCDF25-2676-55CD-84DB-512B9DEF0101}"/>
          </ac:spMkLst>
        </pc:spChg>
        <pc:spChg chg="del">
          <ac:chgData name="Marfisa Carla de Abreu Maciel Castro" userId="c4dff0b4-3f71-4aba-b2c6-acb127984938" providerId="ADAL" clId="{728D2B61-3972-A84F-9E4E-7F4477C74391}" dt="2024-03-24T20:53:53.948" v="839" actId="478"/>
          <ac:spMkLst>
            <pc:docMk/>
            <pc:sldMk cId="1021764041" sldId="282"/>
            <ac:spMk id="15" creationId="{2C23D28B-5CB6-8514-0D85-B2D5ABC05F85}"/>
          </ac:spMkLst>
        </pc:spChg>
        <pc:spChg chg="del">
          <ac:chgData name="Marfisa Carla de Abreu Maciel Castro" userId="c4dff0b4-3f71-4aba-b2c6-acb127984938" providerId="ADAL" clId="{728D2B61-3972-A84F-9E4E-7F4477C74391}" dt="2024-03-24T20:53:56.250" v="840" actId="478"/>
          <ac:spMkLst>
            <pc:docMk/>
            <pc:sldMk cId="1021764041" sldId="282"/>
            <ac:spMk id="19" creationId="{632555C1-5BD5-5937-46FE-3B6213A6EC92}"/>
          </ac:spMkLst>
        </pc:spChg>
        <pc:spChg chg="del">
          <ac:chgData name="Marfisa Carla de Abreu Maciel Castro" userId="c4dff0b4-3f71-4aba-b2c6-acb127984938" providerId="ADAL" clId="{728D2B61-3972-A84F-9E4E-7F4477C74391}" dt="2024-03-24T20:53:53.948" v="839" actId="478"/>
          <ac:spMkLst>
            <pc:docMk/>
            <pc:sldMk cId="1021764041" sldId="282"/>
            <ac:spMk id="23" creationId="{E0B12C2C-72C6-EAE7-9438-ADF61CD26982}"/>
          </ac:spMkLst>
        </pc:spChg>
        <pc:spChg chg="del">
          <ac:chgData name="Marfisa Carla de Abreu Maciel Castro" userId="c4dff0b4-3f71-4aba-b2c6-acb127984938" providerId="ADAL" clId="{728D2B61-3972-A84F-9E4E-7F4477C74391}" dt="2024-03-24T20:53:53.948" v="839" actId="478"/>
          <ac:spMkLst>
            <pc:docMk/>
            <pc:sldMk cId="1021764041" sldId="282"/>
            <ac:spMk id="27" creationId="{465A96C6-27F6-ECC8-3CF0-24413DA2FC21}"/>
          </ac:spMkLst>
        </pc:spChg>
        <pc:grpChg chg="del">
          <ac:chgData name="Marfisa Carla de Abreu Maciel Castro" userId="c4dff0b4-3f71-4aba-b2c6-acb127984938" providerId="ADAL" clId="{728D2B61-3972-A84F-9E4E-7F4477C74391}" dt="2024-03-24T20:53:53.948" v="839" actId="478"/>
          <ac:grpSpMkLst>
            <pc:docMk/>
            <pc:sldMk cId="1021764041" sldId="282"/>
            <ac:grpSpMk id="8" creationId="{EC2540F4-AB62-60A6-94E9-168863777E34}"/>
          </ac:grpSpMkLst>
        </pc:grpChg>
        <pc:grpChg chg="del">
          <ac:chgData name="Marfisa Carla de Abreu Maciel Castro" userId="c4dff0b4-3f71-4aba-b2c6-acb127984938" providerId="ADAL" clId="{728D2B61-3972-A84F-9E4E-7F4477C74391}" dt="2024-03-24T20:53:53.948" v="839" actId="478"/>
          <ac:grpSpMkLst>
            <pc:docMk/>
            <pc:sldMk cId="1021764041" sldId="282"/>
            <ac:grpSpMk id="12" creationId="{A8D43796-B2F3-0C56-9CDC-A15C953253E3}"/>
          </ac:grpSpMkLst>
        </pc:grpChg>
        <pc:grpChg chg="del">
          <ac:chgData name="Marfisa Carla de Abreu Maciel Castro" userId="c4dff0b4-3f71-4aba-b2c6-acb127984938" providerId="ADAL" clId="{728D2B61-3972-A84F-9E4E-7F4477C74391}" dt="2024-03-24T20:53:56.250" v="840" actId="478"/>
          <ac:grpSpMkLst>
            <pc:docMk/>
            <pc:sldMk cId="1021764041" sldId="282"/>
            <ac:grpSpMk id="16" creationId="{8EB5F8E9-B176-0C2E-E86F-49361DDDCB70}"/>
          </ac:grpSpMkLst>
        </pc:grpChg>
        <pc:grpChg chg="del">
          <ac:chgData name="Marfisa Carla de Abreu Maciel Castro" userId="c4dff0b4-3f71-4aba-b2c6-acb127984938" providerId="ADAL" clId="{728D2B61-3972-A84F-9E4E-7F4477C74391}" dt="2024-03-24T20:53:53.948" v="839" actId="478"/>
          <ac:grpSpMkLst>
            <pc:docMk/>
            <pc:sldMk cId="1021764041" sldId="282"/>
            <ac:grpSpMk id="20" creationId="{B57E3C2B-490F-2B6B-3AB3-00945A58E9DD}"/>
          </ac:grpSpMkLst>
        </pc:grpChg>
        <pc:grpChg chg="del">
          <ac:chgData name="Marfisa Carla de Abreu Maciel Castro" userId="c4dff0b4-3f71-4aba-b2c6-acb127984938" providerId="ADAL" clId="{728D2B61-3972-A84F-9E4E-7F4477C74391}" dt="2024-03-24T20:53:53.948" v="839" actId="478"/>
          <ac:grpSpMkLst>
            <pc:docMk/>
            <pc:sldMk cId="1021764041" sldId="282"/>
            <ac:grpSpMk id="24" creationId="{F1B5BCAA-3B9B-AA58-F905-AFBBBEFB3CE7}"/>
          </ac:grpSpMkLst>
        </pc:grpChg>
      </pc:sldChg>
      <pc:sldChg chg="add del setBg">
        <pc:chgData name="Marfisa Carla de Abreu Maciel Castro" userId="c4dff0b4-3f71-4aba-b2c6-acb127984938" providerId="ADAL" clId="{728D2B61-3972-A84F-9E4E-7F4477C74391}" dt="2024-03-24T20:58:14.335" v="852"/>
        <pc:sldMkLst>
          <pc:docMk/>
          <pc:sldMk cId="845902999" sldId="283"/>
        </pc:sldMkLst>
      </pc:sldChg>
      <pc:sldChg chg="addSp delSp modSp add mod">
        <pc:chgData name="Marfisa Carla de Abreu Maciel Castro" userId="c4dff0b4-3f71-4aba-b2c6-acb127984938" providerId="ADAL" clId="{728D2B61-3972-A84F-9E4E-7F4477C74391}" dt="2024-03-24T23:17:18.163" v="1778" actId="113"/>
        <pc:sldMkLst>
          <pc:docMk/>
          <pc:sldMk cId="1257602259" sldId="283"/>
        </pc:sldMkLst>
        <pc:spChg chg="mod">
          <ac:chgData name="Marfisa Carla de Abreu Maciel Castro" userId="c4dff0b4-3f71-4aba-b2c6-acb127984938" providerId="ADAL" clId="{728D2B61-3972-A84F-9E4E-7F4477C74391}" dt="2024-03-24T23:17:18.163" v="1778" actId="113"/>
          <ac:spMkLst>
            <pc:docMk/>
            <pc:sldMk cId="1257602259" sldId="283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20:58:21.845" v="854" actId="478"/>
          <ac:spMkLst>
            <pc:docMk/>
            <pc:sldMk cId="1257602259" sldId="283"/>
            <ac:spMk id="9" creationId="{F983EDAB-8E8D-D2FD-2EAD-7E234B326C92}"/>
          </ac:spMkLst>
        </pc:spChg>
        <pc:spChg chg="del">
          <ac:chgData name="Marfisa Carla de Abreu Maciel Castro" userId="c4dff0b4-3f71-4aba-b2c6-acb127984938" providerId="ADAL" clId="{728D2B61-3972-A84F-9E4E-7F4477C74391}" dt="2024-03-24T20:58:21.845" v="854" actId="478"/>
          <ac:spMkLst>
            <pc:docMk/>
            <pc:sldMk cId="1257602259" sldId="283"/>
            <ac:spMk id="13" creationId="{597827F2-C096-58E5-EFC1-58B7B723D8C9}"/>
          </ac:spMkLst>
        </pc:spChg>
        <pc:spChg chg="del">
          <ac:chgData name="Marfisa Carla de Abreu Maciel Castro" userId="c4dff0b4-3f71-4aba-b2c6-acb127984938" providerId="ADAL" clId="{728D2B61-3972-A84F-9E4E-7F4477C74391}" dt="2024-03-24T20:58:21.845" v="854" actId="478"/>
          <ac:spMkLst>
            <pc:docMk/>
            <pc:sldMk cId="1257602259" sldId="283"/>
            <ac:spMk id="17" creationId="{BE12E3B9-9E63-00D6-5BF3-DF038A396BD6}"/>
          </ac:spMkLst>
        </pc:spChg>
        <pc:spChg chg="del">
          <ac:chgData name="Marfisa Carla de Abreu Maciel Castro" userId="c4dff0b4-3f71-4aba-b2c6-acb127984938" providerId="ADAL" clId="{728D2B61-3972-A84F-9E4E-7F4477C74391}" dt="2024-03-24T20:58:21.845" v="854" actId="478"/>
          <ac:spMkLst>
            <pc:docMk/>
            <pc:sldMk cId="1257602259" sldId="283"/>
            <ac:spMk id="21" creationId="{6C3ABEDC-4B5A-A137-EF58-8B291C1C7EA2}"/>
          </ac:spMkLst>
        </pc:spChg>
        <pc:spChg chg="add mod">
          <ac:chgData name="Marfisa Carla de Abreu Maciel Castro" userId="c4dff0b4-3f71-4aba-b2c6-acb127984938" providerId="ADAL" clId="{728D2B61-3972-A84F-9E4E-7F4477C74391}" dt="2024-03-24T23:16:53.780" v="1771" actId="1036"/>
          <ac:spMkLst>
            <pc:docMk/>
            <pc:sldMk cId="1257602259" sldId="283"/>
            <ac:spMk id="22" creationId="{556F52B3-DED0-084F-1818-691DB974D08E}"/>
          </ac:spMkLst>
        </pc:spChg>
        <pc:grpChg chg="del">
          <ac:chgData name="Marfisa Carla de Abreu Maciel Castro" userId="c4dff0b4-3f71-4aba-b2c6-acb127984938" providerId="ADAL" clId="{728D2B61-3972-A84F-9E4E-7F4477C74391}" dt="2024-03-24T20:58:21.845" v="854" actId="478"/>
          <ac:grpSpMkLst>
            <pc:docMk/>
            <pc:sldMk cId="1257602259" sldId="283"/>
            <ac:grpSpMk id="4" creationId="{75E04B9B-C5F4-78B8-F473-09E11BF7903C}"/>
          </ac:grpSpMkLst>
        </pc:grpChg>
        <pc:grpChg chg="del">
          <ac:chgData name="Marfisa Carla de Abreu Maciel Castro" userId="c4dff0b4-3f71-4aba-b2c6-acb127984938" providerId="ADAL" clId="{728D2B61-3972-A84F-9E4E-7F4477C74391}" dt="2024-03-24T20:58:21.845" v="854" actId="478"/>
          <ac:grpSpMkLst>
            <pc:docMk/>
            <pc:sldMk cId="1257602259" sldId="283"/>
            <ac:grpSpMk id="6" creationId="{70E505E6-34E5-CF59-FA1C-F94205F78F22}"/>
          </ac:grpSpMkLst>
        </pc:grpChg>
        <pc:grpChg chg="del">
          <ac:chgData name="Marfisa Carla de Abreu Maciel Castro" userId="c4dff0b4-3f71-4aba-b2c6-acb127984938" providerId="ADAL" clId="{728D2B61-3972-A84F-9E4E-7F4477C74391}" dt="2024-03-24T20:58:21.845" v="854" actId="478"/>
          <ac:grpSpMkLst>
            <pc:docMk/>
            <pc:sldMk cId="1257602259" sldId="283"/>
            <ac:grpSpMk id="10" creationId="{5B12BE4B-7337-92B7-BDBD-C758B3692E34}"/>
          </ac:grpSpMkLst>
        </pc:grpChg>
        <pc:grpChg chg="del">
          <ac:chgData name="Marfisa Carla de Abreu Maciel Castro" userId="c4dff0b4-3f71-4aba-b2c6-acb127984938" providerId="ADAL" clId="{728D2B61-3972-A84F-9E4E-7F4477C74391}" dt="2024-03-24T20:58:21.845" v="854" actId="478"/>
          <ac:grpSpMkLst>
            <pc:docMk/>
            <pc:sldMk cId="1257602259" sldId="283"/>
            <ac:grpSpMk id="14" creationId="{44596C7D-FF60-8C20-5E52-64E3E5CA0410}"/>
          </ac:grpSpMkLst>
        </pc:grpChg>
        <pc:grpChg chg="del">
          <ac:chgData name="Marfisa Carla de Abreu Maciel Castro" userId="c4dff0b4-3f71-4aba-b2c6-acb127984938" providerId="ADAL" clId="{728D2B61-3972-A84F-9E4E-7F4477C74391}" dt="2024-03-24T20:58:21.845" v="854" actId="478"/>
          <ac:grpSpMkLst>
            <pc:docMk/>
            <pc:sldMk cId="1257602259" sldId="283"/>
            <ac:grpSpMk id="18" creationId="{31266246-5EBF-D179-372E-71546D5AC58A}"/>
          </ac:grpSpMkLst>
        </pc:grpChg>
        <pc:picChg chg="add mod">
          <ac:chgData name="Marfisa Carla de Abreu Maciel Castro" userId="c4dff0b4-3f71-4aba-b2c6-acb127984938" providerId="ADAL" clId="{728D2B61-3972-A84F-9E4E-7F4477C74391}" dt="2024-03-24T23:16:53.780" v="1771" actId="1036"/>
          <ac:picMkLst>
            <pc:docMk/>
            <pc:sldMk cId="1257602259" sldId="283"/>
            <ac:picMk id="3" creationId="{1AFD597B-1AA9-FBE3-F748-4ACA759AA13D}"/>
          </ac:picMkLst>
        </pc:picChg>
      </pc:sldChg>
      <pc:sldChg chg="add del setBg">
        <pc:chgData name="Marfisa Carla de Abreu Maciel Castro" userId="c4dff0b4-3f71-4aba-b2c6-acb127984938" providerId="ADAL" clId="{728D2B61-3972-A84F-9E4E-7F4477C74391}" dt="2024-03-24T21:01:26.584" v="923"/>
        <pc:sldMkLst>
          <pc:docMk/>
          <pc:sldMk cId="3315877014" sldId="284"/>
        </pc:sldMkLst>
      </pc:sldChg>
      <pc:sldChg chg="modSp add mod">
        <pc:chgData name="Marfisa Carla de Abreu Maciel Castro" userId="c4dff0b4-3f71-4aba-b2c6-acb127984938" providerId="ADAL" clId="{728D2B61-3972-A84F-9E4E-7F4477C74391}" dt="2024-03-24T21:57:11.025" v="1249" actId="1076"/>
        <pc:sldMkLst>
          <pc:docMk/>
          <pc:sldMk cId="3565320232" sldId="284"/>
        </pc:sldMkLst>
        <pc:spChg chg="mod">
          <ac:chgData name="Marfisa Carla de Abreu Maciel Castro" userId="c4dff0b4-3f71-4aba-b2c6-acb127984938" providerId="ADAL" clId="{728D2B61-3972-A84F-9E4E-7F4477C74391}" dt="2024-03-24T21:56:44.621" v="1246" actId="113"/>
          <ac:spMkLst>
            <pc:docMk/>
            <pc:sldMk cId="3565320232" sldId="284"/>
            <ac:spMk id="34" creationId="{584D7A2E-A2AD-AD4F-4C35-F4FC44BCB241}"/>
          </ac:spMkLst>
        </pc:spChg>
        <pc:grpChg chg="mod">
          <ac:chgData name="Marfisa Carla de Abreu Maciel Castro" userId="c4dff0b4-3f71-4aba-b2c6-acb127984938" providerId="ADAL" clId="{728D2B61-3972-A84F-9E4E-7F4477C74391}" dt="2024-03-24T21:57:11.025" v="1249" actId="1076"/>
          <ac:grpSpMkLst>
            <pc:docMk/>
            <pc:sldMk cId="3565320232" sldId="284"/>
            <ac:grpSpMk id="33" creationId="{8EE50817-AE73-DF0E-AA9C-380DC15B2891}"/>
          </ac:grpSpMkLst>
        </pc:grpChg>
      </pc:sldChg>
      <pc:sldChg chg="addSp delSp modSp add mod">
        <pc:chgData name="Marfisa Carla de Abreu Maciel Castro" userId="c4dff0b4-3f71-4aba-b2c6-acb127984938" providerId="ADAL" clId="{728D2B61-3972-A84F-9E4E-7F4477C74391}" dt="2024-03-24T23:17:31.946" v="1781" actId="1076"/>
        <pc:sldMkLst>
          <pc:docMk/>
          <pc:sldMk cId="1538703085" sldId="285"/>
        </pc:sldMkLst>
        <pc:spChg chg="mod">
          <ac:chgData name="Marfisa Carla de Abreu Maciel Castro" userId="c4dff0b4-3f71-4aba-b2c6-acb127984938" providerId="ADAL" clId="{728D2B61-3972-A84F-9E4E-7F4477C74391}" dt="2024-03-24T23:17:12.888" v="1777" actId="113"/>
          <ac:spMkLst>
            <pc:docMk/>
            <pc:sldMk cId="1538703085" sldId="285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21:35:31.574" v="966" actId="478"/>
          <ac:spMkLst>
            <pc:docMk/>
            <pc:sldMk cId="1538703085" sldId="285"/>
            <ac:spMk id="22" creationId="{556F52B3-DED0-084F-1818-691DB974D08E}"/>
          </ac:spMkLst>
        </pc:spChg>
        <pc:picChg chg="del">
          <ac:chgData name="Marfisa Carla de Abreu Maciel Castro" userId="c4dff0b4-3f71-4aba-b2c6-acb127984938" providerId="ADAL" clId="{728D2B61-3972-A84F-9E4E-7F4477C74391}" dt="2024-03-24T21:35:31.574" v="966" actId="478"/>
          <ac:picMkLst>
            <pc:docMk/>
            <pc:sldMk cId="1538703085" sldId="285"/>
            <ac:picMk id="3" creationId="{1AFD597B-1AA9-FBE3-F748-4ACA759AA13D}"/>
          </ac:picMkLst>
        </pc:picChg>
        <pc:picChg chg="add mod">
          <ac:chgData name="Marfisa Carla de Abreu Maciel Castro" userId="c4dff0b4-3f71-4aba-b2c6-acb127984938" providerId="ADAL" clId="{728D2B61-3972-A84F-9E4E-7F4477C74391}" dt="2024-03-24T23:17:28.971" v="1780" actId="1076"/>
          <ac:picMkLst>
            <pc:docMk/>
            <pc:sldMk cId="1538703085" sldId="285"/>
            <ac:picMk id="4" creationId="{33FEA37B-4325-FAA5-BDA7-F8ACAD38BDCD}"/>
          </ac:picMkLst>
        </pc:picChg>
        <pc:picChg chg="add mod">
          <ac:chgData name="Marfisa Carla de Abreu Maciel Castro" userId="c4dff0b4-3f71-4aba-b2c6-acb127984938" providerId="ADAL" clId="{728D2B61-3972-A84F-9E4E-7F4477C74391}" dt="2024-03-24T23:17:31.946" v="1781" actId="1076"/>
          <ac:picMkLst>
            <pc:docMk/>
            <pc:sldMk cId="1538703085" sldId="285"/>
            <ac:picMk id="1026" creationId="{7EC3F4E2-D21B-0621-9783-45B24E17589C}"/>
          </ac:picMkLst>
        </pc:picChg>
      </pc:sldChg>
      <pc:sldChg chg="addSp delSp modSp add mod">
        <pc:chgData name="Marfisa Carla de Abreu Maciel Castro" userId="c4dff0b4-3f71-4aba-b2c6-acb127984938" providerId="ADAL" clId="{728D2B61-3972-A84F-9E4E-7F4477C74391}" dt="2024-03-24T23:09:56.856" v="1715" actId="115"/>
        <pc:sldMkLst>
          <pc:docMk/>
          <pc:sldMk cId="3757838420" sldId="286"/>
        </pc:sldMkLst>
        <pc:spChg chg="mod">
          <ac:chgData name="Marfisa Carla de Abreu Maciel Castro" userId="c4dff0b4-3f71-4aba-b2c6-acb127984938" providerId="ADAL" clId="{728D2B61-3972-A84F-9E4E-7F4477C74391}" dt="2024-03-24T23:07:54.101" v="1695" actId="113"/>
          <ac:spMkLst>
            <pc:docMk/>
            <pc:sldMk cId="3757838420" sldId="286"/>
            <ac:spMk id="2" creationId="{CFD2DF9E-B6F9-2574-9693-489474E72216}"/>
          </ac:spMkLst>
        </pc:spChg>
        <pc:spChg chg="del">
          <ac:chgData name="Marfisa Carla de Abreu Maciel Castro" userId="c4dff0b4-3f71-4aba-b2c6-acb127984938" providerId="ADAL" clId="{728D2B61-3972-A84F-9E4E-7F4477C74391}" dt="2024-03-24T21:39:18.457" v="1031" actId="478"/>
          <ac:spMkLst>
            <pc:docMk/>
            <pc:sldMk cId="3757838420" sldId="286"/>
            <ac:spMk id="3" creationId="{ADD5296E-CBCD-0194-125A-038EFFF3A1CB}"/>
          </ac:spMkLst>
        </pc:spChg>
        <pc:spChg chg="add mod">
          <ac:chgData name="Marfisa Carla de Abreu Maciel Castro" userId="c4dff0b4-3f71-4aba-b2c6-acb127984938" providerId="ADAL" clId="{728D2B61-3972-A84F-9E4E-7F4477C74391}" dt="2024-03-24T23:09:56.856" v="1715" actId="115"/>
          <ac:spMkLst>
            <pc:docMk/>
            <pc:sldMk cId="3757838420" sldId="286"/>
            <ac:spMk id="5" creationId="{F8A2397E-6FEC-14A1-8738-C74458772A94}"/>
          </ac:spMkLst>
        </pc:spChg>
        <pc:spChg chg="del">
          <ac:chgData name="Marfisa Carla de Abreu Maciel Castro" userId="c4dff0b4-3f71-4aba-b2c6-acb127984938" providerId="ADAL" clId="{728D2B61-3972-A84F-9E4E-7F4477C74391}" dt="2024-03-24T21:39:18.457" v="1031" actId="478"/>
          <ac:spMkLst>
            <pc:docMk/>
            <pc:sldMk cId="3757838420" sldId="286"/>
            <ac:spMk id="16" creationId="{B86DBDA4-7FF6-3302-14F7-7D1E4682AB7E}"/>
          </ac:spMkLst>
        </pc:spChg>
      </pc:sldChg>
      <pc:sldChg chg="add del setBg">
        <pc:chgData name="Marfisa Carla de Abreu Maciel Castro" userId="c4dff0b4-3f71-4aba-b2c6-acb127984938" providerId="ADAL" clId="{728D2B61-3972-A84F-9E4E-7F4477C74391}" dt="2024-03-24T21:47:22.910" v="1060"/>
        <pc:sldMkLst>
          <pc:docMk/>
          <pc:sldMk cId="93883218" sldId="287"/>
        </pc:sldMkLst>
      </pc:sldChg>
      <pc:sldChg chg="modSp add del mod ord">
        <pc:chgData name="Marfisa Carla de Abreu Maciel Castro" userId="c4dff0b4-3f71-4aba-b2c6-acb127984938" providerId="ADAL" clId="{728D2B61-3972-A84F-9E4E-7F4477C74391}" dt="2024-03-24T23:27:07.673" v="1820" actId="2696"/>
        <pc:sldMkLst>
          <pc:docMk/>
          <pc:sldMk cId="2565772176" sldId="287"/>
        </pc:sldMkLst>
        <pc:spChg chg="mod">
          <ac:chgData name="Marfisa Carla de Abreu Maciel Castro" userId="c4dff0b4-3f71-4aba-b2c6-acb127984938" providerId="ADAL" clId="{728D2B61-3972-A84F-9E4E-7F4477C74391}" dt="2024-03-24T21:51:04.896" v="1147"/>
          <ac:spMkLst>
            <pc:docMk/>
            <pc:sldMk cId="2565772176" sldId="287"/>
            <ac:spMk id="2" creationId="{DB28A4D9-5168-3FF1-8CAA-2FE32FA7BEBF}"/>
          </ac:spMkLst>
        </pc:spChg>
        <pc:spChg chg="mod">
          <ac:chgData name="Marfisa Carla de Abreu Maciel Castro" userId="c4dff0b4-3f71-4aba-b2c6-acb127984938" providerId="ADAL" clId="{728D2B61-3972-A84F-9E4E-7F4477C74391}" dt="2024-03-24T21:51:04.896" v="1147"/>
          <ac:spMkLst>
            <pc:docMk/>
            <pc:sldMk cId="2565772176" sldId="287"/>
            <ac:spMk id="3" creationId="{F3A1BA09-2477-CCE7-E07C-A1C00D1484EB}"/>
          </ac:spMkLst>
        </pc:spChg>
      </pc:sldChg>
      <pc:sldChg chg="add del setBg">
        <pc:chgData name="Marfisa Carla de Abreu Maciel Castro" userId="c4dff0b4-3f71-4aba-b2c6-acb127984938" providerId="ADAL" clId="{728D2B61-3972-A84F-9E4E-7F4477C74391}" dt="2024-03-24T21:52:49.172" v="1165"/>
        <pc:sldMkLst>
          <pc:docMk/>
          <pc:sldMk cId="1025768574" sldId="288"/>
        </pc:sldMkLst>
      </pc:sldChg>
      <pc:sldChg chg="modSp add mod ord">
        <pc:chgData name="Marfisa Carla de Abreu Maciel Castro" userId="c4dff0b4-3f71-4aba-b2c6-acb127984938" providerId="ADAL" clId="{728D2B61-3972-A84F-9E4E-7F4477C74391}" dt="2024-03-24T22:35:42.895" v="1338" actId="403"/>
        <pc:sldMkLst>
          <pc:docMk/>
          <pc:sldMk cId="2386613372" sldId="288"/>
        </pc:sldMkLst>
        <pc:spChg chg="mod">
          <ac:chgData name="Marfisa Carla de Abreu Maciel Castro" userId="c4dff0b4-3f71-4aba-b2c6-acb127984938" providerId="ADAL" clId="{728D2B61-3972-A84F-9E4E-7F4477C74391}" dt="2024-03-24T22:35:42.895" v="1338" actId="403"/>
          <ac:spMkLst>
            <pc:docMk/>
            <pc:sldMk cId="2386613372" sldId="288"/>
            <ac:spMk id="3" creationId="{F3A1BA09-2477-CCE7-E07C-A1C00D1484EB}"/>
          </ac:spMkLst>
        </pc:spChg>
      </pc:sldChg>
      <pc:sldChg chg="add del">
        <pc:chgData name="Marfisa Carla de Abreu Maciel Castro" userId="c4dff0b4-3f71-4aba-b2c6-acb127984938" providerId="ADAL" clId="{728D2B61-3972-A84F-9E4E-7F4477C74391}" dt="2024-03-24T21:52:57.790" v="1167" actId="2890"/>
        <pc:sldMkLst>
          <pc:docMk/>
          <pc:sldMk cId="2748182912" sldId="288"/>
        </pc:sldMkLst>
      </pc:sldChg>
      <pc:sldChg chg="add del">
        <pc:chgData name="Marfisa Carla de Abreu Maciel Castro" userId="c4dff0b4-3f71-4aba-b2c6-acb127984938" providerId="ADAL" clId="{728D2B61-3972-A84F-9E4E-7F4477C74391}" dt="2024-03-24T21:53:22" v="1169" actId="2696"/>
        <pc:sldMkLst>
          <pc:docMk/>
          <pc:sldMk cId="4269996491" sldId="288"/>
        </pc:sldMkLst>
      </pc:sldChg>
      <pc:sldChg chg="addSp delSp modSp add mod">
        <pc:chgData name="Marfisa Carla de Abreu Maciel Castro" userId="c4dff0b4-3f71-4aba-b2c6-acb127984938" providerId="ADAL" clId="{728D2B61-3972-A84F-9E4E-7F4477C74391}" dt="2024-03-24T23:23:11.554" v="1806" actId="1076"/>
        <pc:sldMkLst>
          <pc:docMk/>
          <pc:sldMk cId="2619064790" sldId="289"/>
        </pc:sldMkLst>
        <pc:spChg chg="add del mod">
          <ac:chgData name="Marfisa Carla de Abreu Maciel Castro" userId="c4dff0b4-3f71-4aba-b2c6-acb127984938" providerId="ADAL" clId="{728D2B61-3972-A84F-9E4E-7F4477C74391}" dt="2024-03-24T23:21:43.772" v="1792" actId="478"/>
          <ac:spMkLst>
            <pc:docMk/>
            <pc:sldMk cId="2619064790" sldId="289"/>
            <ac:spMk id="3" creationId="{2AFF433C-807B-F607-1B1A-C5F0EC96B811}"/>
          </ac:spMkLst>
        </pc:spChg>
        <pc:picChg chg="del">
          <ac:chgData name="Marfisa Carla de Abreu Maciel Castro" userId="c4dff0b4-3f71-4aba-b2c6-acb127984938" providerId="ADAL" clId="{728D2B61-3972-A84F-9E4E-7F4477C74391}" dt="2024-03-24T23:22:53.903" v="1800" actId="478"/>
          <ac:picMkLst>
            <pc:docMk/>
            <pc:sldMk cId="2619064790" sldId="289"/>
            <ac:picMk id="4" creationId="{33FEA37B-4325-FAA5-BDA7-F8ACAD38BDCD}"/>
          </ac:picMkLst>
        </pc:picChg>
        <pc:picChg chg="add mod">
          <ac:chgData name="Marfisa Carla de Abreu Maciel Castro" userId="c4dff0b4-3f71-4aba-b2c6-acb127984938" providerId="ADAL" clId="{728D2B61-3972-A84F-9E4E-7F4477C74391}" dt="2024-03-24T23:23:11.554" v="1806" actId="1076"/>
          <ac:picMkLst>
            <pc:docMk/>
            <pc:sldMk cId="2619064790" sldId="289"/>
            <ac:picMk id="5" creationId="{84F08ABA-C1F1-E381-1CE0-06C921214C56}"/>
          </ac:picMkLst>
        </pc:picChg>
        <pc:picChg chg="add mod">
          <ac:chgData name="Marfisa Carla de Abreu Maciel Castro" userId="c4dff0b4-3f71-4aba-b2c6-acb127984938" providerId="ADAL" clId="{728D2B61-3972-A84F-9E4E-7F4477C74391}" dt="2024-03-24T23:23:11.554" v="1806" actId="1076"/>
          <ac:picMkLst>
            <pc:docMk/>
            <pc:sldMk cId="2619064790" sldId="289"/>
            <ac:picMk id="6" creationId="{F3097556-9EB4-6E55-CA67-0D23488E1C7B}"/>
          </ac:picMkLst>
        </pc:picChg>
        <pc:picChg chg="del">
          <ac:chgData name="Marfisa Carla de Abreu Maciel Castro" userId="c4dff0b4-3f71-4aba-b2c6-acb127984938" providerId="ADAL" clId="{728D2B61-3972-A84F-9E4E-7F4477C74391}" dt="2024-03-24T23:18:22.630" v="1783" actId="478"/>
          <ac:picMkLst>
            <pc:docMk/>
            <pc:sldMk cId="2619064790" sldId="289"/>
            <ac:picMk id="1026" creationId="{7EC3F4E2-D21B-0621-9783-45B24E17589C}"/>
          </ac:picMkLst>
        </pc:picChg>
        <pc:picChg chg="add del">
          <ac:chgData name="Marfisa Carla de Abreu Maciel Castro" userId="c4dff0b4-3f71-4aba-b2c6-acb127984938" providerId="ADAL" clId="{728D2B61-3972-A84F-9E4E-7F4477C74391}" dt="2024-03-24T23:19:05.578" v="1785" actId="478"/>
          <ac:picMkLst>
            <pc:docMk/>
            <pc:sldMk cId="2619064790" sldId="289"/>
            <ac:picMk id="3074" creationId="{73A38573-7523-B574-11BA-4E72A4CEA1CA}"/>
          </ac:picMkLst>
        </pc:picChg>
        <pc:picChg chg="add mod">
          <ac:chgData name="Marfisa Carla de Abreu Maciel Castro" userId="c4dff0b4-3f71-4aba-b2c6-acb127984938" providerId="ADAL" clId="{728D2B61-3972-A84F-9E4E-7F4477C74391}" dt="2024-03-24T23:23:11.554" v="1806" actId="1076"/>
          <ac:picMkLst>
            <pc:docMk/>
            <pc:sldMk cId="2619064790" sldId="289"/>
            <ac:picMk id="3076" creationId="{89084D8A-3ED7-FBDC-ACDA-7A2120F6BCEF}"/>
          </ac:picMkLst>
        </pc:picChg>
      </pc:sldChg>
      <pc:sldChg chg="addSp delSp modSp add del mod">
        <pc:chgData name="Marfisa Carla de Abreu Maciel Castro" userId="c4dff0b4-3f71-4aba-b2c6-acb127984938" providerId="ADAL" clId="{728D2B61-3972-A84F-9E4E-7F4477C74391}" dt="2024-03-24T22:53:22.394" v="1656" actId="2696"/>
        <pc:sldMkLst>
          <pc:docMk/>
          <pc:sldMk cId="3929406977" sldId="289"/>
        </pc:sldMkLst>
        <pc:spChg chg="mod">
          <ac:chgData name="Marfisa Carla de Abreu Maciel Castro" userId="c4dff0b4-3f71-4aba-b2c6-acb127984938" providerId="ADAL" clId="{728D2B61-3972-A84F-9E4E-7F4477C74391}" dt="2024-03-24T22:52:11.008" v="1640" actId="164"/>
          <ac:spMkLst>
            <pc:docMk/>
            <pc:sldMk cId="3929406977" sldId="289"/>
            <ac:spMk id="7" creationId="{307B01D7-B29F-8D2C-30FB-357B3E06D9D3}"/>
          </ac:spMkLst>
        </pc:spChg>
        <pc:spChg chg="del">
          <ac:chgData name="Marfisa Carla de Abreu Maciel Castro" userId="c4dff0b4-3f71-4aba-b2c6-acb127984938" providerId="ADAL" clId="{728D2B61-3972-A84F-9E4E-7F4477C74391}" dt="2024-03-24T22:51:15.304" v="1633" actId="478"/>
          <ac:spMkLst>
            <pc:docMk/>
            <pc:sldMk cId="3929406977" sldId="289"/>
            <ac:spMk id="11" creationId="{30CCDF25-2676-55CD-84DB-512B9DEF0101}"/>
          </ac:spMkLst>
        </pc:spChg>
        <pc:spChg chg="del">
          <ac:chgData name="Marfisa Carla de Abreu Maciel Castro" userId="c4dff0b4-3f71-4aba-b2c6-acb127984938" providerId="ADAL" clId="{728D2B61-3972-A84F-9E4E-7F4477C74391}" dt="2024-03-24T22:51:15.304" v="1633" actId="478"/>
          <ac:spMkLst>
            <pc:docMk/>
            <pc:sldMk cId="3929406977" sldId="289"/>
            <ac:spMk id="15" creationId="{2C23D28B-5CB6-8514-0D85-B2D5ABC05F85}"/>
          </ac:spMkLst>
        </pc:spChg>
        <pc:spChg chg="del">
          <ac:chgData name="Marfisa Carla de Abreu Maciel Castro" userId="c4dff0b4-3f71-4aba-b2c6-acb127984938" providerId="ADAL" clId="{728D2B61-3972-A84F-9E4E-7F4477C74391}" dt="2024-03-24T22:51:17.239" v="1634" actId="478"/>
          <ac:spMkLst>
            <pc:docMk/>
            <pc:sldMk cId="3929406977" sldId="289"/>
            <ac:spMk id="19" creationId="{632555C1-5BD5-5937-46FE-3B6213A6EC92}"/>
          </ac:spMkLst>
        </pc:spChg>
        <pc:spChg chg="del">
          <ac:chgData name="Marfisa Carla de Abreu Maciel Castro" userId="c4dff0b4-3f71-4aba-b2c6-acb127984938" providerId="ADAL" clId="{728D2B61-3972-A84F-9E4E-7F4477C74391}" dt="2024-03-24T22:51:15.304" v="1633" actId="478"/>
          <ac:spMkLst>
            <pc:docMk/>
            <pc:sldMk cId="3929406977" sldId="289"/>
            <ac:spMk id="23" creationId="{E0B12C2C-72C6-EAE7-9438-ADF61CD26982}"/>
          </ac:spMkLst>
        </pc:spChg>
        <pc:spChg chg="del">
          <ac:chgData name="Marfisa Carla de Abreu Maciel Castro" userId="c4dff0b4-3f71-4aba-b2c6-acb127984938" providerId="ADAL" clId="{728D2B61-3972-A84F-9E4E-7F4477C74391}" dt="2024-03-24T22:51:15.304" v="1633" actId="478"/>
          <ac:spMkLst>
            <pc:docMk/>
            <pc:sldMk cId="3929406977" sldId="289"/>
            <ac:spMk id="27" creationId="{465A96C6-27F6-ECC8-3CF0-24413DA2FC21}"/>
          </ac:spMkLst>
        </pc:spChg>
        <pc:grpChg chg="add mod">
          <ac:chgData name="Marfisa Carla de Abreu Maciel Castro" userId="c4dff0b4-3f71-4aba-b2c6-acb127984938" providerId="ADAL" clId="{728D2B61-3972-A84F-9E4E-7F4477C74391}" dt="2024-03-24T22:52:11.008" v="1640" actId="164"/>
          <ac:grpSpMkLst>
            <pc:docMk/>
            <pc:sldMk cId="3929406977" sldId="289"/>
            <ac:grpSpMk id="3" creationId="{92022CC8-64BA-25CB-0C10-A68D58C59F53}"/>
          </ac:grpSpMkLst>
        </pc:grpChg>
        <pc:grpChg chg="mod">
          <ac:chgData name="Marfisa Carla de Abreu Maciel Castro" userId="c4dff0b4-3f71-4aba-b2c6-acb127984938" providerId="ADAL" clId="{728D2B61-3972-A84F-9E4E-7F4477C74391}" dt="2024-03-24T22:52:11.008" v="1640" actId="164"/>
          <ac:grpSpMkLst>
            <pc:docMk/>
            <pc:sldMk cId="3929406977" sldId="289"/>
            <ac:grpSpMk id="4" creationId="{25C7A6CA-9460-866D-536C-B15662D69914}"/>
          </ac:grpSpMkLst>
        </pc:grpChg>
        <pc:grpChg chg="del">
          <ac:chgData name="Marfisa Carla de Abreu Maciel Castro" userId="c4dff0b4-3f71-4aba-b2c6-acb127984938" providerId="ADAL" clId="{728D2B61-3972-A84F-9E4E-7F4477C74391}" dt="2024-03-24T22:51:15.304" v="1633" actId="478"/>
          <ac:grpSpMkLst>
            <pc:docMk/>
            <pc:sldMk cId="3929406977" sldId="289"/>
            <ac:grpSpMk id="8" creationId="{EC2540F4-AB62-60A6-94E9-168863777E34}"/>
          </ac:grpSpMkLst>
        </pc:grpChg>
        <pc:grpChg chg="del">
          <ac:chgData name="Marfisa Carla de Abreu Maciel Castro" userId="c4dff0b4-3f71-4aba-b2c6-acb127984938" providerId="ADAL" clId="{728D2B61-3972-A84F-9E4E-7F4477C74391}" dt="2024-03-24T22:51:15.304" v="1633" actId="478"/>
          <ac:grpSpMkLst>
            <pc:docMk/>
            <pc:sldMk cId="3929406977" sldId="289"/>
            <ac:grpSpMk id="12" creationId="{A8D43796-B2F3-0C56-9CDC-A15C953253E3}"/>
          </ac:grpSpMkLst>
        </pc:grpChg>
        <pc:grpChg chg="del">
          <ac:chgData name="Marfisa Carla de Abreu Maciel Castro" userId="c4dff0b4-3f71-4aba-b2c6-acb127984938" providerId="ADAL" clId="{728D2B61-3972-A84F-9E4E-7F4477C74391}" dt="2024-03-24T22:51:17.239" v="1634" actId="478"/>
          <ac:grpSpMkLst>
            <pc:docMk/>
            <pc:sldMk cId="3929406977" sldId="289"/>
            <ac:grpSpMk id="16" creationId="{8EB5F8E9-B176-0C2E-E86F-49361DDDCB70}"/>
          </ac:grpSpMkLst>
        </pc:grpChg>
        <pc:grpChg chg="del">
          <ac:chgData name="Marfisa Carla de Abreu Maciel Castro" userId="c4dff0b4-3f71-4aba-b2c6-acb127984938" providerId="ADAL" clId="{728D2B61-3972-A84F-9E4E-7F4477C74391}" dt="2024-03-24T22:51:15.304" v="1633" actId="478"/>
          <ac:grpSpMkLst>
            <pc:docMk/>
            <pc:sldMk cId="3929406977" sldId="289"/>
            <ac:grpSpMk id="20" creationId="{B57E3C2B-490F-2B6B-3AB3-00945A58E9DD}"/>
          </ac:grpSpMkLst>
        </pc:grpChg>
        <pc:grpChg chg="del">
          <ac:chgData name="Marfisa Carla de Abreu Maciel Castro" userId="c4dff0b4-3f71-4aba-b2c6-acb127984938" providerId="ADAL" clId="{728D2B61-3972-A84F-9E4E-7F4477C74391}" dt="2024-03-24T22:51:15.304" v="1633" actId="478"/>
          <ac:grpSpMkLst>
            <pc:docMk/>
            <pc:sldMk cId="3929406977" sldId="289"/>
            <ac:grpSpMk id="24" creationId="{F1B5BCAA-3B9B-AA58-F905-AFBBBEFB3CE7}"/>
          </ac:grpSpMkLst>
        </pc:grpChg>
      </pc:sldChg>
      <pc:sldChg chg="modSp add mod ord">
        <pc:chgData name="Marfisa Carla de Abreu Maciel Castro" userId="c4dff0b4-3f71-4aba-b2c6-acb127984938" providerId="ADAL" clId="{728D2B61-3972-A84F-9E4E-7F4477C74391}" dt="2024-03-24T23:23:50.323" v="1812" actId="2711"/>
        <pc:sldMkLst>
          <pc:docMk/>
          <pc:sldMk cId="1726986278" sldId="290"/>
        </pc:sldMkLst>
        <pc:spChg chg="mod">
          <ac:chgData name="Marfisa Carla de Abreu Maciel Castro" userId="c4dff0b4-3f71-4aba-b2c6-acb127984938" providerId="ADAL" clId="{728D2B61-3972-A84F-9E4E-7F4477C74391}" dt="2024-03-24T23:23:50.323" v="1812" actId="2711"/>
          <ac:spMkLst>
            <pc:docMk/>
            <pc:sldMk cId="1726986278" sldId="290"/>
            <ac:spMk id="3" creationId="{F3A1BA09-2477-CCE7-E07C-A1C00D1484EB}"/>
          </ac:spMkLst>
        </pc:spChg>
      </pc:sldChg>
      <pc:sldChg chg="addSp delSp modSp add mod">
        <pc:chgData name="Marfisa Carla de Abreu Maciel Castro" userId="c4dff0b4-3f71-4aba-b2c6-acb127984938" providerId="ADAL" clId="{728D2B61-3972-A84F-9E4E-7F4477C74391}" dt="2024-03-24T23:33:27.675" v="1953" actId="1076"/>
        <pc:sldMkLst>
          <pc:docMk/>
          <pc:sldMk cId="136047383" sldId="291"/>
        </pc:sldMkLst>
        <pc:spChg chg="mod">
          <ac:chgData name="Marfisa Carla de Abreu Maciel Castro" userId="c4dff0b4-3f71-4aba-b2c6-acb127984938" providerId="ADAL" clId="{728D2B61-3972-A84F-9E4E-7F4477C74391}" dt="2024-03-24T23:32:00.826" v="1931" actId="14100"/>
          <ac:spMkLst>
            <pc:docMk/>
            <pc:sldMk cId="136047383" sldId="291"/>
            <ac:spMk id="2" creationId="{1A6C21C7-4913-9D29-94E3-D68511DA84F4}"/>
          </ac:spMkLst>
        </pc:spChg>
        <pc:spChg chg="add del mod">
          <ac:chgData name="Marfisa Carla de Abreu Maciel Castro" userId="c4dff0b4-3f71-4aba-b2c6-acb127984938" providerId="ADAL" clId="{728D2B61-3972-A84F-9E4E-7F4477C74391}" dt="2024-03-24T23:31:03.338" v="1926" actId="478"/>
          <ac:spMkLst>
            <pc:docMk/>
            <pc:sldMk cId="136047383" sldId="291"/>
            <ac:spMk id="3" creationId="{FB65BBB0-DF48-F851-C3C3-7F10E2E5D1AC}"/>
          </ac:spMkLst>
        </pc:spChg>
        <pc:spChg chg="del mod">
          <ac:chgData name="Marfisa Carla de Abreu Maciel Castro" userId="c4dff0b4-3f71-4aba-b2c6-acb127984938" providerId="ADAL" clId="{728D2B61-3972-A84F-9E4E-7F4477C74391}" dt="2024-03-24T23:31:45.674" v="1928" actId="478"/>
          <ac:spMkLst>
            <pc:docMk/>
            <pc:sldMk cId="136047383" sldId="291"/>
            <ac:spMk id="4" creationId="{5A07D4A6-B6A4-DAA9-3B59-477D038D1E18}"/>
          </ac:spMkLst>
        </pc:spChg>
        <pc:spChg chg="mod">
          <ac:chgData name="Marfisa Carla de Abreu Maciel Castro" userId="c4dff0b4-3f71-4aba-b2c6-acb127984938" providerId="ADAL" clId="{728D2B61-3972-A84F-9E4E-7F4477C74391}" dt="2024-03-24T23:33:23.746" v="1952" actId="27636"/>
          <ac:spMkLst>
            <pc:docMk/>
            <pc:sldMk cId="136047383" sldId="291"/>
            <ac:spMk id="5" creationId="{08D2998D-2867-6055-3030-010908E1078E}"/>
          </ac:spMkLst>
        </pc:spChg>
        <pc:spChg chg="del mod">
          <ac:chgData name="Marfisa Carla de Abreu Maciel Castro" userId="c4dff0b4-3f71-4aba-b2c6-acb127984938" providerId="ADAL" clId="{728D2B61-3972-A84F-9E4E-7F4477C74391}" dt="2024-03-24T23:31:03.338" v="1926" actId="478"/>
          <ac:spMkLst>
            <pc:docMk/>
            <pc:sldMk cId="136047383" sldId="291"/>
            <ac:spMk id="6" creationId="{354C8375-5D41-5572-F0B7-6C2BC4C45544}"/>
          </ac:spMkLst>
        </pc:spChg>
        <pc:spChg chg="del mod">
          <ac:chgData name="Marfisa Carla de Abreu Maciel Castro" userId="c4dff0b4-3f71-4aba-b2c6-acb127984938" providerId="ADAL" clId="{728D2B61-3972-A84F-9E4E-7F4477C74391}" dt="2024-03-24T23:31:03.338" v="1926" actId="478"/>
          <ac:spMkLst>
            <pc:docMk/>
            <pc:sldMk cId="136047383" sldId="291"/>
            <ac:spMk id="7" creationId="{9B60D41D-E8DF-0C66-24B2-AB1A791507CF}"/>
          </ac:spMkLst>
        </pc:spChg>
        <pc:spChg chg="add mod">
          <ac:chgData name="Marfisa Carla de Abreu Maciel Castro" userId="c4dff0b4-3f71-4aba-b2c6-acb127984938" providerId="ADAL" clId="{728D2B61-3972-A84F-9E4E-7F4477C74391}" dt="2024-03-24T23:33:15.115" v="1948" actId="1076"/>
          <ac:spMkLst>
            <pc:docMk/>
            <pc:sldMk cId="136047383" sldId="291"/>
            <ac:spMk id="8" creationId="{05EA8BD5-16ED-7441-1CA3-03E2CEB93C89}"/>
          </ac:spMkLst>
        </pc:spChg>
        <pc:spChg chg="add mod">
          <ac:chgData name="Marfisa Carla de Abreu Maciel Castro" userId="c4dff0b4-3f71-4aba-b2c6-acb127984938" providerId="ADAL" clId="{728D2B61-3972-A84F-9E4E-7F4477C74391}" dt="2024-03-24T23:33:27.675" v="1953" actId="1076"/>
          <ac:spMkLst>
            <pc:docMk/>
            <pc:sldMk cId="136047383" sldId="291"/>
            <ac:spMk id="9" creationId="{D0A4BFF8-B7E8-EE84-868A-2C9727E40ECF}"/>
          </ac:spMkLst>
        </pc:spChg>
        <pc:spChg chg="add mod">
          <ac:chgData name="Marfisa Carla de Abreu Maciel Castro" userId="c4dff0b4-3f71-4aba-b2c6-acb127984938" providerId="ADAL" clId="{728D2B61-3972-A84F-9E4E-7F4477C74391}" dt="2024-03-24T23:33:15.115" v="1948" actId="1076"/>
          <ac:spMkLst>
            <pc:docMk/>
            <pc:sldMk cId="136047383" sldId="291"/>
            <ac:spMk id="10" creationId="{6EE66B5E-23F4-1045-CDC2-1AEBDC0B25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36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91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12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58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06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98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51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93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66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868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0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A737-EA89-415F-96EA-0E14939CEE17}" type="datetimeFigureOut">
              <a:rPr lang="pt-BR" smtClean="0"/>
              <a:t>14/05/2024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A2EE-1326-4D2E-9C05-564EEFB01F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9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E10609-1435-9066-25B9-25B9DCEA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3486"/>
            <a:ext cx="12192000" cy="1981200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Planejamento de Compras Públicas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0653177-B92B-1E93-1E0A-F0EAE05E5A9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2192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Abadi" panose="020B0604020104020204" pitchFamily="34" charset="0"/>
              </a:rPr>
              <a:t>Apresentação:</a:t>
            </a:r>
          </a:p>
          <a:p>
            <a:r>
              <a:rPr lang="pt-BR" sz="4000" b="1" dirty="0">
                <a:solidFill>
                  <a:schemeClr val="bg1"/>
                </a:solidFill>
                <a:latin typeface="Abadi" panose="020B0604020104020204" pitchFamily="34" charset="0"/>
              </a:rPr>
              <a:t>Marfisa Castro</a:t>
            </a:r>
          </a:p>
        </p:txBody>
      </p:sp>
    </p:spTree>
    <p:extLst>
      <p:ext uri="{BB962C8B-B14F-4D97-AF65-F5344CB8AC3E}">
        <p14:creationId xmlns:p14="http://schemas.microsoft.com/office/powerpoint/2010/main" val="119663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C46D910-819A-BFC5-D757-D34DC305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668000" cy="9361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Macroprocesso do planejamento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13E9266-98D7-57DD-E769-C73892A01192}"/>
              </a:ext>
            </a:extLst>
          </p:cNvPr>
          <p:cNvGrpSpPr/>
          <p:nvPr/>
        </p:nvGrpSpPr>
        <p:grpSpPr>
          <a:xfrm>
            <a:off x="1" y="936171"/>
            <a:ext cx="12191998" cy="5921829"/>
            <a:chOff x="3384716" y="2521836"/>
            <a:chExt cx="11518569" cy="6328798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06F9EA96-19FC-8AF5-5B41-52F21C62684C}"/>
                </a:ext>
              </a:extLst>
            </p:cNvPr>
            <p:cNvGrpSpPr/>
            <p:nvPr/>
          </p:nvGrpSpPr>
          <p:grpSpPr>
            <a:xfrm>
              <a:off x="4248850" y="2521836"/>
              <a:ext cx="9790301" cy="6328798"/>
              <a:chOff x="0" y="0"/>
              <a:chExt cx="18562508" cy="11999464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2145FF56-F471-E834-47F5-6792E624F8C9}"/>
                  </a:ext>
                </a:extLst>
              </p:cNvPr>
              <p:cNvSpPr/>
              <p:nvPr/>
            </p:nvSpPr>
            <p:spPr>
              <a:xfrm>
                <a:off x="0" y="0"/>
                <a:ext cx="18562447" cy="11999468"/>
              </a:xfrm>
              <a:custGeom>
                <a:avLst/>
                <a:gdLst/>
                <a:ahLst/>
                <a:cxnLst/>
                <a:rect l="l" t="t" r="r" b="b"/>
                <a:pathLst>
                  <a:path w="18562447" h="11999468">
                    <a:moveTo>
                      <a:pt x="0" y="2999867"/>
                    </a:moveTo>
                    <a:lnTo>
                      <a:pt x="12562713" y="2999867"/>
                    </a:lnTo>
                    <a:lnTo>
                      <a:pt x="12562713" y="0"/>
                    </a:lnTo>
                    <a:lnTo>
                      <a:pt x="18562447" y="5999734"/>
                    </a:lnTo>
                    <a:lnTo>
                      <a:pt x="12562713" y="11999468"/>
                    </a:lnTo>
                    <a:lnTo>
                      <a:pt x="12562713" y="8999601"/>
                    </a:lnTo>
                    <a:lnTo>
                      <a:pt x="0" y="8999601"/>
                    </a:lnTo>
                    <a:close/>
                  </a:path>
                </a:pathLst>
              </a:custGeom>
              <a:solidFill>
                <a:srgbClr val="D0D8E8"/>
              </a:solidFill>
            </p:spPr>
            <p:txBody>
              <a:bodyPr/>
              <a:lstStyle/>
              <a:p>
                <a:endParaRPr lang="pt-BR" dirty="0"/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A4F2B379-90E1-4017-C9CE-3AA392C231D5}"/>
                </a:ext>
              </a:extLst>
            </p:cNvPr>
            <p:cNvGrpSpPr/>
            <p:nvPr/>
          </p:nvGrpSpPr>
          <p:grpSpPr>
            <a:xfrm>
              <a:off x="3384716" y="4411544"/>
              <a:ext cx="2673280" cy="2549381"/>
              <a:chOff x="0" y="0"/>
              <a:chExt cx="5068565" cy="4833652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6642E197-EE1D-9A8D-FCC6-8DD4D43B6D01}"/>
                  </a:ext>
                </a:extLst>
              </p:cNvPr>
              <p:cNvSpPr/>
              <p:nvPr/>
            </p:nvSpPr>
            <p:spPr>
              <a:xfrm>
                <a:off x="16891" y="16891"/>
                <a:ext cx="5034788" cy="4799838"/>
              </a:xfrm>
              <a:custGeom>
                <a:avLst/>
                <a:gdLst/>
                <a:ahLst/>
                <a:cxnLst/>
                <a:rect l="l" t="t" r="r" b="b"/>
                <a:pathLst>
                  <a:path w="5034788" h="4799838">
                    <a:moveTo>
                      <a:pt x="0" y="799973"/>
                    </a:moveTo>
                    <a:cubicBezTo>
                      <a:pt x="0" y="358140"/>
                      <a:pt x="358267" y="0"/>
                      <a:pt x="800227" y="0"/>
                    </a:cubicBezTo>
                    <a:lnTo>
                      <a:pt x="4234561" y="0"/>
                    </a:lnTo>
                    <a:cubicBezTo>
                      <a:pt x="4676521" y="0"/>
                      <a:pt x="5034788" y="358140"/>
                      <a:pt x="5034788" y="799973"/>
                    </a:cubicBezTo>
                    <a:lnTo>
                      <a:pt x="5034788" y="3999865"/>
                    </a:lnTo>
                    <a:cubicBezTo>
                      <a:pt x="5034788" y="4441698"/>
                      <a:pt x="4676521" y="4799838"/>
                      <a:pt x="4234561" y="4799838"/>
                    </a:cubicBezTo>
                    <a:lnTo>
                      <a:pt x="800227" y="4799838"/>
                    </a:lnTo>
                    <a:cubicBezTo>
                      <a:pt x="358267" y="4799838"/>
                      <a:pt x="0" y="4441698"/>
                      <a:pt x="0" y="3999865"/>
                    </a:cubicBez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 anchor="ctr"/>
              <a:lstStyle/>
              <a:p>
                <a:endParaRPr lang="pt-BR" sz="2800" dirty="0">
                  <a:latin typeface="Abadi" panose="020B0604020104020204" pitchFamily="34" charset="0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FBE19F4B-ED15-1810-7715-07327469723D}"/>
                  </a:ext>
                </a:extLst>
              </p:cNvPr>
              <p:cNvSpPr/>
              <p:nvPr/>
            </p:nvSpPr>
            <p:spPr>
              <a:xfrm>
                <a:off x="0" y="0"/>
                <a:ext cx="5068570" cy="4833620"/>
              </a:xfrm>
              <a:custGeom>
                <a:avLst/>
                <a:gdLst/>
                <a:ahLst/>
                <a:cxnLst/>
                <a:rect l="l" t="t" r="r" b="b"/>
                <a:pathLst>
                  <a:path w="5068570" h="4833620">
                    <a:moveTo>
                      <a:pt x="0" y="816864"/>
                    </a:moveTo>
                    <a:cubicBezTo>
                      <a:pt x="0" y="365760"/>
                      <a:pt x="365887" y="0"/>
                      <a:pt x="817118" y="0"/>
                    </a:cubicBezTo>
                    <a:lnTo>
                      <a:pt x="4251452" y="0"/>
                    </a:lnTo>
                    <a:lnTo>
                      <a:pt x="4251452" y="16891"/>
                    </a:lnTo>
                    <a:lnTo>
                      <a:pt x="4251452" y="0"/>
                    </a:lnTo>
                    <a:cubicBezTo>
                      <a:pt x="4702810" y="0"/>
                      <a:pt x="5068570" y="365760"/>
                      <a:pt x="5068570" y="816864"/>
                    </a:cubicBezTo>
                    <a:lnTo>
                      <a:pt x="5051679" y="816864"/>
                    </a:lnTo>
                    <a:lnTo>
                      <a:pt x="5068570" y="816864"/>
                    </a:lnTo>
                    <a:lnTo>
                      <a:pt x="5068570" y="4016756"/>
                    </a:lnTo>
                    <a:lnTo>
                      <a:pt x="5051679" y="4016756"/>
                    </a:lnTo>
                    <a:lnTo>
                      <a:pt x="5068570" y="4016756"/>
                    </a:lnTo>
                    <a:cubicBezTo>
                      <a:pt x="5068570" y="4467987"/>
                      <a:pt x="4702683" y="4833620"/>
                      <a:pt x="4251452" y="4833620"/>
                    </a:cubicBezTo>
                    <a:lnTo>
                      <a:pt x="4251452" y="4816729"/>
                    </a:lnTo>
                    <a:lnTo>
                      <a:pt x="4251452" y="4833620"/>
                    </a:lnTo>
                    <a:lnTo>
                      <a:pt x="817118" y="4833620"/>
                    </a:lnTo>
                    <a:lnTo>
                      <a:pt x="817118" y="4816729"/>
                    </a:lnTo>
                    <a:lnTo>
                      <a:pt x="817118" y="4833620"/>
                    </a:lnTo>
                    <a:cubicBezTo>
                      <a:pt x="365887" y="4833620"/>
                      <a:pt x="0" y="4467860"/>
                      <a:pt x="0" y="4016756"/>
                    </a:cubicBezTo>
                    <a:lnTo>
                      <a:pt x="0" y="816864"/>
                    </a:lnTo>
                    <a:lnTo>
                      <a:pt x="16891" y="816864"/>
                    </a:lnTo>
                    <a:lnTo>
                      <a:pt x="0" y="816864"/>
                    </a:lnTo>
                    <a:moveTo>
                      <a:pt x="33909" y="816864"/>
                    </a:moveTo>
                    <a:lnTo>
                      <a:pt x="33909" y="4016756"/>
                    </a:lnTo>
                    <a:lnTo>
                      <a:pt x="16891" y="4016756"/>
                    </a:lnTo>
                    <a:lnTo>
                      <a:pt x="33909" y="4016756"/>
                    </a:lnTo>
                    <a:cubicBezTo>
                      <a:pt x="33909" y="4449191"/>
                      <a:pt x="384556" y="4799838"/>
                      <a:pt x="817245" y="4799838"/>
                    </a:cubicBezTo>
                    <a:lnTo>
                      <a:pt x="4251452" y="4799838"/>
                    </a:lnTo>
                    <a:cubicBezTo>
                      <a:pt x="4684014" y="4799838"/>
                      <a:pt x="5034788" y="4449191"/>
                      <a:pt x="5034788" y="4016756"/>
                    </a:cubicBezTo>
                    <a:lnTo>
                      <a:pt x="5034788" y="816864"/>
                    </a:lnTo>
                    <a:cubicBezTo>
                      <a:pt x="5034788" y="384429"/>
                      <a:pt x="4684141" y="33782"/>
                      <a:pt x="4251452" y="33782"/>
                    </a:cubicBezTo>
                    <a:lnTo>
                      <a:pt x="817118" y="33782"/>
                    </a:lnTo>
                    <a:lnTo>
                      <a:pt x="817118" y="16891"/>
                    </a:lnTo>
                    <a:lnTo>
                      <a:pt x="817118" y="33909"/>
                    </a:lnTo>
                    <a:cubicBezTo>
                      <a:pt x="384556" y="33909"/>
                      <a:pt x="33909" y="384429"/>
                      <a:pt x="33909" y="81686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800CFE-6D72-38C8-10EC-D748176826C1}"/>
                </a:ext>
              </a:extLst>
            </p:cNvPr>
            <p:cNvSpPr txBox="1"/>
            <p:nvPr/>
          </p:nvSpPr>
          <p:spPr>
            <a:xfrm>
              <a:off x="3604750" y="4660153"/>
              <a:ext cx="2233212" cy="1110132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734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badi" panose="020B0604020104020204" pitchFamily="34" charset="0"/>
                </a:rPr>
                <a:t>Documento de formalização da demanda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9C7B2D-D061-DFCE-2E77-DA328DB67100}"/>
                </a:ext>
              </a:extLst>
            </p:cNvPr>
            <p:cNvGrpSpPr/>
            <p:nvPr/>
          </p:nvGrpSpPr>
          <p:grpSpPr>
            <a:xfrm>
              <a:off x="6333145" y="4411544"/>
              <a:ext cx="2673280" cy="2549381"/>
              <a:chOff x="0" y="0"/>
              <a:chExt cx="5068565" cy="4833652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1DE5BB80-D91C-6A06-5622-AEAF0E2FF8C7}"/>
                  </a:ext>
                </a:extLst>
              </p:cNvPr>
              <p:cNvSpPr/>
              <p:nvPr/>
            </p:nvSpPr>
            <p:spPr>
              <a:xfrm>
                <a:off x="16891" y="16891"/>
                <a:ext cx="5034788" cy="4799838"/>
              </a:xfrm>
              <a:custGeom>
                <a:avLst/>
                <a:gdLst/>
                <a:ahLst/>
                <a:cxnLst/>
                <a:rect l="l" t="t" r="r" b="b"/>
                <a:pathLst>
                  <a:path w="5034788" h="4799838">
                    <a:moveTo>
                      <a:pt x="0" y="799973"/>
                    </a:moveTo>
                    <a:cubicBezTo>
                      <a:pt x="0" y="358140"/>
                      <a:pt x="358267" y="0"/>
                      <a:pt x="800227" y="0"/>
                    </a:cubicBezTo>
                    <a:lnTo>
                      <a:pt x="4234561" y="0"/>
                    </a:lnTo>
                    <a:cubicBezTo>
                      <a:pt x="4676521" y="0"/>
                      <a:pt x="5034788" y="358140"/>
                      <a:pt x="5034788" y="799973"/>
                    </a:cubicBezTo>
                    <a:lnTo>
                      <a:pt x="5034788" y="3999865"/>
                    </a:lnTo>
                    <a:cubicBezTo>
                      <a:pt x="5034788" y="4441698"/>
                      <a:pt x="4676521" y="4799838"/>
                      <a:pt x="4234561" y="4799838"/>
                    </a:cubicBezTo>
                    <a:lnTo>
                      <a:pt x="800227" y="4799838"/>
                    </a:lnTo>
                    <a:cubicBezTo>
                      <a:pt x="358267" y="4799838"/>
                      <a:pt x="0" y="4441698"/>
                      <a:pt x="0" y="3999865"/>
                    </a:cubicBez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C4B89386-2E4F-6CAE-9178-A92FF12AF280}"/>
                  </a:ext>
                </a:extLst>
              </p:cNvPr>
              <p:cNvSpPr/>
              <p:nvPr/>
            </p:nvSpPr>
            <p:spPr>
              <a:xfrm>
                <a:off x="0" y="0"/>
                <a:ext cx="5068570" cy="4833620"/>
              </a:xfrm>
              <a:custGeom>
                <a:avLst/>
                <a:gdLst/>
                <a:ahLst/>
                <a:cxnLst/>
                <a:rect l="l" t="t" r="r" b="b"/>
                <a:pathLst>
                  <a:path w="5068570" h="4833620">
                    <a:moveTo>
                      <a:pt x="0" y="816864"/>
                    </a:moveTo>
                    <a:cubicBezTo>
                      <a:pt x="0" y="365760"/>
                      <a:pt x="365887" y="0"/>
                      <a:pt x="817118" y="0"/>
                    </a:cubicBezTo>
                    <a:lnTo>
                      <a:pt x="4251452" y="0"/>
                    </a:lnTo>
                    <a:lnTo>
                      <a:pt x="4251452" y="16891"/>
                    </a:lnTo>
                    <a:lnTo>
                      <a:pt x="4251452" y="0"/>
                    </a:lnTo>
                    <a:cubicBezTo>
                      <a:pt x="4702810" y="0"/>
                      <a:pt x="5068570" y="365760"/>
                      <a:pt x="5068570" y="816864"/>
                    </a:cubicBezTo>
                    <a:lnTo>
                      <a:pt x="5051679" y="816864"/>
                    </a:lnTo>
                    <a:lnTo>
                      <a:pt x="5068570" y="816864"/>
                    </a:lnTo>
                    <a:lnTo>
                      <a:pt x="5068570" y="4016756"/>
                    </a:lnTo>
                    <a:lnTo>
                      <a:pt x="5051679" y="4016756"/>
                    </a:lnTo>
                    <a:lnTo>
                      <a:pt x="5068570" y="4016756"/>
                    </a:lnTo>
                    <a:cubicBezTo>
                      <a:pt x="5068570" y="4467987"/>
                      <a:pt x="4702683" y="4833620"/>
                      <a:pt x="4251452" y="4833620"/>
                    </a:cubicBezTo>
                    <a:lnTo>
                      <a:pt x="4251452" y="4816729"/>
                    </a:lnTo>
                    <a:lnTo>
                      <a:pt x="4251452" y="4833620"/>
                    </a:lnTo>
                    <a:lnTo>
                      <a:pt x="817118" y="4833620"/>
                    </a:lnTo>
                    <a:lnTo>
                      <a:pt x="817118" y="4816729"/>
                    </a:lnTo>
                    <a:lnTo>
                      <a:pt x="817118" y="4833620"/>
                    </a:lnTo>
                    <a:cubicBezTo>
                      <a:pt x="365887" y="4833620"/>
                      <a:pt x="0" y="4467860"/>
                      <a:pt x="0" y="4016756"/>
                    </a:cubicBezTo>
                    <a:lnTo>
                      <a:pt x="0" y="816864"/>
                    </a:lnTo>
                    <a:lnTo>
                      <a:pt x="16891" y="816864"/>
                    </a:lnTo>
                    <a:lnTo>
                      <a:pt x="0" y="816864"/>
                    </a:lnTo>
                    <a:moveTo>
                      <a:pt x="33909" y="816864"/>
                    </a:moveTo>
                    <a:lnTo>
                      <a:pt x="33909" y="4016756"/>
                    </a:lnTo>
                    <a:lnTo>
                      <a:pt x="16891" y="4016756"/>
                    </a:lnTo>
                    <a:lnTo>
                      <a:pt x="33909" y="4016756"/>
                    </a:lnTo>
                    <a:cubicBezTo>
                      <a:pt x="33909" y="4449191"/>
                      <a:pt x="384556" y="4799838"/>
                      <a:pt x="817245" y="4799838"/>
                    </a:cubicBezTo>
                    <a:lnTo>
                      <a:pt x="4251452" y="4799838"/>
                    </a:lnTo>
                    <a:cubicBezTo>
                      <a:pt x="4684014" y="4799838"/>
                      <a:pt x="5034788" y="4449191"/>
                      <a:pt x="5034788" y="4016756"/>
                    </a:cubicBezTo>
                    <a:lnTo>
                      <a:pt x="5034788" y="816864"/>
                    </a:lnTo>
                    <a:cubicBezTo>
                      <a:pt x="5034788" y="384429"/>
                      <a:pt x="4684141" y="33782"/>
                      <a:pt x="4251452" y="33782"/>
                    </a:cubicBezTo>
                    <a:lnTo>
                      <a:pt x="817118" y="33782"/>
                    </a:lnTo>
                    <a:lnTo>
                      <a:pt x="817118" y="16891"/>
                    </a:lnTo>
                    <a:lnTo>
                      <a:pt x="817118" y="33909"/>
                    </a:lnTo>
                    <a:cubicBezTo>
                      <a:pt x="384556" y="33909"/>
                      <a:pt x="33909" y="384429"/>
                      <a:pt x="33909" y="81686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BA2F255-5105-F3AD-8D51-ECAD81D3596E}"/>
                </a:ext>
              </a:extLst>
            </p:cNvPr>
            <p:cNvSpPr txBox="1"/>
            <p:nvPr/>
          </p:nvSpPr>
          <p:spPr>
            <a:xfrm>
              <a:off x="6553179" y="4660153"/>
              <a:ext cx="2233212" cy="1110132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734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badi" panose="020B0604020104020204" pitchFamily="34" charset="0"/>
                </a:rPr>
                <a:t>Plano de contratações anual</a:t>
              </a:r>
            </a:p>
          </p:txBody>
        </p:sp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E978D0CC-DAF5-E6B9-1513-D6AA37678727}"/>
                </a:ext>
              </a:extLst>
            </p:cNvPr>
            <p:cNvGrpSpPr/>
            <p:nvPr/>
          </p:nvGrpSpPr>
          <p:grpSpPr>
            <a:xfrm>
              <a:off x="9281575" y="4411544"/>
              <a:ext cx="2673280" cy="2549381"/>
              <a:chOff x="0" y="0"/>
              <a:chExt cx="5068565" cy="4833652"/>
            </a:xfrm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34B90514-39D8-291D-D4CF-C865C36EB031}"/>
                  </a:ext>
                </a:extLst>
              </p:cNvPr>
              <p:cNvSpPr/>
              <p:nvPr/>
            </p:nvSpPr>
            <p:spPr>
              <a:xfrm>
                <a:off x="16891" y="16891"/>
                <a:ext cx="5034788" cy="4799838"/>
              </a:xfrm>
              <a:custGeom>
                <a:avLst/>
                <a:gdLst/>
                <a:ahLst/>
                <a:cxnLst/>
                <a:rect l="l" t="t" r="r" b="b"/>
                <a:pathLst>
                  <a:path w="5034788" h="4799838">
                    <a:moveTo>
                      <a:pt x="0" y="799973"/>
                    </a:moveTo>
                    <a:cubicBezTo>
                      <a:pt x="0" y="358140"/>
                      <a:pt x="358267" y="0"/>
                      <a:pt x="800227" y="0"/>
                    </a:cubicBezTo>
                    <a:lnTo>
                      <a:pt x="4234561" y="0"/>
                    </a:lnTo>
                    <a:cubicBezTo>
                      <a:pt x="4676521" y="0"/>
                      <a:pt x="5034788" y="358140"/>
                      <a:pt x="5034788" y="799973"/>
                    </a:cubicBezTo>
                    <a:lnTo>
                      <a:pt x="5034788" y="3999865"/>
                    </a:lnTo>
                    <a:cubicBezTo>
                      <a:pt x="5034788" y="4441698"/>
                      <a:pt x="4676521" y="4799838"/>
                      <a:pt x="4234561" y="4799838"/>
                    </a:cubicBezTo>
                    <a:lnTo>
                      <a:pt x="800227" y="4799838"/>
                    </a:lnTo>
                    <a:cubicBezTo>
                      <a:pt x="358267" y="4799838"/>
                      <a:pt x="0" y="4441698"/>
                      <a:pt x="0" y="3999865"/>
                    </a:cubicBez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7515A8E3-A9D9-2DA5-101E-53AEBF229801}"/>
                  </a:ext>
                </a:extLst>
              </p:cNvPr>
              <p:cNvSpPr/>
              <p:nvPr/>
            </p:nvSpPr>
            <p:spPr>
              <a:xfrm>
                <a:off x="0" y="0"/>
                <a:ext cx="5068570" cy="4833620"/>
              </a:xfrm>
              <a:custGeom>
                <a:avLst/>
                <a:gdLst/>
                <a:ahLst/>
                <a:cxnLst/>
                <a:rect l="l" t="t" r="r" b="b"/>
                <a:pathLst>
                  <a:path w="5068570" h="4833620">
                    <a:moveTo>
                      <a:pt x="0" y="816864"/>
                    </a:moveTo>
                    <a:cubicBezTo>
                      <a:pt x="0" y="365760"/>
                      <a:pt x="365887" y="0"/>
                      <a:pt x="817118" y="0"/>
                    </a:cubicBezTo>
                    <a:lnTo>
                      <a:pt x="4251452" y="0"/>
                    </a:lnTo>
                    <a:lnTo>
                      <a:pt x="4251452" y="16891"/>
                    </a:lnTo>
                    <a:lnTo>
                      <a:pt x="4251452" y="0"/>
                    </a:lnTo>
                    <a:cubicBezTo>
                      <a:pt x="4702810" y="0"/>
                      <a:pt x="5068570" y="365760"/>
                      <a:pt x="5068570" y="816864"/>
                    </a:cubicBezTo>
                    <a:lnTo>
                      <a:pt x="5051679" y="816864"/>
                    </a:lnTo>
                    <a:lnTo>
                      <a:pt x="5068570" y="816864"/>
                    </a:lnTo>
                    <a:lnTo>
                      <a:pt x="5068570" y="4016756"/>
                    </a:lnTo>
                    <a:lnTo>
                      <a:pt x="5051679" y="4016756"/>
                    </a:lnTo>
                    <a:lnTo>
                      <a:pt x="5068570" y="4016756"/>
                    </a:lnTo>
                    <a:cubicBezTo>
                      <a:pt x="5068570" y="4467987"/>
                      <a:pt x="4702683" y="4833620"/>
                      <a:pt x="4251452" y="4833620"/>
                    </a:cubicBezTo>
                    <a:lnTo>
                      <a:pt x="4251452" y="4816729"/>
                    </a:lnTo>
                    <a:lnTo>
                      <a:pt x="4251452" y="4833620"/>
                    </a:lnTo>
                    <a:lnTo>
                      <a:pt x="817118" y="4833620"/>
                    </a:lnTo>
                    <a:lnTo>
                      <a:pt x="817118" y="4816729"/>
                    </a:lnTo>
                    <a:lnTo>
                      <a:pt x="817118" y="4833620"/>
                    </a:lnTo>
                    <a:cubicBezTo>
                      <a:pt x="365887" y="4833620"/>
                      <a:pt x="0" y="4467860"/>
                      <a:pt x="0" y="4016756"/>
                    </a:cubicBezTo>
                    <a:lnTo>
                      <a:pt x="0" y="816864"/>
                    </a:lnTo>
                    <a:lnTo>
                      <a:pt x="16891" y="816864"/>
                    </a:lnTo>
                    <a:lnTo>
                      <a:pt x="0" y="816864"/>
                    </a:lnTo>
                    <a:moveTo>
                      <a:pt x="33909" y="816864"/>
                    </a:moveTo>
                    <a:lnTo>
                      <a:pt x="33909" y="4016756"/>
                    </a:lnTo>
                    <a:lnTo>
                      <a:pt x="16891" y="4016756"/>
                    </a:lnTo>
                    <a:lnTo>
                      <a:pt x="33909" y="4016756"/>
                    </a:lnTo>
                    <a:cubicBezTo>
                      <a:pt x="33909" y="4449191"/>
                      <a:pt x="384556" y="4799838"/>
                      <a:pt x="817245" y="4799838"/>
                    </a:cubicBezTo>
                    <a:lnTo>
                      <a:pt x="4251452" y="4799838"/>
                    </a:lnTo>
                    <a:cubicBezTo>
                      <a:pt x="4684014" y="4799838"/>
                      <a:pt x="5034788" y="4449191"/>
                      <a:pt x="5034788" y="4016756"/>
                    </a:cubicBezTo>
                    <a:lnTo>
                      <a:pt x="5034788" y="816864"/>
                    </a:lnTo>
                    <a:cubicBezTo>
                      <a:pt x="5034788" y="384429"/>
                      <a:pt x="4684141" y="33782"/>
                      <a:pt x="4251452" y="33782"/>
                    </a:cubicBezTo>
                    <a:lnTo>
                      <a:pt x="817118" y="33782"/>
                    </a:lnTo>
                    <a:lnTo>
                      <a:pt x="817118" y="16891"/>
                    </a:lnTo>
                    <a:lnTo>
                      <a:pt x="817118" y="33909"/>
                    </a:lnTo>
                    <a:cubicBezTo>
                      <a:pt x="384556" y="33909"/>
                      <a:pt x="33909" y="384429"/>
                      <a:pt x="33909" y="81686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A020B69-099E-7318-59F4-6336B62B1F0C}"/>
                </a:ext>
              </a:extLst>
            </p:cNvPr>
            <p:cNvSpPr txBox="1"/>
            <p:nvPr/>
          </p:nvSpPr>
          <p:spPr>
            <a:xfrm>
              <a:off x="9501609" y="4660153"/>
              <a:ext cx="2233212" cy="1110132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734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badi" panose="020B0604020104020204" pitchFamily="34" charset="0"/>
                </a:rPr>
                <a:t>Estudo técnico preliminar e mapa de riscos</a:t>
              </a: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7D7BF22-96E4-A85B-BF14-818CEDC70E13}"/>
                </a:ext>
              </a:extLst>
            </p:cNvPr>
            <p:cNvGrpSpPr/>
            <p:nvPr/>
          </p:nvGrpSpPr>
          <p:grpSpPr>
            <a:xfrm>
              <a:off x="12230005" y="4411544"/>
              <a:ext cx="2673280" cy="2549381"/>
              <a:chOff x="0" y="0"/>
              <a:chExt cx="5068565" cy="4833652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1B92D75E-3BDE-D731-3A5F-CBE5E14D6CA1}"/>
                  </a:ext>
                </a:extLst>
              </p:cNvPr>
              <p:cNvSpPr/>
              <p:nvPr/>
            </p:nvSpPr>
            <p:spPr>
              <a:xfrm>
                <a:off x="16891" y="16891"/>
                <a:ext cx="5034788" cy="4799838"/>
              </a:xfrm>
              <a:custGeom>
                <a:avLst/>
                <a:gdLst/>
                <a:ahLst/>
                <a:cxnLst/>
                <a:rect l="l" t="t" r="r" b="b"/>
                <a:pathLst>
                  <a:path w="5034788" h="4799838">
                    <a:moveTo>
                      <a:pt x="0" y="799973"/>
                    </a:moveTo>
                    <a:cubicBezTo>
                      <a:pt x="0" y="358140"/>
                      <a:pt x="358267" y="0"/>
                      <a:pt x="800227" y="0"/>
                    </a:cubicBezTo>
                    <a:lnTo>
                      <a:pt x="4234561" y="0"/>
                    </a:lnTo>
                    <a:cubicBezTo>
                      <a:pt x="4676521" y="0"/>
                      <a:pt x="5034788" y="358140"/>
                      <a:pt x="5034788" y="799973"/>
                    </a:cubicBezTo>
                    <a:lnTo>
                      <a:pt x="5034788" y="3999865"/>
                    </a:lnTo>
                    <a:cubicBezTo>
                      <a:pt x="5034788" y="4441698"/>
                      <a:pt x="4676521" y="4799838"/>
                      <a:pt x="4234561" y="4799838"/>
                    </a:cubicBezTo>
                    <a:lnTo>
                      <a:pt x="800227" y="4799838"/>
                    </a:lnTo>
                    <a:cubicBezTo>
                      <a:pt x="358267" y="4799838"/>
                      <a:pt x="0" y="4441698"/>
                      <a:pt x="0" y="3999865"/>
                    </a:cubicBez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9D333E0E-30C5-F2A0-42DA-F692F87F764C}"/>
                  </a:ext>
                </a:extLst>
              </p:cNvPr>
              <p:cNvSpPr/>
              <p:nvPr/>
            </p:nvSpPr>
            <p:spPr>
              <a:xfrm>
                <a:off x="0" y="0"/>
                <a:ext cx="5068570" cy="4833620"/>
              </a:xfrm>
              <a:custGeom>
                <a:avLst/>
                <a:gdLst/>
                <a:ahLst/>
                <a:cxnLst/>
                <a:rect l="l" t="t" r="r" b="b"/>
                <a:pathLst>
                  <a:path w="5068570" h="4833620">
                    <a:moveTo>
                      <a:pt x="0" y="816864"/>
                    </a:moveTo>
                    <a:cubicBezTo>
                      <a:pt x="0" y="365760"/>
                      <a:pt x="365887" y="0"/>
                      <a:pt x="817118" y="0"/>
                    </a:cubicBezTo>
                    <a:lnTo>
                      <a:pt x="4251452" y="0"/>
                    </a:lnTo>
                    <a:lnTo>
                      <a:pt x="4251452" y="16891"/>
                    </a:lnTo>
                    <a:lnTo>
                      <a:pt x="4251452" y="0"/>
                    </a:lnTo>
                    <a:cubicBezTo>
                      <a:pt x="4702810" y="0"/>
                      <a:pt x="5068570" y="365760"/>
                      <a:pt x="5068570" y="816864"/>
                    </a:cubicBezTo>
                    <a:lnTo>
                      <a:pt x="5051679" y="816864"/>
                    </a:lnTo>
                    <a:lnTo>
                      <a:pt x="5068570" y="816864"/>
                    </a:lnTo>
                    <a:lnTo>
                      <a:pt x="5068570" y="4016756"/>
                    </a:lnTo>
                    <a:lnTo>
                      <a:pt x="5051679" y="4016756"/>
                    </a:lnTo>
                    <a:lnTo>
                      <a:pt x="5068570" y="4016756"/>
                    </a:lnTo>
                    <a:cubicBezTo>
                      <a:pt x="5068570" y="4467987"/>
                      <a:pt x="4702683" y="4833620"/>
                      <a:pt x="4251452" y="4833620"/>
                    </a:cubicBezTo>
                    <a:lnTo>
                      <a:pt x="4251452" y="4816729"/>
                    </a:lnTo>
                    <a:lnTo>
                      <a:pt x="4251452" y="4833620"/>
                    </a:lnTo>
                    <a:lnTo>
                      <a:pt x="817118" y="4833620"/>
                    </a:lnTo>
                    <a:lnTo>
                      <a:pt x="817118" y="4816729"/>
                    </a:lnTo>
                    <a:lnTo>
                      <a:pt x="817118" y="4833620"/>
                    </a:lnTo>
                    <a:cubicBezTo>
                      <a:pt x="365887" y="4833620"/>
                      <a:pt x="0" y="4467860"/>
                      <a:pt x="0" y="4016756"/>
                    </a:cubicBezTo>
                    <a:lnTo>
                      <a:pt x="0" y="816864"/>
                    </a:lnTo>
                    <a:lnTo>
                      <a:pt x="16891" y="816864"/>
                    </a:lnTo>
                    <a:lnTo>
                      <a:pt x="0" y="816864"/>
                    </a:lnTo>
                    <a:moveTo>
                      <a:pt x="33909" y="816864"/>
                    </a:moveTo>
                    <a:lnTo>
                      <a:pt x="33909" y="4016756"/>
                    </a:lnTo>
                    <a:lnTo>
                      <a:pt x="16891" y="4016756"/>
                    </a:lnTo>
                    <a:lnTo>
                      <a:pt x="33909" y="4016756"/>
                    </a:lnTo>
                    <a:cubicBezTo>
                      <a:pt x="33909" y="4449191"/>
                      <a:pt x="384556" y="4799838"/>
                      <a:pt x="817245" y="4799838"/>
                    </a:cubicBezTo>
                    <a:lnTo>
                      <a:pt x="4251452" y="4799838"/>
                    </a:lnTo>
                    <a:cubicBezTo>
                      <a:pt x="4684014" y="4799838"/>
                      <a:pt x="5034788" y="4449191"/>
                      <a:pt x="5034788" y="4016756"/>
                    </a:cubicBezTo>
                    <a:lnTo>
                      <a:pt x="5034788" y="816864"/>
                    </a:lnTo>
                    <a:cubicBezTo>
                      <a:pt x="5034788" y="384429"/>
                      <a:pt x="4684141" y="33782"/>
                      <a:pt x="4251452" y="33782"/>
                    </a:cubicBezTo>
                    <a:lnTo>
                      <a:pt x="817118" y="33782"/>
                    </a:lnTo>
                    <a:lnTo>
                      <a:pt x="817118" y="16891"/>
                    </a:lnTo>
                    <a:lnTo>
                      <a:pt x="817118" y="33909"/>
                    </a:lnTo>
                    <a:cubicBezTo>
                      <a:pt x="384556" y="33909"/>
                      <a:pt x="33909" y="384429"/>
                      <a:pt x="33909" y="81686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1F82C170-1C3B-5281-8B0F-5EDA745CDD64}"/>
                </a:ext>
              </a:extLst>
            </p:cNvPr>
            <p:cNvSpPr txBox="1"/>
            <p:nvPr/>
          </p:nvSpPr>
          <p:spPr>
            <a:xfrm>
              <a:off x="12450039" y="4660153"/>
              <a:ext cx="2233212" cy="1110132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734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badi" panose="020B0604020104020204" pitchFamily="34" charset="0"/>
                </a:rPr>
                <a:t>Termo de referência ou Projeto Básico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00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A3E708F-005C-4E99-5607-83D92AFA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24457" cy="95794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Documento de formalização da demanda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137E326-B65E-8CDC-33A3-018D3DE4A4B4}"/>
              </a:ext>
            </a:extLst>
          </p:cNvPr>
          <p:cNvSpPr txBox="1"/>
          <p:nvPr/>
        </p:nvSpPr>
        <p:spPr>
          <a:xfrm>
            <a:off x="0" y="957943"/>
            <a:ext cx="12192000" cy="5518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28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>
              <a:lnSpc>
                <a:spcPts val="4900"/>
              </a:lnSpc>
            </a:pPr>
            <a:endParaRPr lang="en-US" sz="28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>
              <a:lnSpc>
                <a:spcPts val="4900"/>
              </a:lnSpc>
            </a:pPr>
            <a:r>
              <a:rPr lang="en-US" sz="2800" spc="56" dirty="0">
                <a:solidFill>
                  <a:srgbClr val="000000"/>
                </a:solidFill>
                <a:latin typeface="Abadi" panose="020B0604020104020204" pitchFamily="34" charset="0"/>
              </a:rPr>
              <a:t>Art. 12. </a:t>
            </a:r>
            <a:r>
              <a:rPr lang="en-US" sz="2800" spc="56" dirty="0">
                <a:solidFill>
                  <a:srgbClr val="FF0000"/>
                </a:solidFill>
                <a:latin typeface="Abadi" panose="020B0604020104020204" pitchFamily="34" charset="0"/>
              </a:rPr>
              <a:t>No processo licitatório</a:t>
            </a:r>
            <a:r>
              <a:rPr lang="en-US" sz="2800" spc="56" dirty="0">
                <a:solidFill>
                  <a:srgbClr val="000000"/>
                </a:solidFill>
                <a:latin typeface="Abadi" panose="020B0604020104020204" pitchFamily="34" charset="0"/>
              </a:rPr>
              <a:t>, observar-se-á o seguinte:</a:t>
            </a:r>
          </a:p>
          <a:p>
            <a:pPr algn="l">
              <a:lnSpc>
                <a:spcPts val="4760"/>
              </a:lnSpc>
            </a:pPr>
            <a:r>
              <a:rPr lang="en-US" sz="2800" spc="57" dirty="0">
                <a:solidFill>
                  <a:srgbClr val="000000"/>
                </a:solidFill>
                <a:latin typeface="Abadi" panose="020B0604020104020204" pitchFamily="34" charset="0"/>
              </a:rPr>
              <a:t>VII - </a:t>
            </a:r>
            <a:r>
              <a:rPr lang="en-US" sz="2800" spc="57" dirty="0">
                <a:solidFill>
                  <a:srgbClr val="FF0000"/>
                </a:solidFill>
                <a:latin typeface="Abadi" panose="020B0604020104020204" pitchFamily="34" charset="0"/>
              </a:rPr>
              <a:t>a partir de documentos de formalização de demandas</a:t>
            </a:r>
            <a:r>
              <a:rPr lang="en-US" sz="2800" spc="57" dirty="0">
                <a:solidFill>
                  <a:srgbClr val="000000"/>
                </a:solidFill>
                <a:latin typeface="Abadi" panose="020B0604020104020204" pitchFamily="34" charset="0"/>
              </a:rPr>
              <a:t>, os órgãos responsáveis pelo planejamento de cada ente federativo poderão, na forma de regulamento, elaborar plano de contratações anual, com o objetivo de racionalizar as contratações dos órgãos e entidades sob sua competência, garantir o alinhamento com o seu planejamento estratégico e subsidiar a elaboração das respectivas leis orçamentárias.</a:t>
            </a:r>
          </a:p>
        </p:txBody>
      </p:sp>
    </p:spTree>
    <p:extLst>
      <p:ext uri="{BB962C8B-B14F-4D97-AF65-F5344CB8AC3E}">
        <p14:creationId xmlns:p14="http://schemas.microsoft.com/office/powerpoint/2010/main" val="152087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7D33878-7787-F1E6-FF57-86C80177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24457" cy="9361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Documento de formalização da demanda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233E14C-6F80-C467-0E62-F994361DEA6A}"/>
              </a:ext>
            </a:extLst>
          </p:cNvPr>
          <p:cNvSpPr txBox="1"/>
          <p:nvPr/>
        </p:nvSpPr>
        <p:spPr>
          <a:xfrm>
            <a:off x="0" y="936171"/>
            <a:ext cx="12192000" cy="498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>
              <a:lnSpc>
                <a:spcPts val="4900"/>
              </a:lnSpc>
            </a:pP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Art. 72. O </a:t>
            </a:r>
            <a:r>
              <a:rPr lang="en-US" sz="3200" spc="56" dirty="0">
                <a:solidFill>
                  <a:srgbClr val="FF0000"/>
                </a:solidFill>
                <a:latin typeface="Abadi" panose="020B0604020104020204" pitchFamily="34" charset="0"/>
              </a:rPr>
              <a:t>processo de contratação direta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, que compreende os casos de </a:t>
            </a:r>
            <a:r>
              <a:rPr lang="en-US" sz="3200" u="sng" spc="56" dirty="0">
                <a:solidFill>
                  <a:srgbClr val="000000"/>
                </a:solidFill>
                <a:latin typeface="Abadi" panose="020B0604020104020204" pitchFamily="34" charset="0"/>
              </a:rPr>
              <a:t>inexigibilidade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 e de </a:t>
            </a:r>
            <a:r>
              <a:rPr lang="en-US" sz="3200" u="sng" spc="56" dirty="0">
                <a:solidFill>
                  <a:srgbClr val="000000"/>
                </a:solidFill>
                <a:latin typeface="Abadi" panose="020B0604020104020204" pitchFamily="34" charset="0"/>
              </a:rPr>
              <a:t>dispensa de licitação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spc="56" dirty="0">
                <a:solidFill>
                  <a:srgbClr val="FF0000"/>
                </a:solidFill>
                <a:latin typeface="Abadi" panose="020B0604020104020204" pitchFamily="34" charset="0"/>
              </a:rPr>
              <a:t>deverá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 ser instruído com os seguintes documentos:</a:t>
            </a: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I - 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documento de formalização de demanda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e, se for o caso, estudo técnico preliminar, análise de riscos, termo de referência, projeto básico ou projeto executivo;</a:t>
            </a:r>
          </a:p>
        </p:txBody>
      </p:sp>
    </p:spTree>
    <p:extLst>
      <p:ext uri="{BB962C8B-B14F-4D97-AF65-F5344CB8AC3E}">
        <p14:creationId xmlns:p14="http://schemas.microsoft.com/office/powerpoint/2010/main" val="138138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143FEA8-FD21-1F29-29D1-286E8157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46229" cy="892629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Documento de formalização da demanda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B3E3BD6-C8B2-253F-7AC8-5E1771E8CD3B}"/>
              </a:ext>
            </a:extLst>
          </p:cNvPr>
          <p:cNvSpPr txBox="1"/>
          <p:nvPr/>
        </p:nvSpPr>
        <p:spPr>
          <a:xfrm>
            <a:off x="0" y="892629"/>
            <a:ext cx="12192000" cy="5605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pt-BR" sz="3200" b="1" dirty="0">
                <a:latin typeface="Abadi" panose="020B0604020104020204" pitchFamily="34" charset="0"/>
              </a:rPr>
              <a:t>Decreto nº 10.139/2022</a:t>
            </a:r>
          </a:p>
          <a:p>
            <a:pPr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  <a:ea typeface="Montserrat Bold"/>
            </a:endParaRPr>
          </a:p>
          <a:p>
            <a:pPr>
              <a:lnSpc>
                <a:spcPts val="4900"/>
              </a:lnSpc>
            </a:pPr>
            <a:r>
              <a:rPr lang="pt-BR" sz="3200" dirty="0">
                <a:latin typeface="Abadi" panose="020B0604020104020204" pitchFamily="34" charset="0"/>
              </a:rPr>
              <a:t>Art. 2º Para os efeitos deste Decreto, são adotadas as seguintes definições:</a:t>
            </a: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>
              <a:lnSpc>
                <a:spcPts val="4900"/>
              </a:lnSpc>
            </a:pPr>
            <a:r>
              <a:rPr lang="pt-BR" sz="3200" dirty="0">
                <a:latin typeface="Abadi" panose="020B0604020104020204" pitchFamily="34" charset="0"/>
              </a:rPr>
              <a:t>III – Documento de Oficialização de Demanda – DOD: documento que </a:t>
            </a:r>
            <a:r>
              <a:rPr lang="pt-BR" sz="3200" dirty="0">
                <a:solidFill>
                  <a:srgbClr val="FF0000"/>
                </a:solidFill>
                <a:latin typeface="Abadi" panose="020B0604020104020204" pitchFamily="34" charset="0"/>
              </a:rPr>
              <a:t>informa o início do processo de contratação</a:t>
            </a:r>
            <a:r>
              <a:rPr lang="pt-BR" sz="3200" dirty="0">
                <a:latin typeface="Abadi" panose="020B0604020104020204" pitchFamily="34" charset="0"/>
              </a:rPr>
              <a:t> e que objetiva </a:t>
            </a:r>
            <a:r>
              <a:rPr lang="pt-BR" sz="3200" dirty="0">
                <a:solidFill>
                  <a:srgbClr val="FF0000"/>
                </a:solidFill>
                <a:latin typeface="Abadi" panose="020B0604020104020204" pitchFamily="34" charset="0"/>
              </a:rPr>
              <a:t>identificar a demanda no Plano de Contratações Anual</a:t>
            </a:r>
            <a:r>
              <a:rPr lang="pt-BR" sz="3200" dirty="0">
                <a:latin typeface="Abadi" panose="020B0604020104020204" pitchFamily="34" charset="0"/>
              </a:rPr>
              <a:t>, bem como designar os integrantes técnicos da equipe de planejamento e o responsável pela pesquisa de preços;</a:t>
            </a:r>
            <a:endParaRPr lang="en-US" sz="3200" spc="59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4C10DA-F014-FA35-12BC-E3CD86E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89771" cy="95794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Plano de contratações anual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5DCF9F1-1E38-BAE5-99E5-4AF1801801C1}"/>
              </a:ext>
            </a:extLst>
          </p:cNvPr>
          <p:cNvSpPr txBox="1"/>
          <p:nvPr/>
        </p:nvSpPr>
        <p:spPr>
          <a:xfrm>
            <a:off x="0" y="957943"/>
            <a:ext cx="12192000" cy="4976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2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 algn="l"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Art. 18. 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A </a:t>
            </a:r>
            <a:r>
              <a:rPr lang="pt-BR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fase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 preparatória do processo licitatório </a:t>
            </a:r>
            <a:r>
              <a:rPr lang="pt-BR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é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 caracterizada pelo </a:t>
            </a:r>
            <a:r>
              <a:rPr lang="en-US" sz="3200" spc="59" dirty="0">
                <a:solidFill>
                  <a:srgbClr val="FF3131"/>
                </a:solidFill>
                <a:latin typeface="Abadi" panose="020B0604020104020204" pitchFamily="34" charset="0"/>
              </a:rPr>
              <a:t>planejamento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e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deve compatibilizar-se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com o plano de contratações anual de que trata o </a:t>
            </a:r>
            <a:r>
              <a:rPr lang="en-US" sz="3200" spc="59" dirty="0">
                <a:solidFill>
                  <a:srgbClr val="92D050"/>
                </a:solidFill>
                <a:latin typeface="Abadi" panose="020B0604020104020204" pitchFamily="34" charset="0"/>
              </a:rPr>
              <a:t>inciso VII do caput do art. 12 desta Lei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sempre que elaborado, e com as leis orçamentárias, bem como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abordar todas as considerações técnicas, mercadológicas e de gestão que podem interferir na contratação, compreendidos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882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49C2330-3CDC-E565-B674-6B106EDC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46229" cy="9144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Plano de contratações anual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47FD5E8-477B-C9D5-0453-A3B91D0E3438}"/>
              </a:ext>
            </a:extLst>
          </p:cNvPr>
          <p:cNvSpPr txBox="1"/>
          <p:nvPr/>
        </p:nvSpPr>
        <p:spPr>
          <a:xfrm>
            <a:off x="0" y="914401"/>
            <a:ext cx="12192000" cy="3717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pt-BR" sz="3200" b="1" dirty="0">
                <a:latin typeface="Abadi" panose="020B0604020104020204" pitchFamily="34" charset="0"/>
              </a:rPr>
              <a:t>Decreto nº 67.689/2023</a:t>
            </a:r>
          </a:p>
          <a:p>
            <a:pPr algn="l"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>
              <a:lnSpc>
                <a:spcPts val="4900"/>
              </a:lnSpc>
            </a:pPr>
            <a:r>
              <a:rPr lang="pt-BR" sz="3200" dirty="0">
                <a:latin typeface="Abadi" panose="020B0604020104020204" pitchFamily="34" charset="0"/>
              </a:rPr>
              <a:t>Art. 1º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Este decreto regulamenta o inciso VII do artigo 12 da Lei federal </a:t>
            </a:r>
            <a:r>
              <a:rPr lang="pt-BR" sz="3200" b="0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n°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14.133, de 1° de abril de 2021, para dispor sobre o plano de contratações anual no âmbito dos órgãos e entidades da Administração Pública direta e autárquica</a:t>
            </a:r>
            <a:r>
              <a:rPr lang="pt-BR" sz="3200" dirty="0">
                <a:latin typeface="Abadi" panose="020B0604020104020204" pitchFamily="34" charset="0"/>
              </a:rPr>
              <a:t>.</a:t>
            </a:r>
            <a:endParaRPr lang="en-US" sz="3200" spc="59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0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79CD08-AB17-6F75-0F12-D1F82AF4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655750" cy="94210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Plano de contratações anual</a:t>
            </a: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FEB8A8D8-383C-06B5-B362-33D2DCE6D1C2}"/>
              </a:ext>
            </a:extLst>
          </p:cNvPr>
          <p:cNvSpPr txBox="1"/>
          <p:nvPr/>
        </p:nvSpPr>
        <p:spPr>
          <a:xfrm>
            <a:off x="0" y="951568"/>
            <a:ext cx="12192000" cy="1076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 dirty="0">
                <a:solidFill>
                  <a:srgbClr val="000000"/>
                </a:solidFill>
                <a:latin typeface="Abadi" panose="020B0604020104020204" pitchFamily="34" charset="0"/>
              </a:rPr>
              <a:t>Objetivos do PCA</a:t>
            </a:r>
          </a:p>
          <a:p>
            <a:pPr algn="just">
              <a:lnSpc>
                <a:spcPts val="4200"/>
              </a:lnSpc>
            </a:pPr>
            <a:r>
              <a:rPr lang="pt-BR" sz="3600" b="1" dirty="0">
                <a:latin typeface="Abadi" panose="020B0604020104020204" pitchFamily="34" charset="0"/>
              </a:rPr>
              <a:t>Decreto nº 67.689/2023</a:t>
            </a:r>
            <a:endParaRPr lang="en-US" sz="3500" b="1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69F35D7-2195-E896-7D8B-77EA417CFEF5}"/>
              </a:ext>
            </a:extLst>
          </p:cNvPr>
          <p:cNvGrpSpPr/>
          <p:nvPr/>
        </p:nvGrpSpPr>
        <p:grpSpPr>
          <a:xfrm>
            <a:off x="318719" y="2481256"/>
            <a:ext cx="11546711" cy="3425176"/>
            <a:chOff x="405803" y="2481256"/>
            <a:chExt cx="11687026" cy="3179315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8E7E0579-1836-BBA7-04F7-C8A6C5ADFCAE}"/>
                </a:ext>
              </a:extLst>
            </p:cNvPr>
            <p:cNvGrpSpPr/>
            <p:nvPr/>
          </p:nvGrpSpPr>
          <p:grpSpPr>
            <a:xfrm>
              <a:off x="405803" y="2481256"/>
              <a:ext cx="8564026" cy="3179315"/>
              <a:chOff x="405803" y="2481256"/>
              <a:chExt cx="10335364" cy="4210011"/>
            </a:xfrm>
          </p:grpSpPr>
          <p:grpSp>
            <p:nvGrpSpPr>
              <p:cNvPr id="13" name="Group 2">
                <a:extLst>
                  <a:ext uri="{FF2B5EF4-FFF2-40B4-BE49-F238E27FC236}">
                    <a16:creationId xmlns:a16="http://schemas.microsoft.com/office/drawing/2014/main" id="{C26F0043-8B4A-8E8D-AD8B-535497E9ACFA}"/>
                  </a:ext>
                </a:extLst>
              </p:cNvPr>
              <p:cNvGrpSpPr/>
              <p:nvPr/>
            </p:nvGrpSpPr>
            <p:grpSpPr>
              <a:xfrm>
                <a:off x="405803" y="2481256"/>
                <a:ext cx="3242851" cy="1953303"/>
                <a:chOff x="0" y="0"/>
                <a:chExt cx="5785844" cy="3485052"/>
              </a:xfrm>
            </p:grpSpPr>
            <p:sp>
              <p:nvSpPr>
                <p:cNvPr id="35" name="Freeform 3">
                  <a:extLst>
                    <a:ext uri="{FF2B5EF4-FFF2-40B4-BE49-F238E27FC236}">
                      <a16:creationId xmlns:a16="http://schemas.microsoft.com/office/drawing/2014/main" id="{6420497D-220B-7D7C-DDF1-E721E9D951C7}"/>
                    </a:ext>
                  </a:extLst>
                </p:cNvPr>
                <p:cNvSpPr/>
                <p:nvPr/>
              </p:nvSpPr>
              <p:spPr>
                <a:xfrm>
                  <a:off x="16891" y="16891"/>
                  <a:ext cx="5751957" cy="34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957" h="3451225">
                      <a:moveTo>
                        <a:pt x="0" y="0"/>
                      </a:moveTo>
                      <a:lnTo>
                        <a:pt x="5751957" y="0"/>
                      </a:lnTo>
                      <a:lnTo>
                        <a:pt x="5751957" y="3451225"/>
                      </a:lnTo>
                      <a:lnTo>
                        <a:pt x="0" y="3451225"/>
                      </a:lnTo>
                      <a:close/>
                    </a:path>
                  </a:pathLst>
                </a:custGeom>
                <a:solidFill>
                  <a:srgbClr val="4F81BD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  <p:sp>
              <p:nvSpPr>
                <p:cNvPr id="36" name="Freeform 4">
                  <a:extLst>
                    <a:ext uri="{FF2B5EF4-FFF2-40B4-BE49-F238E27FC236}">
                      <a16:creationId xmlns:a16="http://schemas.microsoft.com/office/drawing/2014/main" id="{E13A5B43-34E8-0D43-6940-5101E7FBC4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785739" cy="34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739" h="3485007">
                      <a:moveTo>
                        <a:pt x="16891" y="0"/>
                      </a:moveTo>
                      <a:lnTo>
                        <a:pt x="5768848" y="0"/>
                      </a:lnTo>
                      <a:cubicBezTo>
                        <a:pt x="5778246" y="0"/>
                        <a:pt x="5785739" y="7620"/>
                        <a:pt x="5785739" y="16891"/>
                      </a:cubicBezTo>
                      <a:lnTo>
                        <a:pt x="5785739" y="3468116"/>
                      </a:lnTo>
                      <a:cubicBezTo>
                        <a:pt x="5785739" y="3477514"/>
                        <a:pt x="5778119" y="3485007"/>
                        <a:pt x="5768848" y="3485007"/>
                      </a:cubicBezTo>
                      <a:lnTo>
                        <a:pt x="16891" y="3485007"/>
                      </a:lnTo>
                      <a:cubicBezTo>
                        <a:pt x="7493" y="3485007"/>
                        <a:pt x="0" y="3477387"/>
                        <a:pt x="0" y="3468116"/>
                      </a:cubicBezTo>
                      <a:lnTo>
                        <a:pt x="0" y="16891"/>
                      </a:lnTo>
                      <a:cubicBezTo>
                        <a:pt x="0" y="7620"/>
                        <a:pt x="7620" y="0"/>
                        <a:pt x="16891" y="0"/>
                      </a:cubicBezTo>
                      <a:moveTo>
                        <a:pt x="16891" y="33909"/>
                      </a:moveTo>
                      <a:lnTo>
                        <a:pt x="16891" y="16891"/>
                      </a:lnTo>
                      <a:lnTo>
                        <a:pt x="33909" y="16891"/>
                      </a:lnTo>
                      <a:lnTo>
                        <a:pt x="33909" y="3468116"/>
                      </a:lnTo>
                      <a:lnTo>
                        <a:pt x="16891" y="3468116"/>
                      </a:lnTo>
                      <a:lnTo>
                        <a:pt x="16891" y="3451225"/>
                      </a:lnTo>
                      <a:lnTo>
                        <a:pt x="5768848" y="3451225"/>
                      </a:lnTo>
                      <a:lnTo>
                        <a:pt x="5768848" y="3468116"/>
                      </a:lnTo>
                      <a:lnTo>
                        <a:pt x="5751957" y="3468116"/>
                      </a:lnTo>
                      <a:lnTo>
                        <a:pt x="5751957" y="16891"/>
                      </a:lnTo>
                      <a:lnTo>
                        <a:pt x="5768848" y="16891"/>
                      </a:lnTo>
                      <a:lnTo>
                        <a:pt x="5768848" y="33909"/>
                      </a:lnTo>
                      <a:lnTo>
                        <a:pt x="16891" y="33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</p:grpSp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252BE7D4-6999-FEE5-10EC-6810CC7EA9B4}"/>
                  </a:ext>
                </a:extLst>
              </p:cNvPr>
              <p:cNvSpPr txBox="1"/>
              <p:nvPr/>
            </p:nvSpPr>
            <p:spPr>
              <a:xfrm>
                <a:off x="482309" y="2542923"/>
                <a:ext cx="3072017" cy="8151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1"/>
                  </a:lnSpc>
                </a:pPr>
                <a:r>
                  <a:rPr lang="en-US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Racionalizar as contratações</a:t>
                </a:r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9203F060-8890-019F-A86C-0FF5D95AC71D}"/>
                  </a:ext>
                </a:extLst>
              </p:cNvPr>
              <p:cNvGrpSpPr/>
              <p:nvPr/>
            </p:nvGrpSpPr>
            <p:grpSpPr>
              <a:xfrm>
                <a:off x="3952059" y="2481256"/>
                <a:ext cx="3242851" cy="1953303"/>
                <a:chOff x="0" y="0"/>
                <a:chExt cx="5785844" cy="3485052"/>
              </a:xfrm>
            </p:grpSpPr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id="{F8BA5795-EC0A-631C-F657-7BF3CC048B05}"/>
                    </a:ext>
                  </a:extLst>
                </p:cNvPr>
                <p:cNvSpPr/>
                <p:nvPr/>
              </p:nvSpPr>
              <p:spPr>
                <a:xfrm>
                  <a:off x="16891" y="16891"/>
                  <a:ext cx="5751957" cy="34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957" h="3451225">
                      <a:moveTo>
                        <a:pt x="0" y="0"/>
                      </a:moveTo>
                      <a:lnTo>
                        <a:pt x="5751957" y="0"/>
                      </a:lnTo>
                      <a:lnTo>
                        <a:pt x="5751957" y="3451225"/>
                      </a:lnTo>
                      <a:lnTo>
                        <a:pt x="0" y="3451225"/>
                      </a:lnTo>
                      <a:close/>
                    </a:path>
                  </a:pathLst>
                </a:custGeom>
                <a:solidFill>
                  <a:srgbClr val="4F81BD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  <p:sp>
              <p:nvSpPr>
                <p:cNvPr id="34" name="Freeform 8">
                  <a:extLst>
                    <a:ext uri="{FF2B5EF4-FFF2-40B4-BE49-F238E27FC236}">
                      <a16:creationId xmlns:a16="http://schemas.microsoft.com/office/drawing/2014/main" id="{0C6F65C8-F3D9-8BEB-9150-B15D9EADBF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785739" cy="34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739" h="3485007">
                      <a:moveTo>
                        <a:pt x="16891" y="0"/>
                      </a:moveTo>
                      <a:lnTo>
                        <a:pt x="5768848" y="0"/>
                      </a:lnTo>
                      <a:cubicBezTo>
                        <a:pt x="5778246" y="0"/>
                        <a:pt x="5785739" y="7620"/>
                        <a:pt x="5785739" y="16891"/>
                      </a:cubicBezTo>
                      <a:lnTo>
                        <a:pt x="5785739" y="3468116"/>
                      </a:lnTo>
                      <a:cubicBezTo>
                        <a:pt x="5785739" y="3477514"/>
                        <a:pt x="5778119" y="3485007"/>
                        <a:pt x="5768848" y="3485007"/>
                      </a:cubicBezTo>
                      <a:lnTo>
                        <a:pt x="16891" y="3485007"/>
                      </a:lnTo>
                      <a:cubicBezTo>
                        <a:pt x="7493" y="3485007"/>
                        <a:pt x="0" y="3477387"/>
                        <a:pt x="0" y="3468116"/>
                      </a:cubicBezTo>
                      <a:lnTo>
                        <a:pt x="0" y="16891"/>
                      </a:lnTo>
                      <a:cubicBezTo>
                        <a:pt x="0" y="7620"/>
                        <a:pt x="7620" y="0"/>
                        <a:pt x="16891" y="0"/>
                      </a:cubicBezTo>
                      <a:moveTo>
                        <a:pt x="16891" y="33909"/>
                      </a:moveTo>
                      <a:lnTo>
                        <a:pt x="16891" y="16891"/>
                      </a:lnTo>
                      <a:lnTo>
                        <a:pt x="33909" y="16891"/>
                      </a:lnTo>
                      <a:lnTo>
                        <a:pt x="33909" y="3468116"/>
                      </a:lnTo>
                      <a:lnTo>
                        <a:pt x="16891" y="3468116"/>
                      </a:lnTo>
                      <a:lnTo>
                        <a:pt x="16891" y="3451225"/>
                      </a:lnTo>
                      <a:lnTo>
                        <a:pt x="5768848" y="3451225"/>
                      </a:lnTo>
                      <a:lnTo>
                        <a:pt x="5768848" y="3468116"/>
                      </a:lnTo>
                      <a:lnTo>
                        <a:pt x="5751957" y="3468116"/>
                      </a:lnTo>
                      <a:lnTo>
                        <a:pt x="5751957" y="16891"/>
                      </a:lnTo>
                      <a:lnTo>
                        <a:pt x="5768848" y="16891"/>
                      </a:lnTo>
                      <a:lnTo>
                        <a:pt x="5768848" y="33909"/>
                      </a:lnTo>
                      <a:lnTo>
                        <a:pt x="16891" y="33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</p:grp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B7EF9CEA-A8A5-9366-D1A0-A7BF408951BD}"/>
                  </a:ext>
                </a:extLst>
              </p:cNvPr>
              <p:cNvSpPr txBox="1"/>
              <p:nvPr/>
            </p:nvSpPr>
            <p:spPr>
              <a:xfrm>
                <a:off x="4037475" y="2542922"/>
                <a:ext cx="3072017" cy="1114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1"/>
                  </a:lnSpc>
                </a:pPr>
                <a:r>
                  <a:rPr lang="pt-BR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Garantir o alinhamento com o planejamento estratégico</a:t>
                </a:r>
                <a:endParaRPr 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  <p:grpSp>
            <p:nvGrpSpPr>
              <p:cNvPr id="17" name="Group 10">
                <a:extLst>
                  <a:ext uri="{FF2B5EF4-FFF2-40B4-BE49-F238E27FC236}">
                    <a16:creationId xmlns:a16="http://schemas.microsoft.com/office/drawing/2014/main" id="{D3F1DA56-E73F-647E-186B-92F9CD81E4CA}"/>
                  </a:ext>
                </a:extLst>
              </p:cNvPr>
              <p:cNvGrpSpPr/>
              <p:nvPr/>
            </p:nvGrpSpPr>
            <p:grpSpPr>
              <a:xfrm>
                <a:off x="7498316" y="2481256"/>
                <a:ext cx="3242851" cy="1953303"/>
                <a:chOff x="0" y="0"/>
                <a:chExt cx="5785844" cy="3485052"/>
              </a:xfrm>
            </p:grpSpPr>
            <p:sp>
              <p:nvSpPr>
                <p:cNvPr id="31" name="Freeform 11">
                  <a:extLst>
                    <a:ext uri="{FF2B5EF4-FFF2-40B4-BE49-F238E27FC236}">
                      <a16:creationId xmlns:a16="http://schemas.microsoft.com/office/drawing/2014/main" id="{E7CB0644-D058-85CD-4DD6-D0A65986A8E7}"/>
                    </a:ext>
                  </a:extLst>
                </p:cNvPr>
                <p:cNvSpPr/>
                <p:nvPr/>
              </p:nvSpPr>
              <p:spPr>
                <a:xfrm>
                  <a:off x="16891" y="16891"/>
                  <a:ext cx="5751957" cy="34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957" h="3451225">
                      <a:moveTo>
                        <a:pt x="0" y="0"/>
                      </a:moveTo>
                      <a:lnTo>
                        <a:pt x="5751957" y="0"/>
                      </a:lnTo>
                      <a:lnTo>
                        <a:pt x="5751957" y="3451225"/>
                      </a:lnTo>
                      <a:lnTo>
                        <a:pt x="0" y="3451225"/>
                      </a:lnTo>
                      <a:close/>
                    </a:path>
                  </a:pathLst>
                </a:custGeom>
                <a:solidFill>
                  <a:srgbClr val="4F81BD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8371967C-4C6C-F490-30A7-7018F6F2E0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785739" cy="34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739" h="3485007">
                      <a:moveTo>
                        <a:pt x="16891" y="0"/>
                      </a:moveTo>
                      <a:lnTo>
                        <a:pt x="5768848" y="0"/>
                      </a:lnTo>
                      <a:cubicBezTo>
                        <a:pt x="5778246" y="0"/>
                        <a:pt x="5785739" y="7620"/>
                        <a:pt x="5785739" y="16891"/>
                      </a:cubicBezTo>
                      <a:lnTo>
                        <a:pt x="5785739" y="3468116"/>
                      </a:lnTo>
                      <a:cubicBezTo>
                        <a:pt x="5785739" y="3477514"/>
                        <a:pt x="5778119" y="3485007"/>
                        <a:pt x="5768848" y="3485007"/>
                      </a:cubicBezTo>
                      <a:lnTo>
                        <a:pt x="16891" y="3485007"/>
                      </a:lnTo>
                      <a:cubicBezTo>
                        <a:pt x="7493" y="3485007"/>
                        <a:pt x="0" y="3477387"/>
                        <a:pt x="0" y="3468116"/>
                      </a:cubicBezTo>
                      <a:lnTo>
                        <a:pt x="0" y="16891"/>
                      </a:lnTo>
                      <a:cubicBezTo>
                        <a:pt x="0" y="7620"/>
                        <a:pt x="7620" y="0"/>
                        <a:pt x="16891" y="0"/>
                      </a:cubicBezTo>
                      <a:moveTo>
                        <a:pt x="16891" y="33909"/>
                      </a:moveTo>
                      <a:lnTo>
                        <a:pt x="16891" y="16891"/>
                      </a:lnTo>
                      <a:lnTo>
                        <a:pt x="33909" y="16891"/>
                      </a:lnTo>
                      <a:lnTo>
                        <a:pt x="33909" y="3468116"/>
                      </a:lnTo>
                      <a:lnTo>
                        <a:pt x="16891" y="3468116"/>
                      </a:lnTo>
                      <a:lnTo>
                        <a:pt x="16891" y="3451225"/>
                      </a:lnTo>
                      <a:lnTo>
                        <a:pt x="5768848" y="3451225"/>
                      </a:lnTo>
                      <a:lnTo>
                        <a:pt x="5768848" y="3468116"/>
                      </a:lnTo>
                      <a:lnTo>
                        <a:pt x="5751957" y="3468116"/>
                      </a:lnTo>
                      <a:lnTo>
                        <a:pt x="5751957" y="16891"/>
                      </a:lnTo>
                      <a:lnTo>
                        <a:pt x="5768848" y="16891"/>
                      </a:lnTo>
                      <a:lnTo>
                        <a:pt x="5768848" y="33909"/>
                      </a:lnTo>
                      <a:lnTo>
                        <a:pt x="16891" y="33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</p:grp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42DEACA8-7DF5-3DB0-4EE5-027C93B64342}"/>
                  </a:ext>
                </a:extLst>
              </p:cNvPr>
              <p:cNvSpPr txBox="1"/>
              <p:nvPr/>
            </p:nvSpPr>
            <p:spPr>
              <a:xfrm>
                <a:off x="7583733" y="2542281"/>
                <a:ext cx="3072017" cy="7359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1"/>
                  </a:lnSpc>
                </a:pPr>
                <a:r>
                  <a:rPr lang="pt-BR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Subsidiar a elaboração das leis orçamentárias</a:t>
                </a:r>
                <a:endParaRPr 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  <p:grpSp>
            <p:nvGrpSpPr>
              <p:cNvPr id="19" name="Group 14">
                <a:extLst>
                  <a:ext uri="{FF2B5EF4-FFF2-40B4-BE49-F238E27FC236}">
                    <a16:creationId xmlns:a16="http://schemas.microsoft.com/office/drawing/2014/main" id="{861537AD-753F-9144-6113-E0C2A2E9C586}"/>
                  </a:ext>
                </a:extLst>
              </p:cNvPr>
              <p:cNvGrpSpPr/>
              <p:nvPr/>
            </p:nvGrpSpPr>
            <p:grpSpPr>
              <a:xfrm>
                <a:off x="405803" y="4737964"/>
                <a:ext cx="3242851" cy="1953303"/>
                <a:chOff x="0" y="0"/>
                <a:chExt cx="5785844" cy="3485052"/>
              </a:xfrm>
            </p:grpSpPr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02F09CAF-8249-35AC-9DC7-D4FC6B6EBFB5}"/>
                    </a:ext>
                  </a:extLst>
                </p:cNvPr>
                <p:cNvSpPr/>
                <p:nvPr/>
              </p:nvSpPr>
              <p:spPr>
                <a:xfrm>
                  <a:off x="16891" y="16891"/>
                  <a:ext cx="5751957" cy="34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957" h="3451225">
                      <a:moveTo>
                        <a:pt x="0" y="0"/>
                      </a:moveTo>
                      <a:lnTo>
                        <a:pt x="5751957" y="0"/>
                      </a:lnTo>
                      <a:lnTo>
                        <a:pt x="5751957" y="3451225"/>
                      </a:lnTo>
                      <a:lnTo>
                        <a:pt x="0" y="3451225"/>
                      </a:lnTo>
                      <a:close/>
                    </a:path>
                  </a:pathLst>
                </a:custGeom>
                <a:solidFill>
                  <a:srgbClr val="4F81BD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AAE7F31A-C002-DACF-AD72-BB8CED4BCB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785739" cy="34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739" h="3485007">
                      <a:moveTo>
                        <a:pt x="16891" y="0"/>
                      </a:moveTo>
                      <a:lnTo>
                        <a:pt x="5768848" y="0"/>
                      </a:lnTo>
                      <a:cubicBezTo>
                        <a:pt x="5778246" y="0"/>
                        <a:pt x="5785739" y="7620"/>
                        <a:pt x="5785739" y="16891"/>
                      </a:cubicBezTo>
                      <a:lnTo>
                        <a:pt x="5785739" y="3468116"/>
                      </a:lnTo>
                      <a:cubicBezTo>
                        <a:pt x="5785739" y="3477514"/>
                        <a:pt x="5778119" y="3485007"/>
                        <a:pt x="5768848" y="3485007"/>
                      </a:cubicBezTo>
                      <a:lnTo>
                        <a:pt x="16891" y="3485007"/>
                      </a:lnTo>
                      <a:cubicBezTo>
                        <a:pt x="7493" y="3485007"/>
                        <a:pt x="0" y="3477387"/>
                        <a:pt x="0" y="3468116"/>
                      </a:cubicBezTo>
                      <a:lnTo>
                        <a:pt x="0" y="16891"/>
                      </a:lnTo>
                      <a:cubicBezTo>
                        <a:pt x="0" y="7620"/>
                        <a:pt x="7620" y="0"/>
                        <a:pt x="16891" y="0"/>
                      </a:cubicBezTo>
                      <a:moveTo>
                        <a:pt x="16891" y="33909"/>
                      </a:moveTo>
                      <a:lnTo>
                        <a:pt x="16891" y="16891"/>
                      </a:lnTo>
                      <a:lnTo>
                        <a:pt x="33909" y="16891"/>
                      </a:lnTo>
                      <a:lnTo>
                        <a:pt x="33909" y="3468116"/>
                      </a:lnTo>
                      <a:lnTo>
                        <a:pt x="16891" y="3468116"/>
                      </a:lnTo>
                      <a:lnTo>
                        <a:pt x="16891" y="3451225"/>
                      </a:lnTo>
                      <a:lnTo>
                        <a:pt x="5768848" y="3451225"/>
                      </a:lnTo>
                      <a:lnTo>
                        <a:pt x="5768848" y="3468116"/>
                      </a:lnTo>
                      <a:lnTo>
                        <a:pt x="5751957" y="3468116"/>
                      </a:lnTo>
                      <a:lnTo>
                        <a:pt x="5751957" y="16891"/>
                      </a:lnTo>
                      <a:lnTo>
                        <a:pt x="5768848" y="16891"/>
                      </a:lnTo>
                      <a:lnTo>
                        <a:pt x="5768848" y="33909"/>
                      </a:lnTo>
                      <a:lnTo>
                        <a:pt x="16891" y="33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pt-BR" sz="1400" dirty="0"/>
                </a:p>
              </p:txBody>
            </p:sp>
          </p:grp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B77256B-9553-9170-2C59-A7398A1EB6FF}"/>
                  </a:ext>
                </a:extLst>
              </p:cNvPr>
              <p:cNvSpPr txBox="1"/>
              <p:nvPr/>
            </p:nvSpPr>
            <p:spPr>
              <a:xfrm>
                <a:off x="491220" y="4822044"/>
                <a:ext cx="3072017" cy="7359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1"/>
                  </a:lnSpc>
                </a:pPr>
                <a:r>
                  <a:rPr lang="pt-BR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Sinalizar intenções ao mercado fornecedor</a:t>
                </a:r>
                <a:endParaRPr 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1C575763-FBF0-5CE9-96FE-DEFD324C61E1}"/>
                </a:ext>
              </a:extLst>
            </p:cNvPr>
            <p:cNvGrpSpPr/>
            <p:nvPr/>
          </p:nvGrpSpPr>
          <p:grpSpPr>
            <a:xfrm>
              <a:off x="9218673" y="2488405"/>
              <a:ext cx="2874156" cy="1475077"/>
              <a:chOff x="405803" y="2481256"/>
              <a:chExt cx="3242851" cy="1953303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id="{363EE341-D8AD-0BEE-C1C7-FFF901F1E01F}"/>
                  </a:ext>
                </a:extLst>
              </p:cNvPr>
              <p:cNvGrpSpPr/>
              <p:nvPr/>
            </p:nvGrpSpPr>
            <p:grpSpPr>
              <a:xfrm>
                <a:off x="405803" y="2481256"/>
                <a:ext cx="3242851" cy="1953303"/>
                <a:chOff x="0" y="0"/>
                <a:chExt cx="5785844" cy="3485052"/>
              </a:xfrm>
            </p:grpSpPr>
            <p:sp>
              <p:nvSpPr>
                <p:cNvPr id="11" name="Freeform 3">
                  <a:extLst>
                    <a:ext uri="{FF2B5EF4-FFF2-40B4-BE49-F238E27FC236}">
                      <a16:creationId xmlns:a16="http://schemas.microsoft.com/office/drawing/2014/main" id="{5F602776-8583-B25A-095B-C6B4355921A9}"/>
                    </a:ext>
                  </a:extLst>
                </p:cNvPr>
                <p:cNvSpPr/>
                <p:nvPr/>
              </p:nvSpPr>
              <p:spPr>
                <a:xfrm>
                  <a:off x="16891" y="16891"/>
                  <a:ext cx="5751957" cy="34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957" h="3451225">
                      <a:moveTo>
                        <a:pt x="0" y="0"/>
                      </a:moveTo>
                      <a:lnTo>
                        <a:pt x="5751957" y="0"/>
                      </a:lnTo>
                      <a:lnTo>
                        <a:pt x="5751957" y="3451225"/>
                      </a:lnTo>
                      <a:lnTo>
                        <a:pt x="0" y="3451225"/>
                      </a:lnTo>
                      <a:close/>
                    </a:path>
                  </a:pathLst>
                </a:custGeom>
                <a:solidFill>
                  <a:srgbClr val="4F81BD"/>
                </a:solidFill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2" name="Freeform 4">
                  <a:extLst>
                    <a:ext uri="{FF2B5EF4-FFF2-40B4-BE49-F238E27FC236}">
                      <a16:creationId xmlns:a16="http://schemas.microsoft.com/office/drawing/2014/main" id="{E1561425-47FA-BB8A-CF77-E63C610947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785739" cy="3485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739" h="3485007">
                      <a:moveTo>
                        <a:pt x="16891" y="0"/>
                      </a:moveTo>
                      <a:lnTo>
                        <a:pt x="5768848" y="0"/>
                      </a:lnTo>
                      <a:cubicBezTo>
                        <a:pt x="5778246" y="0"/>
                        <a:pt x="5785739" y="7620"/>
                        <a:pt x="5785739" y="16891"/>
                      </a:cubicBezTo>
                      <a:lnTo>
                        <a:pt x="5785739" y="3468116"/>
                      </a:lnTo>
                      <a:cubicBezTo>
                        <a:pt x="5785739" y="3477514"/>
                        <a:pt x="5778119" y="3485007"/>
                        <a:pt x="5768848" y="3485007"/>
                      </a:cubicBezTo>
                      <a:lnTo>
                        <a:pt x="16891" y="3485007"/>
                      </a:lnTo>
                      <a:cubicBezTo>
                        <a:pt x="7493" y="3485007"/>
                        <a:pt x="0" y="3477387"/>
                        <a:pt x="0" y="3468116"/>
                      </a:cubicBezTo>
                      <a:lnTo>
                        <a:pt x="0" y="16891"/>
                      </a:lnTo>
                      <a:cubicBezTo>
                        <a:pt x="0" y="7620"/>
                        <a:pt x="7620" y="0"/>
                        <a:pt x="16891" y="0"/>
                      </a:cubicBezTo>
                      <a:moveTo>
                        <a:pt x="16891" y="33909"/>
                      </a:moveTo>
                      <a:lnTo>
                        <a:pt x="16891" y="16891"/>
                      </a:lnTo>
                      <a:lnTo>
                        <a:pt x="33909" y="16891"/>
                      </a:lnTo>
                      <a:lnTo>
                        <a:pt x="33909" y="3468116"/>
                      </a:lnTo>
                      <a:lnTo>
                        <a:pt x="16891" y="3468116"/>
                      </a:lnTo>
                      <a:lnTo>
                        <a:pt x="16891" y="3451225"/>
                      </a:lnTo>
                      <a:lnTo>
                        <a:pt x="5768848" y="3451225"/>
                      </a:lnTo>
                      <a:lnTo>
                        <a:pt x="5768848" y="3468116"/>
                      </a:lnTo>
                      <a:lnTo>
                        <a:pt x="5751957" y="3468116"/>
                      </a:lnTo>
                      <a:lnTo>
                        <a:pt x="5751957" y="16891"/>
                      </a:lnTo>
                      <a:lnTo>
                        <a:pt x="5768848" y="16891"/>
                      </a:lnTo>
                      <a:lnTo>
                        <a:pt x="5768848" y="33909"/>
                      </a:lnTo>
                      <a:lnTo>
                        <a:pt x="16891" y="339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4168DBFC-D1B5-FDCA-1352-1C5182B7A4B9}"/>
                  </a:ext>
                </a:extLst>
              </p:cNvPr>
              <p:cNvSpPr txBox="1"/>
              <p:nvPr/>
            </p:nvSpPr>
            <p:spPr>
              <a:xfrm>
                <a:off x="482309" y="2542923"/>
                <a:ext cx="3072017" cy="7359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1"/>
                  </a:lnSpc>
                </a:pPr>
                <a:r>
                  <a:rPr lang="pt-BR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Evitar o fracionamento de despesas</a:t>
                </a:r>
                <a:endParaRPr 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84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4FB8956-1148-BD9C-696A-513662BA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89771" cy="9144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Estudos técnicos preliminares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C1C9874-3525-07B9-F9DD-DAB178EAE7D1}"/>
              </a:ext>
            </a:extLst>
          </p:cNvPr>
          <p:cNvSpPr txBox="1"/>
          <p:nvPr/>
        </p:nvSpPr>
        <p:spPr>
          <a:xfrm>
            <a:off x="0" y="914401"/>
            <a:ext cx="12192000" cy="561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2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 algn="l"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Art. 18. (...)</a:t>
            </a:r>
          </a:p>
          <a:p>
            <a:pPr algn="l">
              <a:lnSpc>
                <a:spcPts val="4900"/>
              </a:lnSpc>
            </a:pP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  <a:ea typeface="Montserrat"/>
              </a:rPr>
              <a:t>§ 1º O </a:t>
            </a:r>
            <a:r>
              <a:rPr lang="en-US" sz="3200" spc="56" dirty="0">
                <a:solidFill>
                  <a:srgbClr val="FF3131"/>
                </a:solidFill>
                <a:latin typeface="Abadi" panose="020B0604020104020204" pitchFamily="34" charset="0"/>
              </a:rPr>
              <a:t>estudo técnico preliminar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 a que se refere o inciso I do caput deste artigo </a:t>
            </a:r>
            <a:r>
              <a:rPr lang="en-US" sz="3200" spc="56" dirty="0">
                <a:solidFill>
                  <a:srgbClr val="FF3131"/>
                </a:solidFill>
                <a:latin typeface="Abadi" panose="020B0604020104020204" pitchFamily="34" charset="0"/>
              </a:rPr>
              <a:t>deverá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200" u="sng" spc="56" dirty="0">
                <a:solidFill>
                  <a:srgbClr val="000000"/>
                </a:solidFill>
                <a:latin typeface="Abadi" panose="020B0604020104020204" pitchFamily="34" charset="0"/>
              </a:rPr>
              <a:t>evidenciar o problema a ser resolvido e a sua melhor solução</a:t>
            </a:r>
            <a:r>
              <a:rPr lang="en-US" sz="3200" spc="56" dirty="0">
                <a:solidFill>
                  <a:srgbClr val="000000"/>
                </a:solidFill>
                <a:latin typeface="Abadi" panose="020B0604020104020204" pitchFamily="34" charset="0"/>
              </a:rPr>
              <a:t>, de modo a permitir a avaliação da viabilidade técnica e econômica da contratação, e conterá os seguintes elementos:</a:t>
            </a: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370394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B3B081-F6C9-102E-D4A7-BC9FE67B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602686" cy="892629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Estudos técnicos preliminares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4F1B0E4-52DA-21B8-68FA-37BCBDFF6A63}"/>
              </a:ext>
            </a:extLst>
          </p:cNvPr>
          <p:cNvSpPr/>
          <p:nvPr/>
        </p:nvSpPr>
        <p:spPr>
          <a:xfrm>
            <a:off x="1355271" y="1812051"/>
            <a:ext cx="9039856" cy="4224078"/>
          </a:xfrm>
          <a:custGeom>
            <a:avLst/>
            <a:gdLst/>
            <a:ahLst/>
            <a:cxnLst/>
            <a:rect l="l" t="t" r="r" b="b"/>
            <a:pathLst>
              <a:path w="9039856" h="4224078">
                <a:moveTo>
                  <a:pt x="0" y="0"/>
                </a:moveTo>
                <a:lnTo>
                  <a:pt x="9039856" y="0"/>
                </a:lnTo>
                <a:lnTo>
                  <a:pt x="9039856" y="4224078"/>
                </a:lnTo>
                <a:lnTo>
                  <a:pt x="0" y="4224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F3FA473-0B8F-EADC-64F0-533654D81ED2}"/>
              </a:ext>
            </a:extLst>
          </p:cNvPr>
          <p:cNvSpPr txBox="1"/>
          <p:nvPr/>
        </p:nvSpPr>
        <p:spPr>
          <a:xfrm>
            <a:off x="1355272" y="3556337"/>
            <a:ext cx="3933331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58" dirty="0">
                <a:solidFill>
                  <a:srgbClr val="FFFFFF"/>
                </a:solidFill>
                <a:latin typeface="Montserrat Bold"/>
              </a:rPr>
              <a:t>ETP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F75A540-5458-2FA5-E0EA-47BDE020214D}"/>
              </a:ext>
            </a:extLst>
          </p:cNvPr>
          <p:cNvSpPr txBox="1"/>
          <p:nvPr/>
        </p:nvSpPr>
        <p:spPr>
          <a:xfrm>
            <a:off x="5875199" y="2172037"/>
            <a:ext cx="43692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50" dirty="0">
                <a:solidFill>
                  <a:srgbClr val="FFFFFF"/>
                </a:solidFill>
                <a:latin typeface="Montserrat"/>
              </a:rPr>
              <a:t>Indica o problema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15C10A6-5CE1-73B4-7491-EAACF7A0D98B}"/>
              </a:ext>
            </a:extLst>
          </p:cNvPr>
          <p:cNvSpPr txBox="1"/>
          <p:nvPr/>
        </p:nvSpPr>
        <p:spPr>
          <a:xfrm>
            <a:off x="5875199" y="3648412"/>
            <a:ext cx="43692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50" dirty="0">
                <a:solidFill>
                  <a:srgbClr val="FFFFFF"/>
                </a:solidFill>
                <a:latin typeface="Montserrat"/>
              </a:rPr>
              <a:t>Possíveis soluções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1E5296C-6DC1-7AF1-6591-4478B19A6788}"/>
              </a:ext>
            </a:extLst>
          </p:cNvPr>
          <p:cNvSpPr txBox="1"/>
          <p:nvPr/>
        </p:nvSpPr>
        <p:spPr>
          <a:xfrm>
            <a:off x="5875199" y="5067637"/>
            <a:ext cx="43692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50" dirty="0">
                <a:solidFill>
                  <a:srgbClr val="FFFFFF"/>
                </a:solidFill>
                <a:latin typeface="Montserrat"/>
              </a:rPr>
              <a:t>Justifica o objeto</a:t>
            </a:r>
          </a:p>
        </p:txBody>
      </p:sp>
    </p:spTree>
    <p:extLst>
      <p:ext uri="{BB962C8B-B14F-4D97-AF65-F5344CB8AC3E}">
        <p14:creationId xmlns:p14="http://schemas.microsoft.com/office/powerpoint/2010/main" val="219972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9F1BFA-0167-046F-6EA6-914E0460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36"/>
            <a:ext cx="11157857" cy="949007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Estudos técnicos preliminares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3298A367-A532-4001-2FCF-3E8807010B6D}"/>
              </a:ext>
            </a:extLst>
          </p:cNvPr>
          <p:cNvSpPr/>
          <p:nvPr/>
        </p:nvSpPr>
        <p:spPr>
          <a:xfrm>
            <a:off x="0" y="2202800"/>
            <a:ext cx="12192000" cy="4646264"/>
          </a:xfrm>
          <a:custGeom>
            <a:avLst/>
            <a:gdLst/>
            <a:ahLst/>
            <a:cxnLst/>
            <a:rect l="l" t="t" r="r" b="b"/>
            <a:pathLst>
              <a:path w="16230600" h="4655200">
                <a:moveTo>
                  <a:pt x="0" y="0"/>
                </a:moveTo>
                <a:lnTo>
                  <a:pt x="16230600" y="0"/>
                </a:lnTo>
                <a:lnTo>
                  <a:pt x="16230600" y="4655200"/>
                </a:lnTo>
                <a:lnTo>
                  <a:pt x="0" y="465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A5EB58D3-CBAF-8DCC-9324-0593D4594AFF}"/>
              </a:ext>
            </a:extLst>
          </p:cNvPr>
          <p:cNvSpPr txBox="1"/>
          <p:nvPr/>
        </p:nvSpPr>
        <p:spPr>
          <a:xfrm>
            <a:off x="0" y="957943"/>
            <a:ext cx="12192000" cy="1146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2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 algn="l">
              <a:lnSpc>
                <a:spcPts val="4200"/>
              </a:lnSpc>
            </a:pPr>
            <a:r>
              <a:rPr lang="en-US" sz="3200" spc="50" dirty="0">
                <a:solidFill>
                  <a:srgbClr val="000000"/>
                </a:solidFill>
                <a:latin typeface="Abadi" panose="020B0604020104020204" pitchFamily="34" charset="0"/>
                <a:ea typeface="Montserrat"/>
              </a:rPr>
              <a:t>Art. 18,  § 1º</a:t>
            </a:r>
          </a:p>
        </p:txBody>
      </p:sp>
    </p:spTree>
    <p:extLst>
      <p:ext uri="{BB962C8B-B14F-4D97-AF65-F5344CB8AC3E}">
        <p14:creationId xmlns:p14="http://schemas.microsoft.com/office/powerpoint/2010/main" val="246604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87F3904-CCFA-597D-204C-E5656418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885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Planejamento de Compras Públicas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36E816F-A707-16F1-39AD-9D2B3AEF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8572"/>
            <a:ext cx="12192000" cy="576942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bg1"/>
                </a:solidFill>
                <a:latin typeface="Abadi" panose="020B0604020104020204" pitchFamily="34" charset="0"/>
              </a:rPr>
              <a:t>Informações preliminares para o início da jornada</a:t>
            </a:r>
          </a:p>
        </p:txBody>
      </p:sp>
    </p:spTree>
    <p:extLst>
      <p:ext uri="{BB962C8B-B14F-4D97-AF65-F5344CB8AC3E}">
        <p14:creationId xmlns:p14="http://schemas.microsoft.com/office/powerpoint/2010/main" val="153875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AD8AD2F-379C-269E-C344-41B06B43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668000" cy="95794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Estudos técnicos preliminares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BCC200-DF2C-C698-F000-719F5376D6DF}"/>
              </a:ext>
            </a:extLst>
          </p:cNvPr>
          <p:cNvSpPr txBox="1"/>
          <p:nvPr/>
        </p:nvSpPr>
        <p:spPr>
          <a:xfrm>
            <a:off x="-1" y="957943"/>
            <a:ext cx="1219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Abadi" panose="020B0604020104020204" pitchFamily="34" charset="0"/>
              </a:rPr>
              <a:t>Acórdão Nº: 2791/2023 – TCE/GO</a:t>
            </a:r>
          </a:p>
          <a:p>
            <a:endParaRPr lang="pt-BR" sz="3200" dirty="0">
              <a:latin typeface="Abadi" panose="020B060402010402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Abadi" panose="020B0604020104020204" pitchFamily="34" charset="0"/>
              </a:rPr>
              <a:t>Quanto ao estudo técnico preliminar</a:t>
            </a:r>
            <a:r>
              <a:rPr lang="pt-BR" sz="3200" dirty="0">
                <a:latin typeface="Abadi" panose="020B0604020104020204" pitchFamily="34" charset="0"/>
              </a:rPr>
              <a:t>, Unidade Técnica, Ministério Público de Contas e Auditoria </a:t>
            </a:r>
            <a:r>
              <a:rPr lang="pt-BR" sz="3200" dirty="0">
                <a:solidFill>
                  <a:srgbClr val="FF0000"/>
                </a:solidFill>
                <a:latin typeface="Abadi" panose="020B0604020104020204" pitchFamily="34" charset="0"/>
              </a:rPr>
              <a:t>apontam sua deficiência e generalidade</a:t>
            </a:r>
            <a:r>
              <a:rPr lang="pt-BR" sz="3200" dirty="0">
                <a:latin typeface="Abadi" panose="020B0604020104020204" pitchFamily="34" charset="0"/>
              </a:rPr>
              <a:t>. A especializada alega carência de justificativas e aprofundamento das argumentações, devendo as exigências previstas no Edital e no Termo de Referência estar fundamentadas no Estudo Técnico Preliminar - ETP, motivo pelo qual sugere a expedição de recomendação (...) no sentido da </a:t>
            </a:r>
            <a:r>
              <a:rPr lang="pt-BR" sz="3200" u="sng" dirty="0">
                <a:latin typeface="Abadi" panose="020B0604020104020204" pitchFamily="34" charset="0"/>
              </a:rPr>
              <a:t>obrigatoriedade de justificação adequada para todas as exigências previstas no edital, além da própria necessidade da contratação em si</a:t>
            </a:r>
            <a:r>
              <a:rPr lang="pt-BR" sz="32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70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94FFE60-21B2-DDC0-7D60-FD4381C0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46229" cy="9361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Estudos técnicos preliminares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ECC0AB8-C869-7535-A49D-C558B674A3C5}"/>
              </a:ext>
            </a:extLst>
          </p:cNvPr>
          <p:cNvSpPr/>
          <p:nvPr/>
        </p:nvSpPr>
        <p:spPr>
          <a:xfrm>
            <a:off x="0" y="1034142"/>
            <a:ext cx="12192000" cy="5823858"/>
          </a:xfrm>
          <a:custGeom>
            <a:avLst/>
            <a:gdLst/>
            <a:ahLst/>
            <a:cxnLst/>
            <a:rect l="l" t="t" r="r" b="b"/>
            <a:pathLst>
              <a:path w="13533122" h="6328798">
                <a:moveTo>
                  <a:pt x="0" y="0"/>
                </a:moveTo>
                <a:lnTo>
                  <a:pt x="13533122" y="0"/>
                </a:lnTo>
                <a:lnTo>
                  <a:pt x="13533122" y="6328798"/>
                </a:lnTo>
                <a:lnTo>
                  <a:pt x="0" y="632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889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5439449-3891-78D9-5854-CEA0A661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0602686" cy="979714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Outros documentos preparatórios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AC8F8A6-998C-7783-075C-202895A2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Termo de Referência</a:t>
            </a: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Projeto Básico</a:t>
            </a: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Precificação</a:t>
            </a: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Mapa de Risco</a:t>
            </a: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E +</a:t>
            </a:r>
          </a:p>
        </p:txBody>
      </p:sp>
    </p:spTree>
    <p:extLst>
      <p:ext uri="{BB962C8B-B14F-4D97-AF65-F5344CB8AC3E}">
        <p14:creationId xmlns:p14="http://schemas.microsoft.com/office/powerpoint/2010/main" val="282757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sola magnetica: come funziona, chi l'ha inventata e le sue deviazioni">
            <a:extLst>
              <a:ext uri="{FF2B5EF4-FFF2-40B4-BE49-F238E27FC236}">
                <a16:creationId xmlns:a16="http://schemas.microsoft.com/office/drawing/2014/main" id="{4AA3EA5F-235B-AAB0-2785-B31EBA0B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7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D22E331-4FFF-BA0B-CB0D-30223290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Dê o primeiro passo.</a:t>
            </a: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Caminhe ao seu ritmo.</a:t>
            </a: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Considere seguir as pegadas.</a:t>
            </a:r>
          </a:p>
        </p:txBody>
      </p:sp>
    </p:spTree>
    <p:extLst>
      <p:ext uri="{BB962C8B-B14F-4D97-AF65-F5344CB8AC3E}">
        <p14:creationId xmlns:p14="http://schemas.microsoft.com/office/powerpoint/2010/main" val="40739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BC2DFBA-E997-B1CE-67D9-4BD5D3DF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646229" cy="979714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Boas práticas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EBCD78-6833-8FC4-E3DE-88D2D779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86" y="1773976"/>
            <a:ext cx="4148400" cy="4093816"/>
          </a:xfrm>
          <a:prstGeom prst="rect">
            <a:avLst/>
          </a:prstGeom>
        </p:spPr>
      </p:pic>
      <p:sp>
        <p:nvSpPr>
          <p:cNvPr id="8" name="Freeform 5" descr="Logotipo  Descrição gerada automaticamente">
            <a:extLst>
              <a:ext uri="{FF2B5EF4-FFF2-40B4-BE49-F238E27FC236}">
                <a16:creationId xmlns:a16="http://schemas.microsoft.com/office/drawing/2014/main" id="{061CD2FA-AA5E-0F4A-29DA-C25DF25FF2FB}"/>
              </a:ext>
            </a:extLst>
          </p:cNvPr>
          <p:cNvSpPr/>
          <p:nvPr/>
        </p:nvSpPr>
        <p:spPr>
          <a:xfrm>
            <a:off x="263584" y="2778127"/>
            <a:ext cx="5832416" cy="2085513"/>
          </a:xfrm>
          <a:custGeom>
            <a:avLst/>
            <a:gdLst/>
            <a:ahLst/>
            <a:cxnLst/>
            <a:rect l="l" t="t" r="r" b="b"/>
            <a:pathLst>
              <a:path w="5375216" h="1667312">
                <a:moveTo>
                  <a:pt x="0" y="0"/>
                </a:moveTo>
                <a:lnTo>
                  <a:pt x="5375216" y="0"/>
                </a:lnTo>
                <a:lnTo>
                  <a:pt x="5375216" y="1667311"/>
                </a:lnTo>
                <a:lnTo>
                  <a:pt x="0" y="1667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7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76937-98B3-F7B9-7956-E21BF6BB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429" cy="9361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Boas práticas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073F0-6F60-4C0A-93D1-08A5D274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2861491"/>
            <a:ext cx="5871480" cy="18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06E7AEA-E4FB-A5CF-4CA6-A4D971F6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038" y="1763486"/>
            <a:ext cx="4130705" cy="40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8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F649D-7183-AF01-EBC7-D412D4FB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429" cy="9361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Boas práticas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C4E276-3B56-1438-1EA5-9619314F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2" y="1719943"/>
            <a:ext cx="4338380" cy="21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03C713-70A8-BA83-6A9E-FF105859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92" y="3803862"/>
            <a:ext cx="4338380" cy="23076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E71BA1-E5E9-745C-FF81-3505694E6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988" y="1848788"/>
            <a:ext cx="4073070" cy="39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0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19BA12-AF65-52F8-8FCC-C6EFCD7A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4854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Planejamento de Compras Públicas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497D4E6-8689-C62E-A8A3-E0418183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729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bg1"/>
                </a:solidFill>
                <a:latin typeface="Abadi" panose="020B0604020104020204" pitchFamily="34" charset="0"/>
              </a:rPr>
              <a:t>Afinal, qual é o destino final desta jornada?</a:t>
            </a:r>
          </a:p>
        </p:txBody>
      </p:sp>
    </p:spTree>
    <p:extLst>
      <p:ext uri="{BB962C8B-B14F-4D97-AF65-F5344CB8AC3E}">
        <p14:creationId xmlns:p14="http://schemas.microsoft.com/office/powerpoint/2010/main" val="108601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D22E331-4FFF-BA0B-CB0D-30223290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i="1" dirty="0">
                <a:latin typeface="Abadi" panose="020B0604020104020204" pitchFamily="34" charset="0"/>
              </a:rPr>
              <a:t>“A única jornada impossível é aquela que você nunca começa”.</a:t>
            </a:r>
          </a:p>
          <a:p>
            <a:pPr marL="0" indent="0" algn="ctr">
              <a:buNone/>
            </a:pPr>
            <a:endParaRPr lang="pt-BR" sz="54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pt-BR" sz="5400" dirty="0">
                <a:latin typeface="Abadi" panose="020B0604020104020204" pitchFamily="34" charset="0"/>
              </a:rPr>
              <a:t>Autor desconhecido</a:t>
            </a:r>
          </a:p>
        </p:txBody>
      </p:sp>
    </p:spTree>
    <p:extLst>
      <p:ext uri="{BB962C8B-B14F-4D97-AF65-F5344CB8AC3E}">
        <p14:creationId xmlns:p14="http://schemas.microsoft.com/office/powerpoint/2010/main" val="321923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E5CDA79-4B53-3452-952E-2E2DD3388569}"/>
              </a:ext>
            </a:extLst>
          </p:cNvPr>
          <p:cNvSpPr/>
          <p:nvPr/>
        </p:nvSpPr>
        <p:spPr>
          <a:xfrm>
            <a:off x="716842" y="1199047"/>
            <a:ext cx="10758315" cy="4459905"/>
          </a:xfrm>
          <a:custGeom>
            <a:avLst/>
            <a:gdLst/>
            <a:ahLst/>
            <a:cxnLst/>
            <a:rect l="l" t="t" r="r" b="b"/>
            <a:pathLst>
              <a:path w="10758315" h="4459905">
                <a:moveTo>
                  <a:pt x="0" y="0"/>
                </a:moveTo>
                <a:lnTo>
                  <a:pt x="10758314" y="0"/>
                </a:lnTo>
                <a:lnTo>
                  <a:pt x="10758314" y="4459905"/>
                </a:lnTo>
                <a:lnTo>
                  <a:pt x="0" y="4459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6" b="-189607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4608C31-722E-19F0-CDCA-D809A942706C}"/>
              </a:ext>
            </a:extLst>
          </p:cNvPr>
          <p:cNvSpPr txBox="1"/>
          <p:nvPr/>
        </p:nvSpPr>
        <p:spPr>
          <a:xfrm>
            <a:off x="0" y="6586258"/>
            <a:ext cx="12192000" cy="271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dirty="0">
                <a:latin typeface="Abadi" panose="020B0604020104020204" pitchFamily="34" charset="0"/>
              </a:rPr>
              <a:t>Fonte: https://portal.tcu.gov.br/data/files/BC/86/C5/D8/823F4810B4FE0FF7E18818A8/00_Fiscobras_2022.pdf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78D4A5A-E091-770F-8596-E98ED867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0758316" cy="899516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Problemas verificados pelo TCU</a:t>
            </a:r>
          </a:p>
        </p:txBody>
      </p:sp>
    </p:spTree>
    <p:extLst>
      <p:ext uri="{BB962C8B-B14F-4D97-AF65-F5344CB8AC3E}">
        <p14:creationId xmlns:p14="http://schemas.microsoft.com/office/powerpoint/2010/main" val="744896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898AAB-8A86-251F-C247-39A9FEBC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750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latin typeface="Abadi" panose="020B0604020104020204" pitchFamily="34" charset="0"/>
              </a:rPr>
              <a:t>Obrigada!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D06D6B-7015-64BB-CD1D-8B769F0EEE8B}"/>
              </a:ext>
            </a:extLst>
          </p:cNvPr>
          <p:cNvSpPr txBox="1">
            <a:spLocks/>
          </p:cNvSpPr>
          <p:nvPr/>
        </p:nvSpPr>
        <p:spPr>
          <a:xfrm>
            <a:off x="-1" y="2448277"/>
            <a:ext cx="12191999" cy="9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9600" dirty="0">
                <a:latin typeface="Cochocib Script Latin Pro" panose="020F0502020204030204" pitchFamily="34" charset="0"/>
                <a:cs typeface="Cochocib Script Latin Pro" panose="020F0502020204030204" pitchFamily="34" charset="0"/>
              </a:rPr>
              <a:t>Marfisa Castro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916E43C-6A0E-7F09-364B-064732FE4A96}"/>
              </a:ext>
            </a:extLst>
          </p:cNvPr>
          <p:cNvSpPr/>
          <p:nvPr/>
        </p:nvSpPr>
        <p:spPr>
          <a:xfrm>
            <a:off x="4848950" y="5708594"/>
            <a:ext cx="5106665" cy="1149406"/>
          </a:xfrm>
          <a:custGeom>
            <a:avLst/>
            <a:gdLst/>
            <a:ahLst/>
            <a:cxnLst/>
            <a:rect l="l" t="t" r="r" b="b"/>
            <a:pathLst>
              <a:path w="5106665" h="1149406">
                <a:moveTo>
                  <a:pt x="0" y="0"/>
                </a:moveTo>
                <a:lnTo>
                  <a:pt x="5106665" y="0"/>
                </a:lnTo>
                <a:lnTo>
                  <a:pt x="5106665" y="1149406"/>
                </a:lnTo>
                <a:lnTo>
                  <a:pt x="0" y="1149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" r="-3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2961E3E-ECDA-4C1F-7C2D-028DD9CFC0EC}"/>
              </a:ext>
            </a:extLst>
          </p:cNvPr>
          <p:cNvSpPr/>
          <p:nvPr/>
        </p:nvSpPr>
        <p:spPr>
          <a:xfrm>
            <a:off x="5038984" y="3429000"/>
            <a:ext cx="2114032" cy="2188160"/>
          </a:xfrm>
          <a:custGeom>
            <a:avLst/>
            <a:gdLst/>
            <a:ahLst/>
            <a:cxnLst/>
            <a:rect l="l" t="t" r="r" b="b"/>
            <a:pathLst>
              <a:path w="2273026" h="2259166">
                <a:moveTo>
                  <a:pt x="0" y="0"/>
                </a:moveTo>
                <a:lnTo>
                  <a:pt x="2273026" y="0"/>
                </a:lnTo>
                <a:lnTo>
                  <a:pt x="2273026" y="2259166"/>
                </a:lnTo>
                <a:lnTo>
                  <a:pt x="0" y="2259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5" descr="Logotipo  Descrição gerada automaticamente">
            <a:extLst>
              <a:ext uri="{FF2B5EF4-FFF2-40B4-BE49-F238E27FC236}">
                <a16:creationId xmlns:a16="http://schemas.microsoft.com/office/drawing/2014/main" id="{C4935E04-36A3-B371-54E2-8BEF0322EE6F}"/>
              </a:ext>
            </a:extLst>
          </p:cNvPr>
          <p:cNvSpPr/>
          <p:nvPr/>
        </p:nvSpPr>
        <p:spPr>
          <a:xfrm>
            <a:off x="2155371" y="5892889"/>
            <a:ext cx="2481943" cy="780816"/>
          </a:xfrm>
          <a:custGeom>
            <a:avLst/>
            <a:gdLst/>
            <a:ahLst/>
            <a:cxnLst/>
            <a:rect l="l" t="t" r="r" b="b"/>
            <a:pathLst>
              <a:path w="5375216" h="1667312">
                <a:moveTo>
                  <a:pt x="0" y="0"/>
                </a:moveTo>
                <a:lnTo>
                  <a:pt x="5375216" y="0"/>
                </a:lnTo>
                <a:lnTo>
                  <a:pt x="5375216" y="1667311"/>
                </a:lnTo>
                <a:lnTo>
                  <a:pt x="0" y="1667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52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4F046FB-080F-A663-9B70-8FD597ABA5D0}"/>
              </a:ext>
            </a:extLst>
          </p:cNvPr>
          <p:cNvGrpSpPr/>
          <p:nvPr/>
        </p:nvGrpSpPr>
        <p:grpSpPr>
          <a:xfrm>
            <a:off x="-1" y="1045029"/>
            <a:ext cx="12192001" cy="4767942"/>
            <a:chOff x="642257" y="2197589"/>
            <a:chExt cx="16236876" cy="4615834"/>
          </a:xfrm>
        </p:grpSpPr>
        <p:grpSp>
          <p:nvGrpSpPr>
            <p:cNvPr id="36" name="Group 9">
              <a:extLst>
                <a:ext uri="{FF2B5EF4-FFF2-40B4-BE49-F238E27FC236}">
                  <a16:creationId xmlns:a16="http://schemas.microsoft.com/office/drawing/2014/main" id="{BA0B373D-C443-CDD6-61CF-F9C75333B242}"/>
                </a:ext>
              </a:extLst>
            </p:cNvPr>
            <p:cNvGrpSpPr/>
            <p:nvPr/>
          </p:nvGrpSpPr>
          <p:grpSpPr>
            <a:xfrm>
              <a:off x="925025" y="3824618"/>
              <a:ext cx="4317202" cy="2696523"/>
              <a:chOff x="0" y="0"/>
              <a:chExt cx="1161372" cy="725392"/>
            </a:xfrm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4123CCEE-6344-34E1-A7CE-2E5C0B0AAB21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725392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725392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725392"/>
                    </a:lnTo>
                    <a:lnTo>
                      <a:pt x="0" y="725392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4" name="TextBox 11">
                <a:extLst>
                  <a:ext uri="{FF2B5EF4-FFF2-40B4-BE49-F238E27FC236}">
                    <a16:creationId xmlns:a16="http://schemas.microsoft.com/office/drawing/2014/main" id="{344F8208-14FE-B6BB-A274-322C057F228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161372" cy="782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Public Sans Medium"/>
                  </a:rPr>
                  <a:t>Lei n° 14.133/2021</a:t>
                </a:r>
              </a:p>
              <a:p>
                <a:pPr algn="ctr">
                  <a:lnSpc>
                    <a:spcPts val="336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Public Sans Medium"/>
                  </a:rPr>
                  <a:t>Capítulo II do Título II</a:t>
                </a:r>
              </a:p>
            </p:txBody>
          </p:sp>
        </p:grpSp>
        <p:grpSp>
          <p:nvGrpSpPr>
            <p:cNvPr id="37" name="Group 12">
              <a:extLst>
                <a:ext uri="{FF2B5EF4-FFF2-40B4-BE49-F238E27FC236}">
                  <a16:creationId xmlns:a16="http://schemas.microsoft.com/office/drawing/2014/main" id="{21B8CF99-4F99-4A1F-BD76-0A5C4FDEC0DC}"/>
                </a:ext>
              </a:extLst>
            </p:cNvPr>
            <p:cNvGrpSpPr/>
            <p:nvPr/>
          </p:nvGrpSpPr>
          <p:grpSpPr>
            <a:xfrm>
              <a:off x="7017649" y="2292662"/>
              <a:ext cx="4317202" cy="2696523"/>
              <a:chOff x="0" y="0"/>
              <a:chExt cx="1161372" cy="725392"/>
            </a:xfrm>
          </p:grpSpPr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F88C9914-7AB7-AEEE-45B7-3B32F47EB363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725392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725392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725392"/>
                    </a:lnTo>
                    <a:lnTo>
                      <a:pt x="0" y="725392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2" name="TextBox 14">
                <a:extLst>
                  <a:ext uri="{FF2B5EF4-FFF2-40B4-BE49-F238E27FC236}">
                    <a16:creationId xmlns:a16="http://schemas.microsoft.com/office/drawing/2014/main" id="{E944D32E-F284-8D59-6883-968C70A9F6AD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161372" cy="782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Public Sans Medium"/>
                  </a:rPr>
                  <a:t>Lei n° 14.133/2021</a:t>
                </a:r>
              </a:p>
              <a:p>
                <a:pPr algn="ctr">
                  <a:lnSpc>
                    <a:spcPts val="336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Public Sans Medium"/>
                  </a:rPr>
                  <a:t>Capítulos IV ao VII do Título II</a:t>
                </a:r>
              </a:p>
            </p:txBody>
          </p:sp>
        </p:grpSp>
        <p:grpSp>
          <p:nvGrpSpPr>
            <p:cNvPr id="38" name="Group 15">
              <a:extLst>
                <a:ext uri="{FF2B5EF4-FFF2-40B4-BE49-F238E27FC236}">
                  <a16:creationId xmlns:a16="http://schemas.microsoft.com/office/drawing/2014/main" id="{291C3577-57D6-7145-53DF-9A694E04EDAC}"/>
                </a:ext>
              </a:extLst>
            </p:cNvPr>
            <p:cNvGrpSpPr/>
            <p:nvPr/>
          </p:nvGrpSpPr>
          <p:grpSpPr>
            <a:xfrm>
              <a:off x="12491566" y="3987813"/>
              <a:ext cx="4317202" cy="2696523"/>
              <a:chOff x="0" y="0"/>
              <a:chExt cx="1161372" cy="725392"/>
            </a:xfrm>
          </p:grpSpPr>
          <p:sp>
            <p:nvSpPr>
              <p:cNvPr id="59" name="Freeform 16">
                <a:extLst>
                  <a:ext uri="{FF2B5EF4-FFF2-40B4-BE49-F238E27FC236}">
                    <a16:creationId xmlns:a16="http://schemas.microsoft.com/office/drawing/2014/main" id="{F5929219-7331-240D-B5B3-15E471905E67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725392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725392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725392"/>
                    </a:lnTo>
                    <a:lnTo>
                      <a:pt x="0" y="725392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0" name="TextBox 17">
                <a:extLst>
                  <a:ext uri="{FF2B5EF4-FFF2-40B4-BE49-F238E27FC236}">
                    <a16:creationId xmlns:a16="http://schemas.microsoft.com/office/drawing/2014/main" id="{9823061A-DBB9-18C3-32F0-6477CE4BBD4C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161372" cy="782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Public Sans Medium"/>
                  </a:rPr>
                  <a:t>Lei n° 14.133/2021</a:t>
                </a:r>
              </a:p>
              <a:p>
                <a:pPr algn="ctr">
                  <a:lnSpc>
                    <a:spcPts val="336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latin typeface="Public Sans Medium"/>
                  </a:rPr>
                  <a:t>Título III</a:t>
                </a:r>
              </a:p>
            </p:txBody>
          </p:sp>
        </p:grp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9349B1F3-4717-B6F4-C70F-11B7F873549E}"/>
                </a:ext>
              </a:extLst>
            </p:cNvPr>
            <p:cNvSpPr/>
            <p:nvPr/>
          </p:nvSpPr>
          <p:spPr>
            <a:xfrm rot="-5400000">
              <a:off x="3882829" y="5066269"/>
              <a:ext cx="2749856" cy="165212"/>
            </a:xfrm>
            <a:custGeom>
              <a:avLst/>
              <a:gdLst/>
              <a:ahLst/>
              <a:cxnLst/>
              <a:rect l="l" t="t" r="r" b="b"/>
              <a:pathLst>
                <a:path w="2749856" h="165212">
                  <a:moveTo>
                    <a:pt x="0" y="0"/>
                  </a:moveTo>
                  <a:lnTo>
                    <a:pt x="2749856" y="0"/>
                  </a:lnTo>
                  <a:lnTo>
                    <a:pt x="2749856" y="165212"/>
                  </a:lnTo>
                  <a:lnTo>
                    <a:pt x="0" y="16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0652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4F9678F4-FF97-8CAB-904D-AC6BD79D8147}"/>
                </a:ext>
              </a:extLst>
            </p:cNvPr>
            <p:cNvSpPr/>
            <p:nvPr/>
          </p:nvSpPr>
          <p:spPr>
            <a:xfrm rot="-5400000">
              <a:off x="-503261" y="5111047"/>
              <a:ext cx="2749856" cy="165212"/>
            </a:xfrm>
            <a:custGeom>
              <a:avLst/>
              <a:gdLst/>
              <a:ahLst/>
              <a:cxnLst/>
              <a:rect l="l" t="t" r="r" b="b"/>
              <a:pathLst>
                <a:path w="2749856" h="165212">
                  <a:moveTo>
                    <a:pt x="0" y="0"/>
                  </a:moveTo>
                  <a:lnTo>
                    <a:pt x="2749856" y="0"/>
                  </a:lnTo>
                  <a:lnTo>
                    <a:pt x="2749856" y="165212"/>
                  </a:lnTo>
                  <a:lnTo>
                    <a:pt x="0" y="16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0652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E63E1859-7D47-DC10-93FF-395F210F7791}"/>
                </a:ext>
              </a:extLst>
            </p:cNvPr>
            <p:cNvSpPr/>
            <p:nvPr/>
          </p:nvSpPr>
          <p:spPr>
            <a:xfrm>
              <a:off x="826891" y="3712328"/>
              <a:ext cx="4430866" cy="192233"/>
            </a:xfrm>
            <a:custGeom>
              <a:avLst/>
              <a:gdLst/>
              <a:ahLst/>
              <a:cxnLst/>
              <a:rect l="l" t="t" r="r" b="b"/>
              <a:pathLst>
                <a:path w="4430866" h="192233">
                  <a:moveTo>
                    <a:pt x="0" y="0"/>
                  </a:moveTo>
                  <a:lnTo>
                    <a:pt x="4430866" y="0"/>
                  </a:lnTo>
                  <a:lnTo>
                    <a:pt x="4430866" y="192232"/>
                  </a:lnTo>
                  <a:lnTo>
                    <a:pt x="0" y="19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038A8B1C-2C17-4695-B935-B1EC8BCE7AE3}"/>
                </a:ext>
              </a:extLst>
            </p:cNvPr>
            <p:cNvSpPr/>
            <p:nvPr/>
          </p:nvSpPr>
          <p:spPr>
            <a:xfrm flipH="1">
              <a:off x="909497" y="6462184"/>
              <a:ext cx="4430866" cy="192233"/>
            </a:xfrm>
            <a:custGeom>
              <a:avLst/>
              <a:gdLst/>
              <a:ahLst/>
              <a:cxnLst/>
              <a:rect l="l" t="t" r="r" b="b"/>
              <a:pathLst>
                <a:path w="4430866" h="192233">
                  <a:moveTo>
                    <a:pt x="4430865" y="0"/>
                  </a:moveTo>
                  <a:lnTo>
                    <a:pt x="0" y="0"/>
                  </a:lnTo>
                  <a:lnTo>
                    <a:pt x="0" y="192233"/>
                  </a:lnTo>
                  <a:lnTo>
                    <a:pt x="4430865" y="192233"/>
                  </a:lnTo>
                  <a:lnTo>
                    <a:pt x="443086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6F0E3F9B-9D66-7BEA-9497-C27734715DB9}"/>
                </a:ext>
              </a:extLst>
            </p:cNvPr>
            <p:cNvSpPr/>
            <p:nvPr/>
          </p:nvSpPr>
          <p:spPr>
            <a:xfrm>
              <a:off x="642257" y="3451812"/>
              <a:ext cx="3420381" cy="733827"/>
            </a:xfrm>
            <a:custGeom>
              <a:avLst/>
              <a:gdLst/>
              <a:ahLst/>
              <a:cxnLst/>
              <a:rect l="l" t="t" r="r" b="b"/>
              <a:pathLst>
                <a:path w="3420381" h="733827">
                  <a:moveTo>
                    <a:pt x="0" y="0"/>
                  </a:moveTo>
                  <a:lnTo>
                    <a:pt x="3420381" y="0"/>
                  </a:lnTo>
                  <a:lnTo>
                    <a:pt x="3420381" y="733827"/>
                  </a:lnTo>
                  <a:lnTo>
                    <a:pt x="0" y="733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FABBF25-8101-5D72-7D88-4F98DF849667}"/>
                </a:ext>
              </a:extLst>
            </p:cNvPr>
            <p:cNvSpPr/>
            <p:nvPr/>
          </p:nvSpPr>
          <p:spPr>
            <a:xfrm rot="-5400000">
              <a:off x="9976526" y="3551529"/>
              <a:ext cx="2749856" cy="165212"/>
            </a:xfrm>
            <a:custGeom>
              <a:avLst/>
              <a:gdLst/>
              <a:ahLst/>
              <a:cxnLst/>
              <a:rect l="l" t="t" r="r" b="b"/>
              <a:pathLst>
                <a:path w="2749856" h="165212">
                  <a:moveTo>
                    <a:pt x="0" y="0"/>
                  </a:moveTo>
                  <a:lnTo>
                    <a:pt x="2749856" y="0"/>
                  </a:lnTo>
                  <a:lnTo>
                    <a:pt x="2749856" y="165212"/>
                  </a:lnTo>
                  <a:lnTo>
                    <a:pt x="0" y="16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0652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1C342B92-4BB6-828F-AE50-8EE9F1D84F30}"/>
                </a:ext>
              </a:extLst>
            </p:cNvPr>
            <p:cNvSpPr/>
            <p:nvPr/>
          </p:nvSpPr>
          <p:spPr>
            <a:xfrm>
              <a:off x="6920588" y="2197589"/>
              <a:ext cx="4430866" cy="192233"/>
            </a:xfrm>
            <a:custGeom>
              <a:avLst/>
              <a:gdLst/>
              <a:ahLst/>
              <a:cxnLst/>
              <a:rect l="l" t="t" r="r" b="b"/>
              <a:pathLst>
                <a:path w="4430866" h="192233">
                  <a:moveTo>
                    <a:pt x="0" y="0"/>
                  </a:moveTo>
                  <a:lnTo>
                    <a:pt x="4430866" y="0"/>
                  </a:lnTo>
                  <a:lnTo>
                    <a:pt x="4430866" y="192232"/>
                  </a:lnTo>
                  <a:lnTo>
                    <a:pt x="0" y="19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3E027BA4-ADE0-52B2-43E7-3557C92A5A1F}"/>
                </a:ext>
              </a:extLst>
            </p:cNvPr>
            <p:cNvSpPr/>
            <p:nvPr/>
          </p:nvSpPr>
          <p:spPr>
            <a:xfrm rot="-5400000">
              <a:off x="5628266" y="3586027"/>
              <a:ext cx="2749856" cy="165212"/>
            </a:xfrm>
            <a:custGeom>
              <a:avLst/>
              <a:gdLst/>
              <a:ahLst/>
              <a:cxnLst/>
              <a:rect l="l" t="t" r="r" b="b"/>
              <a:pathLst>
                <a:path w="2749856" h="165212">
                  <a:moveTo>
                    <a:pt x="0" y="0"/>
                  </a:moveTo>
                  <a:lnTo>
                    <a:pt x="2749856" y="0"/>
                  </a:lnTo>
                  <a:lnTo>
                    <a:pt x="2749856" y="165212"/>
                  </a:lnTo>
                  <a:lnTo>
                    <a:pt x="0" y="16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0652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A3A338B3-AFD6-05C2-10B6-4165F14AFCCB}"/>
                </a:ext>
              </a:extLst>
            </p:cNvPr>
            <p:cNvSpPr/>
            <p:nvPr/>
          </p:nvSpPr>
          <p:spPr>
            <a:xfrm rot="-111485" flipH="1">
              <a:off x="7029634" y="4886507"/>
              <a:ext cx="4430866" cy="192233"/>
            </a:xfrm>
            <a:custGeom>
              <a:avLst/>
              <a:gdLst/>
              <a:ahLst/>
              <a:cxnLst/>
              <a:rect l="l" t="t" r="r" b="b"/>
              <a:pathLst>
                <a:path w="4430866" h="192233">
                  <a:moveTo>
                    <a:pt x="4430866" y="0"/>
                  </a:moveTo>
                  <a:lnTo>
                    <a:pt x="0" y="0"/>
                  </a:lnTo>
                  <a:lnTo>
                    <a:pt x="0" y="192232"/>
                  </a:lnTo>
                  <a:lnTo>
                    <a:pt x="4430866" y="192232"/>
                  </a:lnTo>
                  <a:lnTo>
                    <a:pt x="4430866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B7A2127F-9D45-DB04-C59E-ED0556E34C4A}"/>
                </a:ext>
              </a:extLst>
            </p:cNvPr>
            <p:cNvSpPr/>
            <p:nvPr/>
          </p:nvSpPr>
          <p:spPr>
            <a:xfrm>
              <a:off x="6905720" y="4676729"/>
              <a:ext cx="2583808" cy="496150"/>
            </a:xfrm>
            <a:custGeom>
              <a:avLst/>
              <a:gdLst/>
              <a:ahLst/>
              <a:cxnLst/>
              <a:rect l="l" t="t" r="r" b="b"/>
              <a:pathLst>
                <a:path w="2583808" h="496150">
                  <a:moveTo>
                    <a:pt x="0" y="0"/>
                  </a:moveTo>
                  <a:lnTo>
                    <a:pt x="2583808" y="0"/>
                  </a:lnTo>
                  <a:lnTo>
                    <a:pt x="2583808" y="496150"/>
                  </a:lnTo>
                  <a:lnTo>
                    <a:pt x="0" y="496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57178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AEEBEB75-310C-872B-D4AE-E6B10E34B956}"/>
                </a:ext>
              </a:extLst>
            </p:cNvPr>
            <p:cNvSpPr/>
            <p:nvPr/>
          </p:nvSpPr>
          <p:spPr>
            <a:xfrm rot="5400000">
              <a:off x="11073339" y="5294270"/>
              <a:ext cx="2749856" cy="165212"/>
            </a:xfrm>
            <a:custGeom>
              <a:avLst/>
              <a:gdLst/>
              <a:ahLst/>
              <a:cxnLst/>
              <a:rect l="l" t="t" r="r" b="b"/>
              <a:pathLst>
                <a:path w="2749856" h="165212">
                  <a:moveTo>
                    <a:pt x="0" y="0"/>
                  </a:moveTo>
                  <a:lnTo>
                    <a:pt x="2749856" y="0"/>
                  </a:lnTo>
                  <a:lnTo>
                    <a:pt x="2749856" y="165212"/>
                  </a:lnTo>
                  <a:lnTo>
                    <a:pt x="0" y="16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0652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E7F911B3-75EA-ED00-754E-97495E54320A}"/>
                </a:ext>
              </a:extLst>
            </p:cNvPr>
            <p:cNvSpPr/>
            <p:nvPr/>
          </p:nvSpPr>
          <p:spPr>
            <a:xfrm rot="-10800000">
              <a:off x="12448267" y="6621190"/>
              <a:ext cx="4430866" cy="192233"/>
            </a:xfrm>
            <a:custGeom>
              <a:avLst/>
              <a:gdLst/>
              <a:ahLst/>
              <a:cxnLst/>
              <a:rect l="l" t="t" r="r" b="b"/>
              <a:pathLst>
                <a:path w="4430866" h="192233">
                  <a:moveTo>
                    <a:pt x="0" y="0"/>
                  </a:moveTo>
                  <a:lnTo>
                    <a:pt x="4430866" y="0"/>
                  </a:lnTo>
                  <a:lnTo>
                    <a:pt x="4430866" y="192232"/>
                  </a:lnTo>
                  <a:lnTo>
                    <a:pt x="0" y="19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7EF78E0E-0F88-21D2-D3F8-CE2D7FEFE599}"/>
                </a:ext>
              </a:extLst>
            </p:cNvPr>
            <p:cNvSpPr/>
            <p:nvPr/>
          </p:nvSpPr>
          <p:spPr>
            <a:xfrm rot="5400000">
              <a:off x="15421599" y="5259772"/>
              <a:ext cx="2749856" cy="165212"/>
            </a:xfrm>
            <a:custGeom>
              <a:avLst/>
              <a:gdLst/>
              <a:ahLst/>
              <a:cxnLst/>
              <a:rect l="l" t="t" r="r" b="b"/>
              <a:pathLst>
                <a:path w="2749856" h="165212">
                  <a:moveTo>
                    <a:pt x="0" y="0"/>
                  </a:moveTo>
                  <a:lnTo>
                    <a:pt x="2749856" y="0"/>
                  </a:lnTo>
                  <a:lnTo>
                    <a:pt x="2749856" y="165212"/>
                  </a:lnTo>
                  <a:lnTo>
                    <a:pt x="0" y="165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0652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D0C34DA8-0A78-378E-8432-7FCF9AC9EC89}"/>
                </a:ext>
              </a:extLst>
            </p:cNvPr>
            <p:cNvSpPr/>
            <p:nvPr/>
          </p:nvSpPr>
          <p:spPr>
            <a:xfrm rot="-10800000" flipH="1">
              <a:off x="12365661" y="3871334"/>
              <a:ext cx="4430866" cy="192233"/>
            </a:xfrm>
            <a:custGeom>
              <a:avLst/>
              <a:gdLst/>
              <a:ahLst/>
              <a:cxnLst/>
              <a:rect l="l" t="t" r="r" b="b"/>
              <a:pathLst>
                <a:path w="4430866" h="192233">
                  <a:moveTo>
                    <a:pt x="4430866" y="0"/>
                  </a:moveTo>
                  <a:lnTo>
                    <a:pt x="0" y="0"/>
                  </a:lnTo>
                  <a:lnTo>
                    <a:pt x="0" y="192232"/>
                  </a:lnTo>
                  <a:lnTo>
                    <a:pt x="4430866" y="192232"/>
                  </a:lnTo>
                  <a:lnTo>
                    <a:pt x="4430866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6917137F-997B-DF0A-1266-2C4644AF8969}"/>
                </a:ext>
              </a:extLst>
            </p:cNvPr>
            <p:cNvSpPr/>
            <p:nvPr/>
          </p:nvSpPr>
          <p:spPr>
            <a:xfrm>
              <a:off x="14528756" y="3773947"/>
              <a:ext cx="2280012" cy="456002"/>
            </a:xfrm>
            <a:custGeom>
              <a:avLst/>
              <a:gdLst/>
              <a:ahLst/>
              <a:cxnLst/>
              <a:rect l="l" t="t" r="r" b="b"/>
              <a:pathLst>
                <a:path w="2280012" h="456002">
                  <a:moveTo>
                    <a:pt x="0" y="0"/>
                  </a:moveTo>
                  <a:lnTo>
                    <a:pt x="2280012" y="0"/>
                  </a:lnTo>
                  <a:lnTo>
                    <a:pt x="2280012" y="456002"/>
                  </a:lnTo>
                  <a:lnTo>
                    <a:pt x="0" y="456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778FCE9E-360A-0C19-1C41-CF6A880132E2}"/>
                </a:ext>
              </a:extLst>
            </p:cNvPr>
            <p:cNvSpPr/>
            <p:nvPr/>
          </p:nvSpPr>
          <p:spPr>
            <a:xfrm rot="9937333" flipH="1">
              <a:off x="11203824" y="2452065"/>
              <a:ext cx="1756798" cy="1613060"/>
            </a:xfrm>
            <a:custGeom>
              <a:avLst/>
              <a:gdLst/>
              <a:ahLst/>
              <a:cxnLst/>
              <a:rect l="l" t="t" r="r" b="b"/>
              <a:pathLst>
                <a:path w="1756798" h="1613060">
                  <a:moveTo>
                    <a:pt x="1756798" y="0"/>
                  </a:moveTo>
                  <a:lnTo>
                    <a:pt x="0" y="0"/>
                  </a:lnTo>
                  <a:lnTo>
                    <a:pt x="0" y="1613060"/>
                  </a:lnTo>
                  <a:lnTo>
                    <a:pt x="1756798" y="1613060"/>
                  </a:lnTo>
                  <a:lnTo>
                    <a:pt x="1756798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E735335E-EDBD-DF44-70CB-F6E770CFB039}"/>
                </a:ext>
              </a:extLst>
            </p:cNvPr>
            <p:cNvSpPr/>
            <p:nvPr/>
          </p:nvSpPr>
          <p:spPr>
            <a:xfrm rot="2961269" flipV="1">
              <a:off x="5262162" y="3435619"/>
              <a:ext cx="1690976" cy="2021819"/>
            </a:xfrm>
            <a:custGeom>
              <a:avLst/>
              <a:gdLst/>
              <a:ahLst/>
              <a:cxnLst/>
              <a:rect l="l" t="t" r="r" b="b"/>
              <a:pathLst>
                <a:path w="1690976" h="2021819">
                  <a:moveTo>
                    <a:pt x="0" y="2021819"/>
                  </a:moveTo>
                  <a:lnTo>
                    <a:pt x="1690976" y="2021819"/>
                  </a:lnTo>
                  <a:lnTo>
                    <a:pt x="1690976" y="0"/>
                  </a:lnTo>
                  <a:lnTo>
                    <a:pt x="0" y="0"/>
                  </a:lnTo>
                  <a:lnTo>
                    <a:pt x="0" y="2021819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6" name="TextBox 35">
              <a:extLst>
                <a:ext uri="{FF2B5EF4-FFF2-40B4-BE49-F238E27FC236}">
                  <a16:creationId xmlns:a16="http://schemas.microsoft.com/office/drawing/2014/main" id="{D806A962-0711-44D4-D3BB-54D86AA6BBA8}"/>
                </a:ext>
              </a:extLst>
            </p:cNvPr>
            <p:cNvSpPr txBox="1"/>
            <p:nvPr/>
          </p:nvSpPr>
          <p:spPr>
            <a:xfrm>
              <a:off x="871667" y="3645055"/>
              <a:ext cx="2615487" cy="33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567"/>
                </a:lnSpc>
              </a:pPr>
              <a:r>
                <a:rPr lang="en-US" sz="2400" dirty="0">
                  <a:solidFill>
                    <a:srgbClr val="36464B"/>
                  </a:solidFill>
                  <a:latin typeface="AC Feel Free Bold"/>
                </a:rPr>
                <a:t>PREPARATÓRIA</a:t>
              </a:r>
            </a:p>
          </p:txBody>
        </p:sp>
        <p:sp>
          <p:nvSpPr>
            <p:cNvPr id="57" name="TextBox 36">
              <a:extLst>
                <a:ext uri="{FF2B5EF4-FFF2-40B4-BE49-F238E27FC236}">
                  <a16:creationId xmlns:a16="http://schemas.microsoft.com/office/drawing/2014/main" id="{098AF9B7-1DF0-95AB-9399-33056DF925C1}"/>
                </a:ext>
              </a:extLst>
            </p:cNvPr>
            <p:cNvSpPr txBox="1"/>
            <p:nvPr/>
          </p:nvSpPr>
          <p:spPr>
            <a:xfrm>
              <a:off x="7370292" y="4781032"/>
              <a:ext cx="2119235" cy="33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567"/>
                </a:lnSpc>
              </a:pPr>
              <a:r>
                <a:rPr lang="en-US" sz="2400" dirty="0">
                  <a:solidFill>
                    <a:srgbClr val="36464B"/>
                  </a:solidFill>
                  <a:latin typeface="AC Feel Free Bold"/>
                </a:rPr>
                <a:t>EXTERNA</a:t>
              </a:r>
            </a:p>
          </p:txBody>
        </p:sp>
        <p:sp>
          <p:nvSpPr>
            <p:cNvPr id="58" name="TextBox 37">
              <a:extLst>
                <a:ext uri="{FF2B5EF4-FFF2-40B4-BE49-F238E27FC236}">
                  <a16:creationId xmlns:a16="http://schemas.microsoft.com/office/drawing/2014/main" id="{7DFA26CA-303F-866F-9FA1-8C9722B078D9}"/>
                </a:ext>
              </a:extLst>
            </p:cNvPr>
            <p:cNvSpPr txBox="1"/>
            <p:nvPr/>
          </p:nvSpPr>
          <p:spPr>
            <a:xfrm>
              <a:off x="14514427" y="3809785"/>
              <a:ext cx="2358430" cy="3334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2567"/>
                </a:lnSpc>
              </a:pPr>
              <a:r>
                <a:rPr lang="en-US" sz="2400" dirty="0">
                  <a:solidFill>
                    <a:srgbClr val="36464B"/>
                  </a:solidFill>
                  <a:latin typeface="AC Feel Free Bold"/>
                </a:rPr>
                <a:t>CONTRATUAL</a:t>
              </a:r>
            </a:p>
          </p:txBody>
        </p:sp>
      </p:grpSp>
      <p:sp>
        <p:nvSpPr>
          <p:cNvPr id="65" name="Título 1">
            <a:extLst>
              <a:ext uri="{FF2B5EF4-FFF2-40B4-BE49-F238E27FC236}">
                <a16:creationId xmlns:a16="http://schemas.microsoft.com/office/drawing/2014/main" id="{A24F2AB3-61B8-42CD-A9A8-05B8D1B1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68235" cy="89431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Fases do processo de licitação</a:t>
            </a:r>
          </a:p>
        </p:txBody>
      </p:sp>
    </p:spTree>
    <p:extLst>
      <p:ext uri="{BB962C8B-B14F-4D97-AF65-F5344CB8AC3E}">
        <p14:creationId xmlns:p14="http://schemas.microsoft.com/office/powerpoint/2010/main" val="256895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E6B9820-2981-CF1F-C813-A6993385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4854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Planejamento de Compras Públicas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073D726-9289-7379-1D15-253E744B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729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bg1"/>
                </a:solidFill>
                <a:latin typeface="Abadi" panose="020B0604020104020204" pitchFamily="34" charset="0"/>
              </a:rPr>
              <a:t>Os participantes da jornada</a:t>
            </a:r>
          </a:p>
        </p:txBody>
      </p:sp>
    </p:spTree>
    <p:extLst>
      <p:ext uri="{BB962C8B-B14F-4D97-AF65-F5344CB8AC3E}">
        <p14:creationId xmlns:p14="http://schemas.microsoft.com/office/powerpoint/2010/main" val="104964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C6CCEDA-1749-3602-E81B-F66836C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89771" cy="936171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Agentes públicos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C6C0EB7-033E-4B5C-8A22-B8365ADFEE5D}"/>
              </a:ext>
            </a:extLst>
          </p:cNvPr>
          <p:cNvSpPr txBox="1"/>
          <p:nvPr/>
        </p:nvSpPr>
        <p:spPr>
          <a:xfrm>
            <a:off x="0" y="937196"/>
            <a:ext cx="12192000" cy="434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2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 algn="l"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Art. 6º Para os fins desta Lei, consideram-se:</a:t>
            </a: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V - 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agente público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: indivíduo que, em virtude de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eleição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nomeação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designação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contratação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ou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qualquer outra forma de investidura ou vínculo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spc="59" dirty="0">
                <a:solidFill>
                  <a:srgbClr val="FF3131"/>
                </a:solidFill>
                <a:latin typeface="Abadi" panose="020B0604020104020204" pitchFamily="34" charset="0"/>
              </a:rPr>
              <a:t>exerce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mandato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cargo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emprego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ou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função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em pessoa jurídica integrante da Administração Pública;</a:t>
            </a:r>
          </a:p>
        </p:txBody>
      </p:sp>
    </p:spTree>
    <p:extLst>
      <p:ext uri="{BB962C8B-B14F-4D97-AF65-F5344CB8AC3E}">
        <p14:creationId xmlns:p14="http://schemas.microsoft.com/office/powerpoint/2010/main" val="388228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5AFC1E39-AFAB-2CCC-13C2-E96BF0FC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711543" cy="9132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Agentes públicos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964C810-7B1C-26DE-72E4-85D407666B08}"/>
              </a:ext>
            </a:extLst>
          </p:cNvPr>
          <p:cNvGrpSpPr/>
          <p:nvPr/>
        </p:nvGrpSpPr>
        <p:grpSpPr>
          <a:xfrm>
            <a:off x="838199" y="1646696"/>
            <a:ext cx="10515601" cy="4357913"/>
            <a:chOff x="1664018" y="2500088"/>
            <a:chExt cx="14959965" cy="5815965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4AEC5924-C595-4B2C-BA11-0923C47469EE}"/>
                </a:ext>
              </a:extLst>
            </p:cNvPr>
            <p:cNvSpPr/>
            <p:nvPr/>
          </p:nvSpPr>
          <p:spPr>
            <a:xfrm>
              <a:off x="1664018" y="2500088"/>
              <a:ext cx="14959965" cy="5815965"/>
            </a:xfrm>
            <a:custGeom>
              <a:avLst/>
              <a:gdLst/>
              <a:ahLst/>
              <a:cxnLst/>
              <a:rect l="l" t="t" r="r" b="b"/>
              <a:pathLst>
                <a:path w="14959965" h="5815965">
                  <a:moveTo>
                    <a:pt x="0" y="0"/>
                  </a:moveTo>
                  <a:lnTo>
                    <a:pt x="14959964" y="0"/>
                  </a:lnTo>
                  <a:lnTo>
                    <a:pt x="14959964" y="5815965"/>
                  </a:lnTo>
                  <a:lnTo>
                    <a:pt x="0" y="5815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grpSp>
          <p:nvGrpSpPr>
            <p:cNvPr id="31" name="Group 3">
              <a:extLst>
                <a:ext uri="{FF2B5EF4-FFF2-40B4-BE49-F238E27FC236}">
                  <a16:creationId xmlns:a16="http://schemas.microsoft.com/office/drawing/2014/main" id="{F51BD466-FEA8-9718-646C-4D7456FD0F2E}"/>
                </a:ext>
              </a:extLst>
            </p:cNvPr>
            <p:cNvGrpSpPr/>
            <p:nvPr/>
          </p:nvGrpSpPr>
          <p:grpSpPr>
            <a:xfrm>
              <a:off x="2106701" y="3227222"/>
              <a:ext cx="3515360" cy="4273810"/>
              <a:chOff x="0" y="0"/>
              <a:chExt cx="4687147" cy="5698413"/>
            </a:xfrm>
          </p:grpSpPr>
          <p:sp>
            <p:nvSpPr>
              <p:cNvPr id="50" name="Freeform 4">
                <a:extLst>
                  <a:ext uri="{FF2B5EF4-FFF2-40B4-BE49-F238E27FC236}">
                    <a16:creationId xmlns:a16="http://schemas.microsoft.com/office/drawing/2014/main" id="{ED6173A8-8584-AF68-38E6-AE979C2B7ECD}"/>
                  </a:ext>
                </a:extLst>
              </p:cNvPr>
              <p:cNvSpPr/>
              <p:nvPr/>
            </p:nvSpPr>
            <p:spPr>
              <a:xfrm>
                <a:off x="16891" y="16891"/>
                <a:ext cx="4653407" cy="5664581"/>
              </a:xfrm>
              <a:custGeom>
                <a:avLst/>
                <a:gdLst/>
                <a:ahLst/>
                <a:cxnLst/>
                <a:rect l="l" t="t" r="r" b="b"/>
                <a:pathLst>
                  <a:path w="4653407" h="5664581">
                    <a:moveTo>
                      <a:pt x="0" y="776605"/>
                    </a:moveTo>
                    <a:cubicBezTo>
                      <a:pt x="0" y="347726"/>
                      <a:pt x="347218" y="0"/>
                      <a:pt x="775589" y="0"/>
                    </a:cubicBezTo>
                    <a:lnTo>
                      <a:pt x="3877818" y="0"/>
                    </a:lnTo>
                    <a:cubicBezTo>
                      <a:pt x="4306189" y="0"/>
                      <a:pt x="4653407" y="347726"/>
                      <a:pt x="4653407" y="776605"/>
                    </a:cubicBezTo>
                    <a:lnTo>
                      <a:pt x="4653407" y="4887976"/>
                    </a:lnTo>
                    <a:cubicBezTo>
                      <a:pt x="4653407" y="5316855"/>
                      <a:pt x="4306189" y="5664581"/>
                      <a:pt x="3877818" y="5664581"/>
                    </a:cubicBezTo>
                    <a:lnTo>
                      <a:pt x="775589" y="5664581"/>
                    </a:lnTo>
                    <a:cubicBezTo>
                      <a:pt x="347218" y="5664581"/>
                      <a:pt x="0" y="5316855"/>
                      <a:pt x="0" y="4887976"/>
                    </a:cubicBez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/>
              <a:lstStyle/>
              <a:p>
                <a:endParaRPr lang="pt-BR" dirty="0">
                  <a:latin typeface="Abadi" panose="020B0604020104020204" pitchFamily="34" charset="0"/>
                </a:endParaRPr>
              </a:p>
            </p:txBody>
          </p:sp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9E459278-8737-0D49-A8DA-6887BFA91DBD}"/>
                  </a:ext>
                </a:extLst>
              </p:cNvPr>
              <p:cNvSpPr/>
              <p:nvPr/>
            </p:nvSpPr>
            <p:spPr>
              <a:xfrm>
                <a:off x="0" y="0"/>
                <a:ext cx="4687189" cy="5698363"/>
              </a:xfrm>
              <a:custGeom>
                <a:avLst/>
                <a:gdLst/>
                <a:ahLst/>
                <a:cxnLst/>
                <a:rect l="l" t="t" r="r" b="b"/>
                <a:pathLst>
                  <a:path w="4687189" h="5698363">
                    <a:moveTo>
                      <a:pt x="0" y="793496"/>
                    </a:moveTo>
                    <a:cubicBezTo>
                      <a:pt x="0" y="355219"/>
                      <a:pt x="354838" y="0"/>
                      <a:pt x="792480" y="0"/>
                    </a:cubicBezTo>
                    <a:lnTo>
                      <a:pt x="3894709" y="0"/>
                    </a:lnTo>
                    <a:lnTo>
                      <a:pt x="3894709" y="16891"/>
                    </a:lnTo>
                    <a:lnTo>
                      <a:pt x="3894709" y="0"/>
                    </a:lnTo>
                    <a:lnTo>
                      <a:pt x="3894709" y="16891"/>
                    </a:lnTo>
                    <a:lnTo>
                      <a:pt x="3894709" y="0"/>
                    </a:lnTo>
                    <a:cubicBezTo>
                      <a:pt x="4332351" y="0"/>
                      <a:pt x="4687189" y="355219"/>
                      <a:pt x="4687189" y="793496"/>
                    </a:cubicBezTo>
                    <a:lnTo>
                      <a:pt x="4670298" y="793496"/>
                    </a:lnTo>
                    <a:lnTo>
                      <a:pt x="4687189" y="793496"/>
                    </a:lnTo>
                    <a:lnTo>
                      <a:pt x="4687189" y="4904867"/>
                    </a:lnTo>
                    <a:lnTo>
                      <a:pt x="4670298" y="4904867"/>
                    </a:lnTo>
                    <a:lnTo>
                      <a:pt x="4687189" y="4904867"/>
                    </a:lnTo>
                    <a:cubicBezTo>
                      <a:pt x="4687189" y="5343144"/>
                      <a:pt x="4332351" y="5698363"/>
                      <a:pt x="3894709" y="5698363"/>
                    </a:cubicBezTo>
                    <a:lnTo>
                      <a:pt x="3894709" y="5681472"/>
                    </a:lnTo>
                    <a:lnTo>
                      <a:pt x="3894709" y="5698363"/>
                    </a:lnTo>
                    <a:lnTo>
                      <a:pt x="792480" y="5698363"/>
                    </a:lnTo>
                    <a:lnTo>
                      <a:pt x="792480" y="5681472"/>
                    </a:lnTo>
                    <a:lnTo>
                      <a:pt x="792480" y="5698363"/>
                    </a:lnTo>
                    <a:cubicBezTo>
                      <a:pt x="354838" y="5698363"/>
                      <a:pt x="0" y="5343144"/>
                      <a:pt x="0" y="4904867"/>
                    </a:cubicBezTo>
                    <a:lnTo>
                      <a:pt x="0" y="793496"/>
                    </a:lnTo>
                    <a:lnTo>
                      <a:pt x="16891" y="793496"/>
                    </a:lnTo>
                    <a:lnTo>
                      <a:pt x="0" y="793496"/>
                    </a:lnTo>
                    <a:moveTo>
                      <a:pt x="33909" y="793496"/>
                    </a:moveTo>
                    <a:lnTo>
                      <a:pt x="33909" y="4904867"/>
                    </a:lnTo>
                    <a:lnTo>
                      <a:pt x="16891" y="4904867"/>
                    </a:lnTo>
                    <a:lnTo>
                      <a:pt x="33909" y="4904867"/>
                    </a:lnTo>
                    <a:cubicBezTo>
                      <a:pt x="33909" y="5324475"/>
                      <a:pt x="373634" y="5664454"/>
                      <a:pt x="792480" y="5664454"/>
                    </a:cubicBezTo>
                    <a:lnTo>
                      <a:pt x="3894709" y="5664454"/>
                    </a:lnTo>
                    <a:cubicBezTo>
                      <a:pt x="4313682" y="5664454"/>
                      <a:pt x="4653280" y="5324348"/>
                      <a:pt x="4653280" y="4904867"/>
                    </a:cubicBezTo>
                    <a:lnTo>
                      <a:pt x="4653280" y="793496"/>
                    </a:lnTo>
                    <a:cubicBezTo>
                      <a:pt x="4653280" y="373888"/>
                      <a:pt x="4313555" y="33909"/>
                      <a:pt x="3894709" y="33909"/>
                    </a:cubicBezTo>
                    <a:lnTo>
                      <a:pt x="792480" y="33909"/>
                    </a:lnTo>
                    <a:lnTo>
                      <a:pt x="792480" y="16891"/>
                    </a:lnTo>
                    <a:lnTo>
                      <a:pt x="792480" y="33909"/>
                    </a:lnTo>
                    <a:cubicBezTo>
                      <a:pt x="373507" y="33909"/>
                      <a:pt x="33909" y="373888"/>
                      <a:pt x="33909" y="793496"/>
                    </a:cubicBezTo>
                    <a:close/>
                  </a:path>
                </a:pathLst>
              </a:custGeom>
              <a:solidFill>
                <a:srgbClr val="385D8A"/>
              </a:solidFill>
            </p:spPr>
            <p:txBody>
              <a:bodyPr/>
              <a:lstStyle/>
              <a:p>
                <a:endParaRPr lang="pt-BR" dirty="0">
                  <a:latin typeface="Abadi" panose="020B0604020104020204" pitchFamily="34" charset="0"/>
                </a:endParaRPr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4C5BA3A-4B7A-6EE6-A436-A080564B3735}"/>
                </a:ext>
              </a:extLst>
            </p:cNvPr>
            <p:cNvSpPr/>
            <p:nvPr/>
          </p:nvSpPr>
          <p:spPr>
            <a:xfrm>
              <a:off x="2797964" y="3696771"/>
              <a:ext cx="2132834" cy="2132834"/>
            </a:xfrm>
            <a:custGeom>
              <a:avLst/>
              <a:gdLst/>
              <a:ahLst/>
              <a:cxnLst/>
              <a:rect l="l" t="t" r="r" b="b"/>
              <a:pathLst>
                <a:path w="2132834" h="2132834">
                  <a:moveTo>
                    <a:pt x="0" y="0"/>
                  </a:moveTo>
                  <a:lnTo>
                    <a:pt x="2132834" y="0"/>
                  </a:lnTo>
                  <a:lnTo>
                    <a:pt x="2132834" y="2132834"/>
                  </a:lnTo>
                  <a:lnTo>
                    <a:pt x="0" y="2132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D79EE05D-8F31-DC9B-933D-F9A6D61B145F}"/>
                </a:ext>
              </a:extLst>
            </p:cNvPr>
            <p:cNvSpPr txBox="1"/>
            <p:nvPr/>
          </p:nvSpPr>
          <p:spPr>
            <a:xfrm>
              <a:off x="2256561" y="5986869"/>
              <a:ext cx="3215640" cy="6193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5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Agente público</a:t>
              </a: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0CA40C23-FD58-2353-F6E2-8349B75BAEA7}"/>
                </a:ext>
              </a:extLst>
            </p:cNvPr>
            <p:cNvSpPr/>
            <p:nvPr/>
          </p:nvSpPr>
          <p:spPr>
            <a:xfrm>
              <a:off x="11741356" y="3242355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069E105E-E298-60DD-FC71-2EF1ACC6EF1A}"/>
                </a:ext>
              </a:extLst>
            </p:cNvPr>
            <p:cNvSpPr txBox="1"/>
            <p:nvPr/>
          </p:nvSpPr>
          <p:spPr>
            <a:xfrm>
              <a:off x="11080798" y="4451328"/>
              <a:ext cx="2399921" cy="976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Agente de contratação</a:t>
              </a: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3473756-DA34-0CEF-59FF-9ACDFFF04254}"/>
                </a:ext>
              </a:extLst>
            </p:cNvPr>
            <p:cNvSpPr/>
            <p:nvPr/>
          </p:nvSpPr>
          <p:spPr>
            <a:xfrm>
              <a:off x="14415596" y="3290127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2526B235-DC89-ED6B-4245-D12D8E86D9B1}"/>
                </a:ext>
              </a:extLst>
            </p:cNvPr>
            <p:cNvSpPr txBox="1"/>
            <p:nvPr/>
          </p:nvSpPr>
          <p:spPr>
            <a:xfrm>
              <a:off x="13755041" y="4499099"/>
              <a:ext cx="2399921" cy="461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Pregoeiro(a)</a:t>
              </a: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B45376C2-DD03-2229-EDD8-23471875D24F}"/>
                </a:ext>
              </a:extLst>
            </p:cNvPr>
            <p:cNvSpPr/>
            <p:nvPr/>
          </p:nvSpPr>
          <p:spPr>
            <a:xfrm>
              <a:off x="6673966" y="3239922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761E4C9D-6B56-05F9-980E-58C5A61026B4}"/>
                </a:ext>
              </a:extLst>
            </p:cNvPr>
            <p:cNvSpPr txBox="1"/>
            <p:nvPr/>
          </p:nvSpPr>
          <p:spPr>
            <a:xfrm>
              <a:off x="6013409" y="4486994"/>
              <a:ext cx="2399921" cy="1129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57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Membro da equipe de planejamento</a:t>
              </a: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3B8750A-FC94-2C47-7C3D-41A0D302850D}"/>
                </a:ext>
              </a:extLst>
            </p:cNvPr>
            <p:cNvSpPr/>
            <p:nvPr/>
          </p:nvSpPr>
          <p:spPr>
            <a:xfrm>
              <a:off x="9330629" y="3239922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7CCCA959-B529-1E22-3C61-7E940A48C777}"/>
                </a:ext>
              </a:extLst>
            </p:cNvPr>
            <p:cNvSpPr txBox="1"/>
            <p:nvPr/>
          </p:nvSpPr>
          <p:spPr>
            <a:xfrm>
              <a:off x="8670073" y="4448893"/>
              <a:ext cx="2399921" cy="948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Membro da equipe de apoio</a:t>
              </a: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5BFFCB11-60E3-F9FD-5079-4D1EBCFF3C0A}"/>
                </a:ext>
              </a:extLst>
            </p:cNvPr>
            <p:cNvSpPr/>
            <p:nvPr/>
          </p:nvSpPr>
          <p:spPr>
            <a:xfrm>
              <a:off x="11741356" y="5678099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43" name="TextBox 17">
              <a:extLst>
                <a:ext uri="{FF2B5EF4-FFF2-40B4-BE49-F238E27FC236}">
                  <a16:creationId xmlns:a16="http://schemas.microsoft.com/office/drawing/2014/main" id="{960C15B1-B478-24E3-ADF3-2715894F9939}"/>
                </a:ext>
              </a:extLst>
            </p:cNvPr>
            <p:cNvSpPr txBox="1"/>
            <p:nvPr/>
          </p:nvSpPr>
          <p:spPr>
            <a:xfrm>
              <a:off x="11080798" y="6887070"/>
              <a:ext cx="2399921" cy="948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Fiscal administrativo</a:t>
              </a: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8A1D0645-39EA-AC5B-1309-EFC111254C34}"/>
                </a:ext>
              </a:extLst>
            </p:cNvPr>
            <p:cNvSpPr/>
            <p:nvPr/>
          </p:nvSpPr>
          <p:spPr>
            <a:xfrm>
              <a:off x="14415596" y="5725871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070DC1BD-64CC-2422-894D-98E89238FE85}"/>
                </a:ext>
              </a:extLst>
            </p:cNvPr>
            <p:cNvSpPr txBox="1"/>
            <p:nvPr/>
          </p:nvSpPr>
          <p:spPr>
            <a:xfrm>
              <a:off x="13755041" y="6934842"/>
              <a:ext cx="2399921" cy="948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Gestor(a) de contrato</a:t>
              </a:r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358BA86A-B1C0-43F8-8C5B-7405B1B804E5}"/>
                </a:ext>
              </a:extLst>
            </p:cNvPr>
            <p:cNvSpPr/>
            <p:nvPr/>
          </p:nvSpPr>
          <p:spPr>
            <a:xfrm>
              <a:off x="6673966" y="5675666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47" name="TextBox 21">
              <a:extLst>
                <a:ext uri="{FF2B5EF4-FFF2-40B4-BE49-F238E27FC236}">
                  <a16:creationId xmlns:a16="http://schemas.microsoft.com/office/drawing/2014/main" id="{B96C65EA-063E-B6AF-48E1-19D8CBD1349E}"/>
                </a:ext>
              </a:extLst>
            </p:cNvPr>
            <p:cNvSpPr txBox="1"/>
            <p:nvPr/>
          </p:nvSpPr>
          <p:spPr>
            <a:xfrm>
              <a:off x="6013409" y="6884636"/>
              <a:ext cx="2399921" cy="4525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Fiscal técnico</a:t>
              </a:r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013F82C5-7980-51C5-FF16-5812F1FB7143}"/>
                </a:ext>
              </a:extLst>
            </p:cNvPr>
            <p:cNvSpPr/>
            <p:nvPr/>
          </p:nvSpPr>
          <p:spPr>
            <a:xfrm>
              <a:off x="9330629" y="5675666"/>
              <a:ext cx="1061231" cy="1061231"/>
            </a:xfrm>
            <a:custGeom>
              <a:avLst/>
              <a:gdLst/>
              <a:ahLst/>
              <a:cxnLst/>
              <a:rect l="l" t="t" r="r" b="b"/>
              <a:pathLst>
                <a:path w="1061231" h="1061231">
                  <a:moveTo>
                    <a:pt x="0" y="0"/>
                  </a:moveTo>
                  <a:lnTo>
                    <a:pt x="1061231" y="0"/>
                  </a:lnTo>
                  <a:lnTo>
                    <a:pt x="1061231" y="1061231"/>
                  </a:lnTo>
                  <a:lnTo>
                    <a:pt x="0" y="1061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>
                <a:latin typeface="Abadi" panose="020B0604020104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id="{88CEB178-DF9F-0874-F1AB-176703D6FDE1}"/>
                </a:ext>
              </a:extLst>
            </p:cNvPr>
            <p:cNvSpPr txBox="1"/>
            <p:nvPr/>
          </p:nvSpPr>
          <p:spPr>
            <a:xfrm>
              <a:off x="8670073" y="6884636"/>
              <a:ext cx="2399921" cy="4525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dirty="0">
                  <a:solidFill>
                    <a:srgbClr val="000000"/>
                  </a:solidFill>
                  <a:latin typeface="Abadi" panose="020B0604020104020204" pitchFamily="34" charset="0"/>
                </a:rPr>
                <a:t>Fiscal setorial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5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274526-A729-6295-1634-A366A74F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668000" cy="95794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Agentes públicos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9C71307-7F31-0995-2C1F-6267DE5C82D9}"/>
              </a:ext>
            </a:extLst>
          </p:cNvPr>
          <p:cNvSpPr txBox="1"/>
          <p:nvPr/>
        </p:nvSpPr>
        <p:spPr>
          <a:xfrm>
            <a:off x="-1" y="957943"/>
            <a:ext cx="12192000" cy="434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200" b="1" spc="56" dirty="0">
                <a:solidFill>
                  <a:srgbClr val="000000"/>
                </a:solidFill>
                <a:latin typeface="Abadi" panose="020B0604020104020204" pitchFamily="34" charset="0"/>
              </a:rPr>
              <a:t>Lei nº 14.133/2021</a:t>
            </a:r>
          </a:p>
          <a:p>
            <a:pPr algn="l">
              <a:lnSpc>
                <a:spcPts val="4900"/>
              </a:lnSpc>
            </a:pPr>
            <a:endParaRPr lang="en-US" sz="3200" spc="56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>
              <a:lnSpc>
                <a:spcPts val="4900"/>
              </a:lnSpc>
            </a:pP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Art. 7º 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Caberá à </a:t>
            </a:r>
            <a:r>
              <a:rPr lang="en-US" sz="3200" u="sng" spc="59" dirty="0">
                <a:solidFill>
                  <a:srgbClr val="FF0000"/>
                </a:solidFill>
                <a:latin typeface="Abadi" panose="020B0604020104020204" pitchFamily="34" charset="0"/>
              </a:rPr>
              <a:t>autoridade máxima</a:t>
            </a:r>
            <a:r>
              <a:rPr lang="en-US" sz="3200" u="sng" spc="59" dirty="0">
                <a:solidFill>
                  <a:srgbClr val="000000"/>
                </a:solidFill>
                <a:latin typeface="Abadi" panose="020B0604020104020204" pitchFamily="34" charset="0"/>
              </a:rPr>
              <a:t> do órgão ou da entidade, ou a quem as normas de organização administrativa indicarem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, promover 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gestão por competências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e </a:t>
            </a:r>
            <a:r>
              <a:rPr lang="en-US" sz="3200" spc="59" dirty="0">
                <a:solidFill>
                  <a:srgbClr val="FF0000"/>
                </a:solidFill>
                <a:latin typeface="Abadi" panose="020B0604020104020204" pitchFamily="34" charset="0"/>
              </a:rPr>
              <a:t>designar agentes públicos para o desempenho das funções essenciais à execução desta Lei</a:t>
            </a:r>
            <a:r>
              <a:rPr lang="en-US" sz="3200" spc="59" dirty="0">
                <a:solidFill>
                  <a:srgbClr val="000000"/>
                </a:solidFill>
                <a:latin typeface="Abadi" panose="020B0604020104020204" pitchFamily="34" charset="0"/>
              </a:rPr>
              <a:t> que preencham os seguintes requisitos:</a:t>
            </a:r>
          </a:p>
        </p:txBody>
      </p:sp>
    </p:spTree>
    <p:extLst>
      <p:ext uri="{BB962C8B-B14F-4D97-AF65-F5344CB8AC3E}">
        <p14:creationId xmlns:p14="http://schemas.microsoft.com/office/powerpoint/2010/main" val="315354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6DDCDF-A237-55ED-F563-3DFFD7B4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4854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badi" panose="020B0604020104020204" pitchFamily="34" charset="0"/>
              </a:rPr>
              <a:t>Planejamento de Compras Públicas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6BFF19-BE33-67B4-2599-D4AAD0C5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729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bg1"/>
                </a:solidFill>
                <a:latin typeface="Abadi" panose="020B0604020104020204" pitchFamily="34" charset="0"/>
              </a:rPr>
              <a:t>O início da jornada</a:t>
            </a:r>
          </a:p>
        </p:txBody>
      </p:sp>
    </p:spTree>
    <p:extLst>
      <p:ext uri="{BB962C8B-B14F-4D97-AF65-F5344CB8AC3E}">
        <p14:creationId xmlns:p14="http://schemas.microsoft.com/office/powerpoint/2010/main" val="2189110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833</TotalTime>
  <Words>916</Words>
  <Application>Microsoft Macintosh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Abadi</vt:lpstr>
      <vt:lpstr>AC Feel Free Bold</vt:lpstr>
      <vt:lpstr>Arial</vt:lpstr>
      <vt:lpstr>Calibri</vt:lpstr>
      <vt:lpstr>Calibri Light</vt:lpstr>
      <vt:lpstr>Cochocib Script Latin Pro</vt:lpstr>
      <vt:lpstr>Montserrat</vt:lpstr>
      <vt:lpstr>Montserrat Bold</vt:lpstr>
      <vt:lpstr>Public Sans Medium</vt:lpstr>
      <vt:lpstr>Tema do Office 2013 - 2022</vt:lpstr>
      <vt:lpstr>Planejamento de Compras Públicas</vt:lpstr>
      <vt:lpstr>Planejamento de Compras Públicas</vt:lpstr>
      <vt:lpstr>Problemas verificados pelo TCU</vt:lpstr>
      <vt:lpstr>Fases do processo de licitação</vt:lpstr>
      <vt:lpstr>Planejamento de Compras Públicas</vt:lpstr>
      <vt:lpstr>Agentes públicos</vt:lpstr>
      <vt:lpstr>Agentes públicos</vt:lpstr>
      <vt:lpstr>Agentes públicos</vt:lpstr>
      <vt:lpstr>Planejamento de Compras Públicas</vt:lpstr>
      <vt:lpstr>Macroprocesso do planejamento</vt:lpstr>
      <vt:lpstr>Documento de formalização da demanda</vt:lpstr>
      <vt:lpstr>Documento de formalização da demanda</vt:lpstr>
      <vt:lpstr>Documento de formalização da demanda</vt:lpstr>
      <vt:lpstr>Plano de contratações anual</vt:lpstr>
      <vt:lpstr>Plano de contratações anual</vt:lpstr>
      <vt:lpstr>Plano de contratações anual</vt:lpstr>
      <vt:lpstr>Estudos técnicos preliminares</vt:lpstr>
      <vt:lpstr>Estudos técnicos preliminares</vt:lpstr>
      <vt:lpstr>Estudos técnicos preliminares</vt:lpstr>
      <vt:lpstr>Estudos técnicos preliminares</vt:lpstr>
      <vt:lpstr>Estudos técnicos preliminares</vt:lpstr>
      <vt:lpstr>Outros documentos preparatórios</vt:lpstr>
      <vt:lpstr>Apresentação do PowerPoint</vt:lpstr>
      <vt:lpstr>Apresentação do PowerPoint</vt:lpstr>
      <vt:lpstr>Boas práticas</vt:lpstr>
      <vt:lpstr>Boas práticas</vt:lpstr>
      <vt:lpstr>Boas práticas</vt:lpstr>
      <vt:lpstr>Planejamento de Compras Públicas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</dc:title>
  <dc:creator>GEOVANA DOS SANTOS TEIXEIRA FERREIRA</dc:creator>
  <cp:lastModifiedBy>Marfisa Carla de Abreu Maciel Castro</cp:lastModifiedBy>
  <cp:revision>3</cp:revision>
  <dcterms:created xsi:type="dcterms:W3CDTF">2024-03-20T16:51:30Z</dcterms:created>
  <dcterms:modified xsi:type="dcterms:W3CDTF">2024-05-14T18:22:50Z</dcterms:modified>
</cp:coreProperties>
</file>