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71" r:id="rId5"/>
    <p:sldId id="269" r:id="rId6"/>
    <p:sldId id="268" r:id="rId7"/>
    <p:sldId id="270" r:id="rId8"/>
    <p:sldId id="260" r:id="rId9"/>
    <p:sldId id="263" r:id="rId10"/>
    <p:sldId id="259" r:id="rId11"/>
    <p:sldId id="265" r:id="rId12"/>
    <p:sldId id="262" r:id="rId13"/>
    <p:sldId id="258" r:id="rId14"/>
    <p:sldId id="261" r:id="rId15"/>
    <p:sldId id="264" r:id="rId1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9" d="100"/>
          <a:sy n="109"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9AAE0-EE82-4BBB-9548-6CE0C6C13951}" type="doc">
      <dgm:prSet loTypeId="urn:microsoft.com/office/officeart/2005/8/layout/vList3" loCatId="list" qsTypeId="urn:microsoft.com/office/officeart/2005/8/quickstyle/simple1" qsCatId="simple" csTypeId="urn:microsoft.com/office/officeart/2005/8/colors/accent2_2" csCatId="accent2" phldr="1"/>
      <dgm:spPr/>
    </dgm:pt>
    <dgm:pt modelId="{5C7112D4-6DDA-4E0F-A74F-73566E5DEB92}">
      <dgm:prSet phldrT="[Texto]"/>
      <dgm:spPr/>
      <dgm:t>
        <a:bodyPr/>
        <a:lstStyle/>
        <a:p>
          <a:r>
            <a:rPr lang="pt-BR" b="1" dirty="0">
              <a:solidFill>
                <a:schemeClr val="tx1"/>
              </a:solidFill>
              <a:latin typeface="Arial" panose="020B0604020202020204" pitchFamily="34" charset="0"/>
              <a:cs typeface="Arial" panose="020B0604020202020204" pitchFamily="34" charset="0"/>
            </a:rPr>
            <a:t>Qual o problema a ser resolvido? Qual a necessidade da contratação?</a:t>
          </a:r>
        </a:p>
      </dgm:t>
    </dgm:pt>
    <dgm:pt modelId="{AF8DBE95-DD92-4EC5-9B11-B7B8E0597491}" type="parTrans" cxnId="{44FCD936-696E-4E4D-9547-889F81D801B5}">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8033493C-037F-47ED-844E-D97BC1B4AB96}" type="sibTrans" cxnId="{44FCD936-696E-4E4D-9547-889F81D801B5}">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70DAC9FF-B8D6-4156-9E1D-221C09147869}">
      <dgm:prSet phldrT="[Texto]"/>
      <dgm:spPr/>
      <dgm:t>
        <a:bodyPr/>
        <a:lstStyle/>
        <a:p>
          <a:r>
            <a:rPr lang="pt-BR" b="1" dirty="0">
              <a:solidFill>
                <a:schemeClr val="tx1"/>
              </a:solidFill>
              <a:latin typeface="Arial" panose="020B0604020202020204" pitchFamily="34" charset="0"/>
              <a:cs typeface="Arial" panose="020B0604020202020204" pitchFamily="34" charset="0"/>
            </a:rPr>
            <a:t>Quais soluções existem no mercado para o meu problema?</a:t>
          </a:r>
        </a:p>
      </dgm:t>
    </dgm:pt>
    <dgm:pt modelId="{1222CC83-3187-4D6C-834E-EE7902E1C757}" type="parTrans" cxnId="{DA3B01A0-883D-4095-8DC1-3D9CD505203C}">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0EB0933A-2589-442C-BD9C-CD893065D709}" type="sibTrans" cxnId="{DA3B01A0-883D-4095-8DC1-3D9CD505203C}">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85F96F3A-3A11-4470-8B0A-8412A210FA45}">
      <dgm:prSet phldrT="[Texto]"/>
      <dgm:spPr/>
      <dgm:t>
        <a:bodyPr/>
        <a:lstStyle/>
        <a:p>
          <a:r>
            <a:rPr lang="pt-BR" b="1" dirty="0">
              <a:solidFill>
                <a:schemeClr val="tx1"/>
              </a:solidFill>
              <a:latin typeface="Arial" panose="020B0604020202020204" pitchFamily="34" charset="0"/>
              <a:cs typeface="Arial" panose="020B0604020202020204" pitchFamily="34" charset="0"/>
            </a:rPr>
            <a:t>No caso concreto, qual a melhor solução e por quê?</a:t>
          </a:r>
        </a:p>
      </dgm:t>
    </dgm:pt>
    <dgm:pt modelId="{C3F5CCB7-9C0C-49B4-8B28-362E5A223834}" type="parTrans" cxnId="{79923DF0-4A18-412C-B120-2AB49ABA3B53}">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EA0FA22D-BBA4-4EE1-A89E-3A12AE54F838}" type="sibTrans" cxnId="{79923DF0-4A18-412C-B120-2AB49ABA3B53}">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445D029B-4835-4848-90E6-77A0FA5BDA52}">
      <dgm:prSet phldrT="[Texto]"/>
      <dgm:spPr/>
      <dgm:t>
        <a:bodyPr/>
        <a:lstStyle/>
        <a:p>
          <a:r>
            <a:rPr lang="pt-BR" b="1" dirty="0">
              <a:solidFill>
                <a:schemeClr val="tx1"/>
              </a:solidFill>
              <a:latin typeface="Arial" panose="020B0604020202020204" pitchFamily="34" charset="0"/>
              <a:cs typeface="Arial" panose="020B0604020202020204" pitchFamily="34" charset="0"/>
            </a:rPr>
            <a:t>Quanto vou precisar? (estimativa de quantidade)</a:t>
          </a:r>
        </a:p>
      </dgm:t>
    </dgm:pt>
    <dgm:pt modelId="{E7B0F576-7FBE-450C-8C9C-1B2372D9BC2E}" type="parTrans" cxnId="{3C65C436-4C95-419C-9546-8473FE76AE15}">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79D662B6-4974-4228-9BB8-82D74ACD82DF}" type="sibTrans" cxnId="{3C65C436-4C95-419C-9546-8473FE76AE15}">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3E8780DE-435E-4B62-95E6-AD9DDC358E5D}">
      <dgm:prSet phldrT="[Texto]"/>
      <dgm:spPr/>
      <dgm:t>
        <a:bodyPr/>
        <a:lstStyle/>
        <a:p>
          <a:r>
            <a:rPr lang="pt-BR" b="1" dirty="0">
              <a:solidFill>
                <a:schemeClr val="tx1"/>
              </a:solidFill>
              <a:latin typeface="Arial" panose="020B0604020202020204" pitchFamily="34" charset="0"/>
              <a:cs typeface="Arial" panose="020B0604020202020204" pitchFamily="34" charset="0"/>
            </a:rPr>
            <a:t>Qual é o valor estimado? (pesquisa de preço)</a:t>
          </a:r>
        </a:p>
      </dgm:t>
    </dgm:pt>
    <dgm:pt modelId="{B3BA0DCD-BA1F-4AE2-A212-FF09339D093C}" type="parTrans" cxnId="{F0C8E9C7-C1FB-4BB8-8166-8753B1C767F3}">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D8C7661F-85D0-48B4-BBEC-5D6D0CFAC32E}" type="sibTrans" cxnId="{F0C8E9C7-C1FB-4BB8-8166-8753B1C767F3}">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6CA73AC0-D09D-4253-8F76-B27B56F7E57A}">
      <dgm:prSet phldrT="[Texto]"/>
      <dgm:spPr/>
      <dgm:t>
        <a:bodyPr/>
        <a:lstStyle/>
        <a:p>
          <a:r>
            <a:rPr lang="pt-BR" b="1" dirty="0">
              <a:solidFill>
                <a:schemeClr val="tx1"/>
              </a:solidFill>
              <a:latin typeface="Arial" panose="020B0604020202020204" pitchFamily="34" charset="0"/>
              <a:cs typeface="Arial" panose="020B0604020202020204" pitchFamily="34" charset="0"/>
            </a:rPr>
            <a:t>Será possível parcelar o objeto? Por quê?</a:t>
          </a:r>
        </a:p>
      </dgm:t>
    </dgm:pt>
    <dgm:pt modelId="{F67F6EB3-C5C6-479F-A232-7C4348BF7ED4}" type="parTrans" cxnId="{4F7F300A-194C-4411-ADEE-1A7077CB5FE1}">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3172644E-7A08-4098-8E9C-0CE7AA6A4D63}" type="sibTrans" cxnId="{4F7F300A-194C-4411-ADEE-1A7077CB5FE1}">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CA515D4B-E914-42D9-BB58-BF7F028DA41A}">
      <dgm:prSet phldrT="[Texto]"/>
      <dgm:spPr/>
      <dgm:t>
        <a:bodyPr/>
        <a:lstStyle/>
        <a:p>
          <a:r>
            <a:rPr lang="pt-BR" b="1" dirty="0">
              <a:solidFill>
                <a:schemeClr val="tx1"/>
              </a:solidFill>
              <a:latin typeface="Arial" panose="020B0604020202020204" pitchFamily="34" charset="0"/>
              <a:cs typeface="Arial" panose="020B0604020202020204" pitchFamily="34" charset="0"/>
            </a:rPr>
            <a:t>Conclusão: a contratação é adequada para atender a necessidade?</a:t>
          </a:r>
        </a:p>
      </dgm:t>
    </dgm:pt>
    <dgm:pt modelId="{27718588-FF86-4A47-AB3B-9B2CBBD7592E}" type="parTrans" cxnId="{DECB140D-8B74-49AD-87F3-E3741EE53736}">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2F97CAC9-9DF5-4D84-B31A-3A2572ED6854}" type="sibTrans" cxnId="{DECB140D-8B74-49AD-87F3-E3741EE53736}">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0749F9EB-D933-44C2-B8FC-D2D1F92E1B14}" type="pres">
      <dgm:prSet presAssocID="{1FB9AAE0-EE82-4BBB-9548-6CE0C6C13951}" presName="linearFlow" presStyleCnt="0">
        <dgm:presLayoutVars>
          <dgm:dir/>
          <dgm:resizeHandles val="exact"/>
        </dgm:presLayoutVars>
      </dgm:prSet>
      <dgm:spPr/>
    </dgm:pt>
    <dgm:pt modelId="{9D88F682-683F-4218-B676-46DB27795EF6}" type="pres">
      <dgm:prSet presAssocID="{5C7112D4-6DDA-4E0F-A74F-73566E5DEB92}" presName="composite" presStyleCnt="0"/>
      <dgm:spPr/>
    </dgm:pt>
    <dgm:pt modelId="{45FDC875-2557-414F-BD2A-A00AA3C5C498}" type="pres">
      <dgm:prSet presAssocID="{5C7112D4-6DDA-4E0F-A74F-73566E5DEB92}" presName="imgShp"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D15E171C-F6B8-437B-9BE5-85F2E09BF119}" type="pres">
      <dgm:prSet presAssocID="{5C7112D4-6DDA-4E0F-A74F-73566E5DEB92}" presName="txShp" presStyleLbl="node1" presStyleIdx="0" presStyleCnt="7">
        <dgm:presLayoutVars>
          <dgm:bulletEnabled val="1"/>
        </dgm:presLayoutVars>
      </dgm:prSet>
      <dgm:spPr/>
      <dgm:t>
        <a:bodyPr/>
        <a:lstStyle/>
        <a:p>
          <a:endParaRPr lang="pt-BR"/>
        </a:p>
      </dgm:t>
    </dgm:pt>
    <dgm:pt modelId="{B80029D6-6EEA-43F6-B720-E4F63F2E09D9}" type="pres">
      <dgm:prSet presAssocID="{8033493C-037F-47ED-844E-D97BC1B4AB96}" presName="spacing" presStyleCnt="0"/>
      <dgm:spPr/>
    </dgm:pt>
    <dgm:pt modelId="{5B5AE2B1-9664-47EB-9970-930DA44C3D28}" type="pres">
      <dgm:prSet presAssocID="{70DAC9FF-B8D6-4156-9E1D-221C09147869}" presName="composite" presStyleCnt="0"/>
      <dgm:spPr/>
    </dgm:pt>
    <dgm:pt modelId="{B3D0A18E-4DD1-4D50-899B-FA2269F7CB81}" type="pres">
      <dgm:prSet presAssocID="{70DAC9FF-B8D6-4156-9E1D-221C09147869}" presName="imgShp" presStyleLbl="fgImgPlace1" presStyleIdx="1"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9124199C-DDD1-430B-B407-F27D776CC2F5}" type="pres">
      <dgm:prSet presAssocID="{70DAC9FF-B8D6-4156-9E1D-221C09147869}" presName="txShp" presStyleLbl="node1" presStyleIdx="1" presStyleCnt="7">
        <dgm:presLayoutVars>
          <dgm:bulletEnabled val="1"/>
        </dgm:presLayoutVars>
      </dgm:prSet>
      <dgm:spPr/>
      <dgm:t>
        <a:bodyPr/>
        <a:lstStyle/>
        <a:p>
          <a:endParaRPr lang="pt-BR"/>
        </a:p>
      </dgm:t>
    </dgm:pt>
    <dgm:pt modelId="{4D46731F-2987-47AF-933C-C8A742903AB8}" type="pres">
      <dgm:prSet presAssocID="{0EB0933A-2589-442C-BD9C-CD893065D709}" presName="spacing" presStyleCnt="0"/>
      <dgm:spPr/>
    </dgm:pt>
    <dgm:pt modelId="{543BF13C-080B-4809-A857-9B42B67273FA}" type="pres">
      <dgm:prSet presAssocID="{85F96F3A-3A11-4470-8B0A-8412A210FA45}" presName="composite" presStyleCnt="0"/>
      <dgm:spPr/>
    </dgm:pt>
    <dgm:pt modelId="{E4C2854A-3B3D-4E2F-AC97-84CC1ACC9268}" type="pres">
      <dgm:prSet presAssocID="{85F96F3A-3A11-4470-8B0A-8412A210FA45}" presName="imgShp" presStyleLbl="fgImgPlace1" presStyleIdx="2"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3D15FD8D-B256-4920-AF4E-BA0941E1ED4F}" type="pres">
      <dgm:prSet presAssocID="{85F96F3A-3A11-4470-8B0A-8412A210FA45}" presName="txShp" presStyleLbl="node1" presStyleIdx="2" presStyleCnt="7">
        <dgm:presLayoutVars>
          <dgm:bulletEnabled val="1"/>
        </dgm:presLayoutVars>
      </dgm:prSet>
      <dgm:spPr/>
      <dgm:t>
        <a:bodyPr/>
        <a:lstStyle/>
        <a:p>
          <a:endParaRPr lang="pt-BR"/>
        </a:p>
      </dgm:t>
    </dgm:pt>
    <dgm:pt modelId="{ED144603-F61E-44F1-B925-0C7E4562F4D8}" type="pres">
      <dgm:prSet presAssocID="{EA0FA22D-BBA4-4EE1-A89E-3A12AE54F838}" presName="spacing" presStyleCnt="0"/>
      <dgm:spPr/>
    </dgm:pt>
    <dgm:pt modelId="{D7E1CAFC-03F4-4978-BCFD-245C2E29C6A8}" type="pres">
      <dgm:prSet presAssocID="{445D029B-4835-4848-90E6-77A0FA5BDA52}" presName="composite" presStyleCnt="0"/>
      <dgm:spPr/>
    </dgm:pt>
    <dgm:pt modelId="{F30D64BE-0766-49C1-A51E-E62F0027E979}" type="pres">
      <dgm:prSet presAssocID="{445D029B-4835-4848-90E6-77A0FA5BDA52}" presName="imgShp" presStyleLbl="fgImgPlace1" presStyleIdx="3"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733FCE4E-6631-49BF-A4F3-D1A0285DC74A}" type="pres">
      <dgm:prSet presAssocID="{445D029B-4835-4848-90E6-77A0FA5BDA52}" presName="txShp" presStyleLbl="node1" presStyleIdx="3" presStyleCnt="7">
        <dgm:presLayoutVars>
          <dgm:bulletEnabled val="1"/>
        </dgm:presLayoutVars>
      </dgm:prSet>
      <dgm:spPr/>
      <dgm:t>
        <a:bodyPr/>
        <a:lstStyle/>
        <a:p>
          <a:endParaRPr lang="pt-BR"/>
        </a:p>
      </dgm:t>
    </dgm:pt>
    <dgm:pt modelId="{B28A67DD-6358-412F-8405-227EE7208DCC}" type="pres">
      <dgm:prSet presAssocID="{79D662B6-4974-4228-9BB8-82D74ACD82DF}" presName="spacing" presStyleCnt="0"/>
      <dgm:spPr/>
    </dgm:pt>
    <dgm:pt modelId="{6C817BE8-F74A-4CF6-8315-95BFDA76E89E}" type="pres">
      <dgm:prSet presAssocID="{3E8780DE-435E-4B62-95E6-AD9DDC358E5D}" presName="composite" presStyleCnt="0"/>
      <dgm:spPr/>
    </dgm:pt>
    <dgm:pt modelId="{25CB0F1C-4EFB-4B4E-B488-776E97CEE7DD}" type="pres">
      <dgm:prSet presAssocID="{3E8780DE-435E-4B62-95E6-AD9DDC358E5D}" presName="imgShp" presStyleLbl="fgImgPlace1" presStyleIdx="4"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B4DC78DF-AABF-4256-A343-A4810DB3A761}" type="pres">
      <dgm:prSet presAssocID="{3E8780DE-435E-4B62-95E6-AD9DDC358E5D}" presName="txShp" presStyleLbl="node1" presStyleIdx="4" presStyleCnt="7">
        <dgm:presLayoutVars>
          <dgm:bulletEnabled val="1"/>
        </dgm:presLayoutVars>
      </dgm:prSet>
      <dgm:spPr/>
      <dgm:t>
        <a:bodyPr/>
        <a:lstStyle/>
        <a:p>
          <a:endParaRPr lang="pt-BR"/>
        </a:p>
      </dgm:t>
    </dgm:pt>
    <dgm:pt modelId="{A5286712-C6F3-46ED-BC60-39DF5E8FAC0B}" type="pres">
      <dgm:prSet presAssocID="{D8C7661F-85D0-48B4-BBEC-5D6D0CFAC32E}" presName="spacing" presStyleCnt="0"/>
      <dgm:spPr/>
    </dgm:pt>
    <dgm:pt modelId="{305E466D-4002-4C8A-982C-9F98184046E2}" type="pres">
      <dgm:prSet presAssocID="{6CA73AC0-D09D-4253-8F76-B27B56F7E57A}" presName="composite" presStyleCnt="0"/>
      <dgm:spPr/>
    </dgm:pt>
    <dgm:pt modelId="{E0A70181-335F-4760-B353-60B4C3BCD140}" type="pres">
      <dgm:prSet presAssocID="{6CA73AC0-D09D-4253-8F76-B27B56F7E57A}" presName="imgShp" presStyleLbl="fgImgPlace1" presStyleIdx="5"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AF0A3F1C-266C-4046-A56D-DA0D38EEF991}" type="pres">
      <dgm:prSet presAssocID="{6CA73AC0-D09D-4253-8F76-B27B56F7E57A}" presName="txShp" presStyleLbl="node1" presStyleIdx="5" presStyleCnt="7">
        <dgm:presLayoutVars>
          <dgm:bulletEnabled val="1"/>
        </dgm:presLayoutVars>
      </dgm:prSet>
      <dgm:spPr/>
      <dgm:t>
        <a:bodyPr/>
        <a:lstStyle/>
        <a:p>
          <a:endParaRPr lang="pt-BR"/>
        </a:p>
      </dgm:t>
    </dgm:pt>
    <dgm:pt modelId="{2D849AF8-6DAE-414E-BB76-B49DA3CE7559}" type="pres">
      <dgm:prSet presAssocID="{3172644E-7A08-4098-8E9C-0CE7AA6A4D63}" presName="spacing" presStyleCnt="0"/>
      <dgm:spPr/>
    </dgm:pt>
    <dgm:pt modelId="{FA1FB9A6-CAA7-4DBC-BB74-1997950DF5A9}" type="pres">
      <dgm:prSet presAssocID="{CA515D4B-E914-42D9-BB58-BF7F028DA41A}" presName="composite" presStyleCnt="0"/>
      <dgm:spPr/>
    </dgm:pt>
    <dgm:pt modelId="{1D5A9461-5A4E-4E62-9D88-BDEDB8A39690}" type="pres">
      <dgm:prSet presAssocID="{CA515D4B-E914-42D9-BB58-BF7F028DA41A}" presName="imgShp" presStyleLbl="fgImgPlace1" presStyleIdx="6"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9C16929E-8E6A-4EC6-BB51-BB3B41F1CDCA}" type="pres">
      <dgm:prSet presAssocID="{CA515D4B-E914-42D9-BB58-BF7F028DA41A}" presName="txShp" presStyleLbl="node1" presStyleIdx="6" presStyleCnt="7">
        <dgm:presLayoutVars>
          <dgm:bulletEnabled val="1"/>
        </dgm:presLayoutVars>
      </dgm:prSet>
      <dgm:spPr/>
      <dgm:t>
        <a:bodyPr/>
        <a:lstStyle/>
        <a:p>
          <a:endParaRPr lang="pt-BR"/>
        </a:p>
      </dgm:t>
    </dgm:pt>
  </dgm:ptLst>
  <dgm:cxnLst>
    <dgm:cxn modelId="{4F7F300A-194C-4411-ADEE-1A7077CB5FE1}" srcId="{1FB9AAE0-EE82-4BBB-9548-6CE0C6C13951}" destId="{6CA73AC0-D09D-4253-8F76-B27B56F7E57A}" srcOrd="5" destOrd="0" parTransId="{F67F6EB3-C5C6-479F-A232-7C4348BF7ED4}" sibTransId="{3172644E-7A08-4098-8E9C-0CE7AA6A4D63}"/>
    <dgm:cxn modelId="{DBB3AC0F-2E6E-4D44-AE61-4EB4BE5931B9}" type="presOf" srcId="{70DAC9FF-B8D6-4156-9E1D-221C09147869}" destId="{9124199C-DDD1-430B-B407-F27D776CC2F5}" srcOrd="0" destOrd="0" presId="urn:microsoft.com/office/officeart/2005/8/layout/vList3"/>
    <dgm:cxn modelId="{E547A3D3-72B5-40DA-BCD7-E0DB3418BE6A}" type="presOf" srcId="{6CA73AC0-D09D-4253-8F76-B27B56F7E57A}" destId="{AF0A3F1C-266C-4046-A56D-DA0D38EEF991}" srcOrd="0" destOrd="0" presId="urn:microsoft.com/office/officeart/2005/8/layout/vList3"/>
    <dgm:cxn modelId="{3C65C436-4C95-419C-9546-8473FE76AE15}" srcId="{1FB9AAE0-EE82-4BBB-9548-6CE0C6C13951}" destId="{445D029B-4835-4848-90E6-77A0FA5BDA52}" srcOrd="3" destOrd="0" parTransId="{E7B0F576-7FBE-450C-8C9C-1B2372D9BC2E}" sibTransId="{79D662B6-4974-4228-9BB8-82D74ACD82DF}"/>
    <dgm:cxn modelId="{F723165A-716A-4684-900A-F00943F1DDD5}" type="presOf" srcId="{445D029B-4835-4848-90E6-77A0FA5BDA52}" destId="{733FCE4E-6631-49BF-A4F3-D1A0285DC74A}" srcOrd="0" destOrd="0" presId="urn:microsoft.com/office/officeart/2005/8/layout/vList3"/>
    <dgm:cxn modelId="{9410A55D-D005-435F-9291-6B9FDE7482FB}" type="presOf" srcId="{85F96F3A-3A11-4470-8B0A-8412A210FA45}" destId="{3D15FD8D-B256-4920-AF4E-BA0941E1ED4F}" srcOrd="0" destOrd="0" presId="urn:microsoft.com/office/officeart/2005/8/layout/vList3"/>
    <dgm:cxn modelId="{D49A994F-B6B9-485D-A1F0-689A32E1BE78}" type="presOf" srcId="{CA515D4B-E914-42D9-BB58-BF7F028DA41A}" destId="{9C16929E-8E6A-4EC6-BB51-BB3B41F1CDCA}" srcOrd="0" destOrd="0" presId="urn:microsoft.com/office/officeart/2005/8/layout/vList3"/>
    <dgm:cxn modelId="{DA3B01A0-883D-4095-8DC1-3D9CD505203C}" srcId="{1FB9AAE0-EE82-4BBB-9548-6CE0C6C13951}" destId="{70DAC9FF-B8D6-4156-9E1D-221C09147869}" srcOrd="1" destOrd="0" parTransId="{1222CC83-3187-4D6C-834E-EE7902E1C757}" sibTransId="{0EB0933A-2589-442C-BD9C-CD893065D709}"/>
    <dgm:cxn modelId="{C5189325-9E45-40A2-B2EE-E0C20097D4E3}" type="presOf" srcId="{5C7112D4-6DDA-4E0F-A74F-73566E5DEB92}" destId="{D15E171C-F6B8-437B-9BE5-85F2E09BF119}" srcOrd="0" destOrd="0" presId="urn:microsoft.com/office/officeart/2005/8/layout/vList3"/>
    <dgm:cxn modelId="{F0C8E9C7-C1FB-4BB8-8166-8753B1C767F3}" srcId="{1FB9AAE0-EE82-4BBB-9548-6CE0C6C13951}" destId="{3E8780DE-435E-4B62-95E6-AD9DDC358E5D}" srcOrd="4" destOrd="0" parTransId="{B3BA0DCD-BA1F-4AE2-A212-FF09339D093C}" sibTransId="{D8C7661F-85D0-48B4-BBEC-5D6D0CFAC32E}"/>
    <dgm:cxn modelId="{79923DF0-4A18-412C-B120-2AB49ABA3B53}" srcId="{1FB9AAE0-EE82-4BBB-9548-6CE0C6C13951}" destId="{85F96F3A-3A11-4470-8B0A-8412A210FA45}" srcOrd="2" destOrd="0" parTransId="{C3F5CCB7-9C0C-49B4-8B28-362E5A223834}" sibTransId="{EA0FA22D-BBA4-4EE1-A89E-3A12AE54F838}"/>
    <dgm:cxn modelId="{0476F90D-17F3-4A48-B450-C6E9FD551BC8}" type="presOf" srcId="{1FB9AAE0-EE82-4BBB-9548-6CE0C6C13951}" destId="{0749F9EB-D933-44C2-B8FC-D2D1F92E1B14}" srcOrd="0" destOrd="0" presId="urn:microsoft.com/office/officeart/2005/8/layout/vList3"/>
    <dgm:cxn modelId="{44FCD936-696E-4E4D-9547-889F81D801B5}" srcId="{1FB9AAE0-EE82-4BBB-9548-6CE0C6C13951}" destId="{5C7112D4-6DDA-4E0F-A74F-73566E5DEB92}" srcOrd="0" destOrd="0" parTransId="{AF8DBE95-DD92-4EC5-9B11-B7B8E0597491}" sibTransId="{8033493C-037F-47ED-844E-D97BC1B4AB96}"/>
    <dgm:cxn modelId="{DECB140D-8B74-49AD-87F3-E3741EE53736}" srcId="{1FB9AAE0-EE82-4BBB-9548-6CE0C6C13951}" destId="{CA515D4B-E914-42D9-BB58-BF7F028DA41A}" srcOrd="6" destOrd="0" parTransId="{27718588-FF86-4A47-AB3B-9B2CBBD7592E}" sibTransId="{2F97CAC9-9DF5-4D84-B31A-3A2572ED6854}"/>
    <dgm:cxn modelId="{8814642E-2C7B-462F-B3D3-3EE949437422}" type="presOf" srcId="{3E8780DE-435E-4B62-95E6-AD9DDC358E5D}" destId="{B4DC78DF-AABF-4256-A343-A4810DB3A761}" srcOrd="0" destOrd="0" presId="urn:microsoft.com/office/officeart/2005/8/layout/vList3"/>
    <dgm:cxn modelId="{0055D297-42A3-4861-A03D-4E6920A4CC9C}" type="presParOf" srcId="{0749F9EB-D933-44C2-B8FC-D2D1F92E1B14}" destId="{9D88F682-683F-4218-B676-46DB27795EF6}" srcOrd="0" destOrd="0" presId="urn:microsoft.com/office/officeart/2005/8/layout/vList3"/>
    <dgm:cxn modelId="{AC072738-ECF6-4A81-8869-BFF77286CD29}" type="presParOf" srcId="{9D88F682-683F-4218-B676-46DB27795EF6}" destId="{45FDC875-2557-414F-BD2A-A00AA3C5C498}" srcOrd="0" destOrd="0" presId="urn:microsoft.com/office/officeart/2005/8/layout/vList3"/>
    <dgm:cxn modelId="{7BF5880E-DA10-424E-94FC-962880CC9C1F}" type="presParOf" srcId="{9D88F682-683F-4218-B676-46DB27795EF6}" destId="{D15E171C-F6B8-437B-9BE5-85F2E09BF119}" srcOrd="1" destOrd="0" presId="urn:microsoft.com/office/officeart/2005/8/layout/vList3"/>
    <dgm:cxn modelId="{1D4106FA-1133-4887-82D3-8AEAE61A8F10}" type="presParOf" srcId="{0749F9EB-D933-44C2-B8FC-D2D1F92E1B14}" destId="{B80029D6-6EEA-43F6-B720-E4F63F2E09D9}" srcOrd="1" destOrd="0" presId="urn:microsoft.com/office/officeart/2005/8/layout/vList3"/>
    <dgm:cxn modelId="{372E5DD6-505C-4714-A388-AE219059A6D9}" type="presParOf" srcId="{0749F9EB-D933-44C2-B8FC-D2D1F92E1B14}" destId="{5B5AE2B1-9664-47EB-9970-930DA44C3D28}" srcOrd="2" destOrd="0" presId="urn:microsoft.com/office/officeart/2005/8/layout/vList3"/>
    <dgm:cxn modelId="{F8BF1965-BC5F-43D3-AC0B-EE0230DE93DE}" type="presParOf" srcId="{5B5AE2B1-9664-47EB-9970-930DA44C3D28}" destId="{B3D0A18E-4DD1-4D50-899B-FA2269F7CB81}" srcOrd="0" destOrd="0" presId="urn:microsoft.com/office/officeart/2005/8/layout/vList3"/>
    <dgm:cxn modelId="{7D497FA5-3AE5-4F03-98D2-86AC77932126}" type="presParOf" srcId="{5B5AE2B1-9664-47EB-9970-930DA44C3D28}" destId="{9124199C-DDD1-430B-B407-F27D776CC2F5}" srcOrd="1" destOrd="0" presId="urn:microsoft.com/office/officeart/2005/8/layout/vList3"/>
    <dgm:cxn modelId="{94E67F98-38AC-44C0-AB2A-9DDBA4EB42F8}" type="presParOf" srcId="{0749F9EB-D933-44C2-B8FC-D2D1F92E1B14}" destId="{4D46731F-2987-47AF-933C-C8A742903AB8}" srcOrd="3" destOrd="0" presId="urn:microsoft.com/office/officeart/2005/8/layout/vList3"/>
    <dgm:cxn modelId="{464EC343-C1AF-4829-93EE-F435B341D138}" type="presParOf" srcId="{0749F9EB-D933-44C2-B8FC-D2D1F92E1B14}" destId="{543BF13C-080B-4809-A857-9B42B67273FA}" srcOrd="4" destOrd="0" presId="urn:microsoft.com/office/officeart/2005/8/layout/vList3"/>
    <dgm:cxn modelId="{85986F1F-5153-460E-8097-A6C6E907A819}" type="presParOf" srcId="{543BF13C-080B-4809-A857-9B42B67273FA}" destId="{E4C2854A-3B3D-4E2F-AC97-84CC1ACC9268}" srcOrd="0" destOrd="0" presId="urn:microsoft.com/office/officeart/2005/8/layout/vList3"/>
    <dgm:cxn modelId="{7928287B-C6F6-4D4F-AAC6-8A8CB85DB949}" type="presParOf" srcId="{543BF13C-080B-4809-A857-9B42B67273FA}" destId="{3D15FD8D-B256-4920-AF4E-BA0941E1ED4F}" srcOrd="1" destOrd="0" presId="urn:microsoft.com/office/officeart/2005/8/layout/vList3"/>
    <dgm:cxn modelId="{AF9DBC12-55E3-460D-9666-3C4D581449ED}" type="presParOf" srcId="{0749F9EB-D933-44C2-B8FC-D2D1F92E1B14}" destId="{ED144603-F61E-44F1-B925-0C7E4562F4D8}" srcOrd="5" destOrd="0" presId="urn:microsoft.com/office/officeart/2005/8/layout/vList3"/>
    <dgm:cxn modelId="{804EB292-D06A-4079-A790-219829D1D2A5}" type="presParOf" srcId="{0749F9EB-D933-44C2-B8FC-D2D1F92E1B14}" destId="{D7E1CAFC-03F4-4978-BCFD-245C2E29C6A8}" srcOrd="6" destOrd="0" presId="urn:microsoft.com/office/officeart/2005/8/layout/vList3"/>
    <dgm:cxn modelId="{C330C182-5190-4887-B03A-2478CB2E76E0}" type="presParOf" srcId="{D7E1CAFC-03F4-4978-BCFD-245C2E29C6A8}" destId="{F30D64BE-0766-49C1-A51E-E62F0027E979}" srcOrd="0" destOrd="0" presId="urn:microsoft.com/office/officeart/2005/8/layout/vList3"/>
    <dgm:cxn modelId="{B7FBADEA-69D2-4F5E-A741-7A40682EB769}" type="presParOf" srcId="{D7E1CAFC-03F4-4978-BCFD-245C2E29C6A8}" destId="{733FCE4E-6631-49BF-A4F3-D1A0285DC74A}" srcOrd="1" destOrd="0" presId="urn:microsoft.com/office/officeart/2005/8/layout/vList3"/>
    <dgm:cxn modelId="{95C67311-4D9C-413E-8E03-CFDC950DB13A}" type="presParOf" srcId="{0749F9EB-D933-44C2-B8FC-D2D1F92E1B14}" destId="{B28A67DD-6358-412F-8405-227EE7208DCC}" srcOrd="7" destOrd="0" presId="urn:microsoft.com/office/officeart/2005/8/layout/vList3"/>
    <dgm:cxn modelId="{6EEA125D-A877-4610-82B2-8CFF37C6C741}" type="presParOf" srcId="{0749F9EB-D933-44C2-B8FC-D2D1F92E1B14}" destId="{6C817BE8-F74A-4CF6-8315-95BFDA76E89E}" srcOrd="8" destOrd="0" presId="urn:microsoft.com/office/officeart/2005/8/layout/vList3"/>
    <dgm:cxn modelId="{74610CE9-90A2-4FF6-82E5-8113DE4F6C08}" type="presParOf" srcId="{6C817BE8-F74A-4CF6-8315-95BFDA76E89E}" destId="{25CB0F1C-4EFB-4B4E-B488-776E97CEE7DD}" srcOrd="0" destOrd="0" presId="urn:microsoft.com/office/officeart/2005/8/layout/vList3"/>
    <dgm:cxn modelId="{E7505269-BCF8-4507-A3F9-F1939FB711AA}" type="presParOf" srcId="{6C817BE8-F74A-4CF6-8315-95BFDA76E89E}" destId="{B4DC78DF-AABF-4256-A343-A4810DB3A761}" srcOrd="1" destOrd="0" presId="urn:microsoft.com/office/officeart/2005/8/layout/vList3"/>
    <dgm:cxn modelId="{4CCB43C8-2517-4AC3-A89C-1DD2D6A6F8E3}" type="presParOf" srcId="{0749F9EB-D933-44C2-B8FC-D2D1F92E1B14}" destId="{A5286712-C6F3-46ED-BC60-39DF5E8FAC0B}" srcOrd="9" destOrd="0" presId="urn:microsoft.com/office/officeart/2005/8/layout/vList3"/>
    <dgm:cxn modelId="{23383D04-499D-4F7D-A8E2-8A25B7D936B1}" type="presParOf" srcId="{0749F9EB-D933-44C2-B8FC-D2D1F92E1B14}" destId="{305E466D-4002-4C8A-982C-9F98184046E2}" srcOrd="10" destOrd="0" presId="urn:microsoft.com/office/officeart/2005/8/layout/vList3"/>
    <dgm:cxn modelId="{F841DFA0-5E65-47A2-A658-1229AF73DACB}" type="presParOf" srcId="{305E466D-4002-4C8A-982C-9F98184046E2}" destId="{E0A70181-335F-4760-B353-60B4C3BCD140}" srcOrd="0" destOrd="0" presId="urn:microsoft.com/office/officeart/2005/8/layout/vList3"/>
    <dgm:cxn modelId="{08BA41CC-6D27-41A1-B614-EFB330533D01}" type="presParOf" srcId="{305E466D-4002-4C8A-982C-9F98184046E2}" destId="{AF0A3F1C-266C-4046-A56D-DA0D38EEF991}" srcOrd="1" destOrd="0" presId="urn:microsoft.com/office/officeart/2005/8/layout/vList3"/>
    <dgm:cxn modelId="{4240776E-C716-488B-99D0-2D3D297C3577}" type="presParOf" srcId="{0749F9EB-D933-44C2-B8FC-D2D1F92E1B14}" destId="{2D849AF8-6DAE-414E-BB76-B49DA3CE7559}" srcOrd="11" destOrd="0" presId="urn:microsoft.com/office/officeart/2005/8/layout/vList3"/>
    <dgm:cxn modelId="{1BFF7C4A-C0C9-412B-95C0-88081F4B3C93}" type="presParOf" srcId="{0749F9EB-D933-44C2-B8FC-D2D1F92E1B14}" destId="{FA1FB9A6-CAA7-4DBC-BB74-1997950DF5A9}" srcOrd="12" destOrd="0" presId="urn:microsoft.com/office/officeart/2005/8/layout/vList3"/>
    <dgm:cxn modelId="{B124F7B1-D82F-4318-8DEA-616E6D23380B}" type="presParOf" srcId="{FA1FB9A6-CAA7-4DBC-BB74-1997950DF5A9}" destId="{1D5A9461-5A4E-4E62-9D88-BDEDB8A39690}" srcOrd="0" destOrd="0" presId="urn:microsoft.com/office/officeart/2005/8/layout/vList3"/>
    <dgm:cxn modelId="{A458527F-F464-4969-874B-AAAB062ECD6A}" type="presParOf" srcId="{FA1FB9A6-CAA7-4DBC-BB74-1997950DF5A9}" destId="{9C16929E-8E6A-4EC6-BB51-BB3B41F1CDC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592A5-2AAB-4797-BA54-5053C6A9ECF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t-BR"/>
        </a:p>
      </dgm:t>
    </dgm:pt>
    <dgm:pt modelId="{8B2A3700-CDCE-4544-B879-B5AC7CEBE0F3}">
      <dgm:prSet phldrT="[Texto]"/>
      <dgm:spPr/>
      <dgm:t>
        <a:bodyPr/>
        <a:lstStyle/>
        <a:p>
          <a:r>
            <a:rPr lang="pt-BR" dirty="0" smtClean="0">
              <a:latin typeface="Arial" panose="020B0604020202020204" pitchFamily="34" charset="0"/>
              <a:cs typeface="Arial" panose="020B0604020202020204" pitchFamily="34" charset="0"/>
            </a:rPr>
            <a:t>Adoção do critério de julgamento “técnica e preço”</a:t>
          </a:r>
          <a:endParaRPr lang="pt-BR" dirty="0">
            <a:latin typeface="Arial" panose="020B0604020202020204" pitchFamily="34" charset="0"/>
            <a:cs typeface="Arial" panose="020B0604020202020204" pitchFamily="34" charset="0"/>
          </a:endParaRPr>
        </a:p>
      </dgm:t>
    </dgm:pt>
    <dgm:pt modelId="{164A97FC-2208-4599-AD93-26F85189B22B}" type="parTrans" cxnId="{8392E958-3895-4E82-A614-52415F6C32C7}">
      <dgm:prSet/>
      <dgm:spPr/>
      <dgm:t>
        <a:bodyPr/>
        <a:lstStyle/>
        <a:p>
          <a:endParaRPr lang="pt-BR">
            <a:latin typeface="Arial" panose="020B0604020202020204" pitchFamily="34" charset="0"/>
            <a:cs typeface="Arial" panose="020B0604020202020204" pitchFamily="34" charset="0"/>
          </a:endParaRPr>
        </a:p>
      </dgm:t>
    </dgm:pt>
    <dgm:pt modelId="{C8C974E3-76BE-4DDB-99EA-76931321EED6}" type="sibTrans" cxnId="{8392E958-3895-4E82-A614-52415F6C32C7}">
      <dgm:prSet/>
      <dgm:spPr/>
      <dgm:t>
        <a:bodyPr/>
        <a:lstStyle/>
        <a:p>
          <a:endParaRPr lang="pt-BR">
            <a:latin typeface="Arial" panose="020B0604020202020204" pitchFamily="34" charset="0"/>
            <a:cs typeface="Arial" panose="020B0604020202020204" pitchFamily="34" charset="0"/>
          </a:endParaRPr>
        </a:p>
      </dgm:t>
    </dgm:pt>
    <dgm:pt modelId="{890C8EFE-1BC3-4D75-ADEE-420F45335E3D}">
      <dgm:prSet phldrT="[Texto]"/>
      <dgm:spPr/>
      <dgm:t>
        <a:bodyPr/>
        <a:lstStyle/>
        <a:p>
          <a:r>
            <a:rPr lang="pt-BR" dirty="0" smtClean="0">
              <a:latin typeface="Arial" panose="020B0604020202020204" pitchFamily="34" charset="0"/>
              <a:cs typeface="Arial" panose="020B0604020202020204" pitchFamily="34" charset="0"/>
            </a:rPr>
            <a:t>Possibilidade de compra ou locação de bens – custos e benefícios de cada opção</a:t>
          </a:r>
          <a:endParaRPr lang="pt-BR" dirty="0">
            <a:latin typeface="Arial" panose="020B0604020202020204" pitchFamily="34" charset="0"/>
            <a:cs typeface="Arial" panose="020B0604020202020204" pitchFamily="34" charset="0"/>
          </a:endParaRPr>
        </a:p>
      </dgm:t>
    </dgm:pt>
    <dgm:pt modelId="{8F3BA01E-D75A-4DE8-878D-63BEDB3B2463}" type="parTrans" cxnId="{9188C231-6B8D-4C8C-A462-CDC859EFF664}">
      <dgm:prSet/>
      <dgm:spPr/>
      <dgm:t>
        <a:bodyPr/>
        <a:lstStyle/>
        <a:p>
          <a:endParaRPr lang="pt-BR">
            <a:latin typeface="Arial" panose="020B0604020202020204" pitchFamily="34" charset="0"/>
            <a:cs typeface="Arial" panose="020B0604020202020204" pitchFamily="34" charset="0"/>
          </a:endParaRPr>
        </a:p>
      </dgm:t>
    </dgm:pt>
    <dgm:pt modelId="{8C5E22CC-DEF7-43C3-93F1-3F079AE6C9CA}" type="sibTrans" cxnId="{9188C231-6B8D-4C8C-A462-CDC859EFF664}">
      <dgm:prSet/>
      <dgm:spPr/>
      <dgm:t>
        <a:bodyPr/>
        <a:lstStyle/>
        <a:p>
          <a:endParaRPr lang="pt-BR">
            <a:latin typeface="Arial" panose="020B0604020202020204" pitchFamily="34" charset="0"/>
            <a:cs typeface="Arial" panose="020B0604020202020204" pitchFamily="34" charset="0"/>
          </a:endParaRPr>
        </a:p>
      </dgm:t>
    </dgm:pt>
    <dgm:pt modelId="{095F8F59-3B13-4B02-A046-8257B428A889}">
      <dgm:prSet phldrT="[Texto]"/>
      <dgm:spPr/>
      <dgm:t>
        <a:bodyPr/>
        <a:lstStyle/>
        <a:p>
          <a:r>
            <a:rPr lang="pt-BR" dirty="0" smtClean="0">
              <a:latin typeface="Arial" panose="020B0604020202020204" pitchFamily="34" charset="0"/>
              <a:cs typeface="Arial" panose="020B0604020202020204" pitchFamily="34" charset="0"/>
            </a:rPr>
            <a:t>Justificativa para manutenção e assistência técnica com deslocamento de técnico  ou unidade localizada em distância compatível</a:t>
          </a:r>
          <a:endParaRPr lang="pt-BR" dirty="0">
            <a:latin typeface="Arial" panose="020B0604020202020204" pitchFamily="34" charset="0"/>
            <a:cs typeface="Arial" panose="020B0604020202020204" pitchFamily="34" charset="0"/>
          </a:endParaRPr>
        </a:p>
      </dgm:t>
    </dgm:pt>
    <dgm:pt modelId="{2EA16999-C031-4733-8FB3-EA86100088AC}" type="parTrans" cxnId="{7B3D3C9E-ED2D-4486-A60D-77383F5D539B}">
      <dgm:prSet/>
      <dgm:spPr/>
      <dgm:t>
        <a:bodyPr/>
        <a:lstStyle/>
        <a:p>
          <a:endParaRPr lang="pt-BR">
            <a:latin typeface="Arial" panose="020B0604020202020204" pitchFamily="34" charset="0"/>
            <a:cs typeface="Arial" panose="020B0604020202020204" pitchFamily="34" charset="0"/>
          </a:endParaRPr>
        </a:p>
      </dgm:t>
    </dgm:pt>
    <dgm:pt modelId="{55943AAD-D494-499E-9389-6155AF000756}" type="sibTrans" cxnId="{7B3D3C9E-ED2D-4486-A60D-77383F5D539B}">
      <dgm:prSet/>
      <dgm:spPr/>
      <dgm:t>
        <a:bodyPr/>
        <a:lstStyle/>
        <a:p>
          <a:endParaRPr lang="pt-BR">
            <a:latin typeface="Arial" panose="020B0604020202020204" pitchFamily="34" charset="0"/>
            <a:cs typeface="Arial" panose="020B0604020202020204" pitchFamily="34" charset="0"/>
          </a:endParaRPr>
        </a:p>
      </dgm:t>
    </dgm:pt>
    <dgm:pt modelId="{80126C10-0D67-4233-B0C2-1D6F4B6F9D4E}" type="pres">
      <dgm:prSet presAssocID="{A9D592A5-2AAB-4797-BA54-5053C6A9ECFB}" presName="Name0" presStyleCnt="0">
        <dgm:presLayoutVars>
          <dgm:chMax val="7"/>
          <dgm:chPref val="7"/>
          <dgm:dir/>
        </dgm:presLayoutVars>
      </dgm:prSet>
      <dgm:spPr/>
    </dgm:pt>
    <dgm:pt modelId="{2ABE6D60-4C08-41C5-AADA-B7EA8590E1CE}" type="pres">
      <dgm:prSet presAssocID="{A9D592A5-2AAB-4797-BA54-5053C6A9ECFB}" presName="Name1" presStyleCnt="0"/>
      <dgm:spPr/>
    </dgm:pt>
    <dgm:pt modelId="{F61CD40C-028F-4CD3-A66E-D6707288815B}" type="pres">
      <dgm:prSet presAssocID="{A9D592A5-2AAB-4797-BA54-5053C6A9ECFB}" presName="cycle" presStyleCnt="0"/>
      <dgm:spPr/>
    </dgm:pt>
    <dgm:pt modelId="{8A53CE82-71E4-4A7A-A49F-59CFD74A5B37}" type="pres">
      <dgm:prSet presAssocID="{A9D592A5-2AAB-4797-BA54-5053C6A9ECFB}" presName="srcNode" presStyleLbl="node1" presStyleIdx="0" presStyleCnt="3"/>
      <dgm:spPr/>
    </dgm:pt>
    <dgm:pt modelId="{91DFE1F2-6552-4C13-8DDF-154D4E18FEDA}" type="pres">
      <dgm:prSet presAssocID="{A9D592A5-2AAB-4797-BA54-5053C6A9ECFB}" presName="conn" presStyleLbl="parChTrans1D2" presStyleIdx="0" presStyleCnt="1"/>
      <dgm:spPr/>
    </dgm:pt>
    <dgm:pt modelId="{9E28CA73-8CAA-4079-9C0C-323ED8F546D5}" type="pres">
      <dgm:prSet presAssocID="{A9D592A5-2AAB-4797-BA54-5053C6A9ECFB}" presName="extraNode" presStyleLbl="node1" presStyleIdx="0" presStyleCnt="3"/>
      <dgm:spPr/>
    </dgm:pt>
    <dgm:pt modelId="{D585B757-0348-4E17-BEBC-C19C3561D90D}" type="pres">
      <dgm:prSet presAssocID="{A9D592A5-2AAB-4797-BA54-5053C6A9ECFB}" presName="dstNode" presStyleLbl="node1" presStyleIdx="0" presStyleCnt="3"/>
      <dgm:spPr/>
    </dgm:pt>
    <dgm:pt modelId="{C56D9B4E-81E0-4E68-9C3A-CF27C779AA6F}" type="pres">
      <dgm:prSet presAssocID="{8B2A3700-CDCE-4544-B879-B5AC7CEBE0F3}" presName="text_1" presStyleLbl="node1" presStyleIdx="0" presStyleCnt="3">
        <dgm:presLayoutVars>
          <dgm:bulletEnabled val="1"/>
        </dgm:presLayoutVars>
      </dgm:prSet>
      <dgm:spPr/>
      <dgm:t>
        <a:bodyPr/>
        <a:lstStyle/>
        <a:p>
          <a:endParaRPr lang="pt-BR"/>
        </a:p>
      </dgm:t>
    </dgm:pt>
    <dgm:pt modelId="{E40887B4-B7AF-4011-B186-114DC0D55ECF}" type="pres">
      <dgm:prSet presAssocID="{8B2A3700-CDCE-4544-B879-B5AC7CEBE0F3}" presName="accent_1" presStyleCnt="0"/>
      <dgm:spPr/>
    </dgm:pt>
    <dgm:pt modelId="{4BFF371D-986B-4A76-A653-3AB613B61D71}" type="pres">
      <dgm:prSet presAssocID="{8B2A3700-CDCE-4544-B879-B5AC7CEBE0F3}" presName="accentRepeatNode" presStyleLbl="solidFgAcc1" presStyleIdx="0" presStyleCnt="3"/>
      <dgm:spPr/>
    </dgm:pt>
    <dgm:pt modelId="{9E701E3B-ECAA-405F-8DA3-53AAD06E30AF}" type="pres">
      <dgm:prSet presAssocID="{890C8EFE-1BC3-4D75-ADEE-420F45335E3D}" presName="text_2" presStyleLbl="node1" presStyleIdx="1" presStyleCnt="3">
        <dgm:presLayoutVars>
          <dgm:bulletEnabled val="1"/>
        </dgm:presLayoutVars>
      </dgm:prSet>
      <dgm:spPr/>
      <dgm:t>
        <a:bodyPr/>
        <a:lstStyle/>
        <a:p>
          <a:endParaRPr lang="pt-BR"/>
        </a:p>
      </dgm:t>
    </dgm:pt>
    <dgm:pt modelId="{FE75BAE8-4608-4EE8-8660-8089FAA18058}" type="pres">
      <dgm:prSet presAssocID="{890C8EFE-1BC3-4D75-ADEE-420F45335E3D}" presName="accent_2" presStyleCnt="0"/>
      <dgm:spPr/>
    </dgm:pt>
    <dgm:pt modelId="{BC22EBD2-4E15-4216-A1C5-394D12332137}" type="pres">
      <dgm:prSet presAssocID="{890C8EFE-1BC3-4D75-ADEE-420F45335E3D}" presName="accentRepeatNode" presStyleLbl="solidFgAcc1" presStyleIdx="1" presStyleCnt="3"/>
      <dgm:spPr/>
    </dgm:pt>
    <dgm:pt modelId="{732A7852-E446-4386-870F-393FFC7A9E78}" type="pres">
      <dgm:prSet presAssocID="{095F8F59-3B13-4B02-A046-8257B428A889}" presName="text_3" presStyleLbl="node1" presStyleIdx="2" presStyleCnt="3">
        <dgm:presLayoutVars>
          <dgm:bulletEnabled val="1"/>
        </dgm:presLayoutVars>
      </dgm:prSet>
      <dgm:spPr/>
      <dgm:t>
        <a:bodyPr/>
        <a:lstStyle/>
        <a:p>
          <a:endParaRPr lang="pt-BR"/>
        </a:p>
      </dgm:t>
    </dgm:pt>
    <dgm:pt modelId="{68482B71-8942-474A-B8C3-FD79EBB4EB74}" type="pres">
      <dgm:prSet presAssocID="{095F8F59-3B13-4B02-A046-8257B428A889}" presName="accent_3" presStyleCnt="0"/>
      <dgm:spPr/>
    </dgm:pt>
    <dgm:pt modelId="{60CA3BE6-707A-4A74-910D-4762AFEBC1E3}" type="pres">
      <dgm:prSet presAssocID="{095F8F59-3B13-4B02-A046-8257B428A889}" presName="accentRepeatNode" presStyleLbl="solidFgAcc1" presStyleIdx="2" presStyleCnt="3"/>
      <dgm:spPr/>
    </dgm:pt>
  </dgm:ptLst>
  <dgm:cxnLst>
    <dgm:cxn modelId="{91E05BBF-5D01-41D8-983B-D289029F2522}" type="presOf" srcId="{095F8F59-3B13-4B02-A046-8257B428A889}" destId="{732A7852-E446-4386-870F-393FFC7A9E78}" srcOrd="0" destOrd="0" presId="urn:microsoft.com/office/officeart/2008/layout/VerticalCurvedList"/>
    <dgm:cxn modelId="{89878738-CC18-4DFF-9891-AF6B2CCD2FF5}" type="presOf" srcId="{A9D592A5-2AAB-4797-BA54-5053C6A9ECFB}" destId="{80126C10-0D67-4233-B0C2-1D6F4B6F9D4E}" srcOrd="0" destOrd="0" presId="urn:microsoft.com/office/officeart/2008/layout/VerticalCurvedList"/>
    <dgm:cxn modelId="{8392E958-3895-4E82-A614-52415F6C32C7}" srcId="{A9D592A5-2AAB-4797-BA54-5053C6A9ECFB}" destId="{8B2A3700-CDCE-4544-B879-B5AC7CEBE0F3}" srcOrd="0" destOrd="0" parTransId="{164A97FC-2208-4599-AD93-26F85189B22B}" sibTransId="{C8C974E3-76BE-4DDB-99EA-76931321EED6}"/>
    <dgm:cxn modelId="{78E25EB5-1989-4226-84A5-B9589B310333}" type="presOf" srcId="{C8C974E3-76BE-4DDB-99EA-76931321EED6}" destId="{91DFE1F2-6552-4C13-8DDF-154D4E18FEDA}" srcOrd="0" destOrd="0" presId="urn:microsoft.com/office/officeart/2008/layout/VerticalCurvedList"/>
    <dgm:cxn modelId="{7B3D3C9E-ED2D-4486-A60D-77383F5D539B}" srcId="{A9D592A5-2AAB-4797-BA54-5053C6A9ECFB}" destId="{095F8F59-3B13-4B02-A046-8257B428A889}" srcOrd="2" destOrd="0" parTransId="{2EA16999-C031-4733-8FB3-EA86100088AC}" sibTransId="{55943AAD-D494-499E-9389-6155AF000756}"/>
    <dgm:cxn modelId="{9188C231-6B8D-4C8C-A462-CDC859EFF664}" srcId="{A9D592A5-2AAB-4797-BA54-5053C6A9ECFB}" destId="{890C8EFE-1BC3-4D75-ADEE-420F45335E3D}" srcOrd="1" destOrd="0" parTransId="{8F3BA01E-D75A-4DE8-878D-63BEDB3B2463}" sibTransId="{8C5E22CC-DEF7-43C3-93F1-3F079AE6C9CA}"/>
    <dgm:cxn modelId="{CA974E57-F4D5-488F-ADA5-81467E4F4DEA}" type="presOf" srcId="{8B2A3700-CDCE-4544-B879-B5AC7CEBE0F3}" destId="{C56D9B4E-81E0-4E68-9C3A-CF27C779AA6F}" srcOrd="0" destOrd="0" presId="urn:microsoft.com/office/officeart/2008/layout/VerticalCurvedList"/>
    <dgm:cxn modelId="{94E6CA95-EA88-404C-A822-4976A28F94FF}" type="presOf" srcId="{890C8EFE-1BC3-4D75-ADEE-420F45335E3D}" destId="{9E701E3B-ECAA-405F-8DA3-53AAD06E30AF}" srcOrd="0" destOrd="0" presId="urn:microsoft.com/office/officeart/2008/layout/VerticalCurvedList"/>
    <dgm:cxn modelId="{3BABC9C0-B5A1-4C01-A38F-73679C9F1CB2}" type="presParOf" srcId="{80126C10-0D67-4233-B0C2-1D6F4B6F9D4E}" destId="{2ABE6D60-4C08-41C5-AADA-B7EA8590E1CE}" srcOrd="0" destOrd="0" presId="urn:microsoft.com/office/officeart/2008/layout/VerticalCurvedList"/>
    <dgm:cxn modelId="{A1F49CA4-A9F4-42A6-BE82-D58A7B5DAFD7}" type="presParOf" srcId="{2ABE6D60-4C08-41C5-AADA-B7EA8590E1CE}" destId="{F61CD40C-028F-4CD3-A66E-D6707288815B}" srcOrd="0" destOrd="0" presId="urn:microsoft.com/office/officeart/2008/layout/VerticalCurvedList"/>
    <dgm:cxn modelId="{259FC79E-30F8-4489-908D-8FBA0CD25F46}" type="presParOf" srcId="{F61CD40C-028F-4CD3-A66E-D6707288815B}" destId="{8A53CE82-71E4-4A7A-A49F-59CFD74A5B37}" srcOrd="0" destOrd="0" presId="urn:microsoft.com/office/officeart/2008/layout/VerticalCurvedList"/>
    <dgm:cxn modelId="{47C8D9F9-B2AA-4F97-923C-DD494D580B4A}" type="presParOf" srcId="{F61CD40C-028F-4CD3-A66E-D6707288815B}" destId="{91DFE1F2-6552-4C13-8DDF-154D4E18FEDA}" srcOrd="1" destOrd="0" presId="urn:microsoft.com/office/officeart/2008/layout/VerticalCurvedList"/>
    <dgm:cxn modelId="{202AEFFC-AD81-452F-A2D4-B9E55EED28AE}" type="presParOf" srcId="{F61CD40C-028F-4CD3-A66E-D6707288815B}" destId="{9E28CA73-8CAA-4079-9C0C-323ED8F546D5}" srcOrd="2" destOrd="0" presId="urn:microsoft.com/office/officeart/2008/layout/VerticalCurvedList"/>
    <dgm:cxn modelId="{C641D264-338B-4AD1-81D7-2A70EB4CE1FD}" type="presParOf" srcId="{F61CD40C-028F-4CD3-A66E-D6707288815B}" destId="{D585B757-0348-4E17-BEBC-C19C3561D90D}" srcOrd="3" destOrd="0" presId="urn:microsoft.com/office/officeart/2008/layout/VerticalCurvedList"/>
    <dgm:cxn modelId="{EEA27E29-7F8C-4486-9F59-0F07D036352C}" type="presParOf" srcId="{2ABE6D60-4C08-41C5-AADA-B7EA8590E1CE}" destId="{C56D9B4E-81E0-4E68-9C3A-CF27C779AA6F}" srcOrd="1" destOrd="0" presId="urn:microsoft.com/office/officeart/2008/layout/VerticalCurvedList"/>
    <dgm:cxn modelId="{7CA67336-474C-46DC-9D41-8E89AF54D440}" type="presParOf" srcId="{2ABE6D60-4C08-41C5-AADA-B7EA8590E1CE}" destId="{E40887B4-B7AF-4011-B186-114DC0D55ECF}" srcOrd="2" destOrd="0" presId="urn:microsoft.com/office/officeart/2008/layout/VerticalCurvedList"/>
    <dgm:cxn modelId="{EBB1D0E4-6EDB-4222-8C66-7707CC10C37C}" type="presParOf" srcId="{E40887B4-B7AF-4011-B186-114DC0D55ECF}" destId="{4BFF371D-986B-4A76-A653-3AB613B61D71}" srcOrd="0" destOrd="0" presId="urn:microsoft.com/office/officeart/2008/layout/VerticalCurvedList"/>
    <dgm:cxn modelId="{FD291218-B586-434A-A6C1-EFBF197D2A59}" type="presParOf" srcId="{2ABE6D60-4C08-41C5-AADA-B7EA8590E1CE}" destId="{9E701E3B-ECAA-405F-8DA3-53AAD06E30AF}" srcOrd="3" destOrd="0" presId="urn:microsoft.com/office/officeart/2008/layout/VerticalCurvedList"/>
    <dgm:cxn modelId="{6C727B3F-AC95-4F0F-AF7A-11B80C91D550}" type="presParOf" srcId="{2ABE6D60-4C08-41C5-AADA-B7EA8590E1CE}" destId="{FE75BAE8-4608-4EE8-8660-8089FAA18058}" srcOrd="4" destOrd="0" presId="urn:microsoft.com/office/officeart/2008/layout/VerticalCurvedList"/>
    <dgm:cxn modelId="{9A970831-BD89-475C-A693-AAF4E9F05C3A}" type="presParOf" srcId="{FE75BAE8-4608-4EE8-8660-8089FAA18058}" destId="{BC22EBD2-4E15-4216-A1C5-394D12332137}" srcOrd="0" destOrd="0" presId="urn:microsoft.com/office/officeart/2008/layout/VerticalCurvedList"/>
    <dgm:cxn modelId="{FFE02096-1169-4A9E-8CD9-41D332A85C7F}" type="presParOf" srcId="{2ABE6D60-4C08-41C5-AADA-B7EA8590E1CE}" destId="{732A7852-E446-4386-870F-393FFC7A9E78}" srcOrd="5" destOrd="0" presId="urn:microsoft.com/office/officeart/2008/layout/VerticalCurvedList"/>
    <dgm:cxn modelId="{7C3A85CE-7504-4BB1-84CF-582AC912A4D5}" type="presParOf" srcId="{2ABE6D60-4C08-41C5-AADA-B7EA8590E1CE}" destId="{68482B71-8942-474A-B8C3-FD79EBB4EB74}" srcOrd="6" destOrd="0" presId="urn:microsoft.com/office/officeart/2008/layout/VerticalCurvedList"/>
    <dgm:cxn modelId="{D03EA149-0960-40F3-84A4-8A504BAD1349}" type="presParOf" srcId="{68482B71-8942-474A-B8C3-FD79EBB4EB74}" destId="{60CA3BE6-707A-4A74-910D-4762AFEBC1E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0BAFF-A340-4947-B9C2-512591E132A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pt-BR"/>
        </a:p>
      </dgm:t>
    </dgm:pt>
    <dgm:pt modelId="{8EAE0ECC-CEF0-4E17-A8C4-16E78245C8E3}">
      <dgm:prSet phldrT="[Texto]"/>
      <dgm:spPr/>
      <dgm:t>
        <a:bodyPr/>
        <a:lstStyle/>
        <a:p>
          <a:r>
            <a:rPr lang="pt-BR" dirty="0" smtClean="0">
              <a:latin typeface="Arial" panose="020B0604020202020204" pitchFamily="34" charset="0"/>
              <a:cs typeface="Arial" panose="020B0604020202020204" pitchFamily="34" charset="0"/>
            </a:rPr>
            <a:t>Hipóteses de </a:t>
          </a:r>
          <a:r>
            <a:rPr lang="pt-BR" b="1" dirty="0" smtClean="0">
              <a:latin typeface="Arial" panose="020B0604020202020204" pitchFamily="34" charset="0"/>
              <a:cs typeface="Arial" panose="020B0604020202020204" pitchFamily="34" charset="0"/>
            </a:rPr>
            <a:t>dispensa e inexigibilidade</a:t>
          </a:r>
          <a:r>
            <a:rPr lang="pt-BR" dirty="0" smtClean="0">
              <a:latin typeface="Arial" panose="020B0604020202020204" pitchFamily="34" charset="0"/>
              <a:cs typeface="Arial" panose="020B0604020202020204" pitchFamily="34" charset="0"/>
            </a:rPr>
            <a:t>, que não ultrapassem os limites da dispensa por </a:t>
          </a:r>
          <a:r>
            <a:rPr lang="pt-BR" b="1" dirty="0" smtClean="0">
              <a:latin typeface="Arial" panose="020B0604020202020204" pitchFamily="34" charset="0"/>
              <a:cs typeface="Arial" panose="020B0604020202020204" pitchFamily="34" charset="0"/>
            </a:rPr>
            <a:t>pequeno valor</a:t>
          </a:r>
          <a:endParaRPr lang="pt-BR" b="1" dirty="0">
            <a:latin typeface="Arial" panose="020B0604020202020204" pitchFamily="34" charset="0"/>
            <a:cs typeface="Arial" panose="020B0604020202020204" pitchFamily="34" charset="0"/>
          </a:endParaRPr>
        </a:p>
      </dgm:t>
    </dgm:pt>
    <dgm:pt modelId="{0FD32763-7F2B-446F-A421-6C7E469C74D8}" type="parTrans" cxnId="{9A9F4DE3-EA8D-4EB8-9201-5ABC35FCC704}">
      <dgm:prSet/>
      <dgm:spPr/>
      <dgm:t>
        <a:bodyPr/>
        <a:lstStyle/>
        <a:p>
          <a:endParaRPr lang="pt-BR">
            <a:latin typeface="Arial" panose="020B0604020202020204" pitchFamily="34" charset="0"/>
            <a:cs typeface="Arial" panose="020B0604020202020204" pitchFamily="34" charset="0"/>
          </a:endParaRPr>
        </a:p>
      </dgm:t>
    </dgm:pt>
    <dgm:pt modelId="{016323EC-C0EB-4380-9D93-3B9CE077976F}" type="sibTrans" cxnId="{9A9F4DE3-EA8D-4EB8-9201-5ABC35FCC704}">
      <dgm:prSet/>
      <dgm:spPr/>
      <dgm:t>
        <a:bodyPr/>
        <a:lstStyle/>
        <a:p>
          <a:endParaRPr lang="pt-BR">
            <a:latin typeface="Arial" panose="020B0604020202020204" pitchFamily="34" charset="0"/>
            <a:cs typeface="Arial" panose="020B0604020202020204" pitchFamily="34" charset="0"/>
          </a:endParaRPr>
        </a:p>
      </dgm:t>
    </dgm:pt>
    <dgm:pt modelId="{77D9EAA1-2559-4141-AFD7-B36C311825EA}">
      <dgm:prSet phldrT="[Texto]"/>
      <dgm:spPr/>
      <dgm:t>
        <a:bodyPr/>
        <a:lstStyle/>
        <a:p>
          <a:r>
            <a:rPr lang="pt-BR" dirty="0" smtClean="0">
              <a:latin typeface="Arial" panose="020B0604020202020204" pitchFamily="34" charset="0"/>
              <a:cs typeface="Arial" panose="020B0604020202020204" pitchFamily="34" charset="0"/>
            </a:rPr>
            <a:t>Utilização de ETP elaborado para procedimento anterior</a:t>
          </a:r>
          <a:endParaRPr lang="pt-BR" dirty="0">
            <a:latin typeface="Arial" panose="020B0604020202020204" pitchFamily="34" charset="0"/>
            <a:cs typeface="Arial" panose="020B0604020202020204" pitchFamily="34" charset="0"/>
          </a:endParaRPr>
        </a:p>
      </dgm:t>
    </dgm:pt>
    <dgm:pt modelId="{B3FC256D-6191-402E-81E4-544B3ECD6374}" type="parTrans" cxnId="{1B35B13D-8708-4B83-97E0-CD824E0288D6}">
      <dgm:prSet/>
      <dgm:spPr/>
      <dgm:t>
        <a:bodyPr/>
        <a:lstStyle/>
        <a:p>
          <a:endParaRPr lang="pt-BR">
            <a:latin typeface="Arial" panose="020B0604020202020204" pitchFamily="34" charset="0"/>
            <a:cs typeface="Arial" panose="020B0604020202020204" pitchFamily="34" charset="0"/>
          </a:endParaRPr>
        </a:p>
      </dgm:t>
    </dgm:pt>
    <dgm:pt modelId="{981F3000-E89F-4EC8-9DF2-D0355D0077CE}" type="sibTrans" cxnId="{1B35B13D-8708-4B83-97E0-CD824E0288D6}">
      <dgm:prSet/>
      <dgm:spPr/>
      <dgm:t>
        <a:bodyPr/>
        <a:lstStyle/>
        <a:p>
          <a:endParaRPr lang="pt-BR">
            <a:latin typeface="Arial" panose="020B0604020202020204" pitchFamily="34" charset="0"/>
            <a:cs typeface="Arial" panose="020B0604020202020204" pitchFamily="34" charset="0"/>
          </a:endParaRPr>
        </a:p>
      </dgm:t>
    </dgm:pt>
    <dgm:pt modelId="{DD49F3A3-5DE0-4E73-AB71-306F2FF68405}" type="pres">
      <dgm:prSet presAssocID="{9270BAFF-A340-4947-B9C2-512591E132AC}" presName="Name0" presStyleCnt="0">
        <dgm:presLayoutVars>
          <dgm:dir/>
          <dgm:animLvl val="lvl"/>
          <dgm:resizeHandles val="exact"/>
        </dgm:presLayoutVars>
      </dgm:prSet>
      <dgm:spPr/>
    </dgm:pt>
    <dgm:pt modelId="{CCCD7495-7EB9-48F5-8F35-71582AD4AB6E}" type="pres">
      <dgm:prSet presAssocID="{8EAE0ECC-CEF0-4E17-A8C4-16E78245C8E3}" presName="composite" presStyleCnt="0"/>
      <dgm:spPr/>
    </dgm:pt>
    <dgm:pt modelId="{5BF63E9F-45A5-4562-B7C3-725345CAD53C}" type="pres">
      <dgm:prSet presAssocID="{8EAE0ECC-CEF0-4E17-A8C4-16E78245C8E3}" presName="parTx" presStyleLbl="alignNode1" presStyleIdx="0" presStyleCnt="2">
        <dgm:presLayoutVars>
          <dgm:chMax val="0"/>
          <dgm:chPref val="0"/>
          <dgm:bulletEnabled val="1"/>
        </dgm:presLayoutVars>
      </dgm:prSet>
      <dgm:spPr/>
    </dgm:pt>
    <dgm:pt modelId="{CA5E625A-F7F3-43F6-9ED0-9B4BE0BE1409}" type="pres">
      <dgm:prSet presAssocID="{8EAE0ECC-CEF0-4E17-A8C4-16E78245C8E3}" presName="desTx" presStyleLbl="alignAccFollowNode1" presStyleIdx="0" presStyleCnt="2">
        <dgm:presLayoutVars>
          <dgm:bulletEnabled val="1"/>
        </dgm:presLayoutVars>
      </dgm:prSet>
      <dgm:spPr/>
    </dgm:pt>
    <dgm:pt modelId="{997C0233-56BA-440C-A76D-9E4AE259576C}" type="pres">
      <dgm:prSet presAssocID="{016323EC-C0EB-4380-9D93-3B9CE077976F}" presName="space" presStyleCnt="0"/>
      <dgm:spPr/>
    </dgm:pt>
    <dgm:pt modelId="{109AF810-0F78-4A7B-8410-F39906ADD9CA}" type="pres">
      <dgm:prSet presAssocID="{77D9EAA1-2559-4141-AFD7-B36C311825EA}" presName="composite" presStyleCnt="0"/>
      <dgm:spPr/>
    </dgm:pt>
    <dgm:pt modelId="{DB663FA4-A1E5-4CAD-BCA9-2B3845C8D8D7}" type="pres">
      <dgm:prSet presAssocID="{77D9EAA1-2559-4141-AFD7-B36C311825EA}" presName="parTx" presStyleLbl="alignNode1" presStyleIdx="1" presStyleCnt="2">
        <dgm:presLayoutVars>
          <dgm:chMax val="0"/>
          <dgm:chPref val="0"/>
          <dgm:bulletEnabled val="1"/>
        </dgm:presLayoutVars>
      </dgm:prSet>
      <dgm:spPr/>
    </dgm:pt>
    <dgm:pt modelId="{E5D979B0-9D06-4E22-BE5D-E21B995582BD}" type="pres">
      <dgm:prSet presAssocID="{77D9EAA1-2559-4141-AFD7-B36C311825EA}" presName="desTx" presStyleLbl="alignAccFollowNode1" presStyleIdx="1" presStyleCnt="2">
        <dgm:presLayoutVars>
          <dgm:bulletEnabled val="1"/>
        </dgm:presLayoutVars>
      </dgm:prSet>
      <dgm:spPr/>
    </dgm:pt>
  </dgm:ptLst>
  <dgm:cxnLst>
    <dgm:cxn modelId="{34BEA0EE-167A-4033-816C-C3678D15BB41}" type="presOf" srcId="{77D9EAA1-2559-4141-AFD7-B36C311825EA}" destId="{DB663FA4-A1E5-4CAD-BCA9-2B3845C8D8D7}" srcOrd="0" destOrd="0" presId="urn:microsoft.com/office/officeart/2005/8/layout/hList1"/>
    <dgm:cxn modelId="{9054CB12-EDF0-4372-875D-575E0D693AE1}" type="presOf" srcId="{8EAE0ECC-CEF0-4E17-A8C4-16E78245C8E3}" destId="{5BF63E9F-45A5-4562-B7C3-725345CAD53C}" srcOrd="0" destOrd="0" presId="urn:microsoft.com/office/officeart/2005/8/layout/hList1"/>
    <dgm:cxn modelId="{C6FE4EA5-16F3-46EF-B30D-3B04ACECB95D}" type="presOf" srcId="{9270BAFF-A340-4947-B9C2-512591E132AC}" destId="{DD49F3A3-5DE0-4E73-AB71-306F2FF68405}" srcOrd="0" destOrd="0" presId="urn:microsoft.com/office/officeart/2005/8/layout/hList1"/>
    <dgm:cxn modelId="{9A9F4DE3-EA8D-4EB8-9201-5ABC35FCC704}" srcId="{9270BAFF-A340-4947-B9C2-512591E132AC}" destId="{8EAE0ECC-CEF0-4E17-A8C4-16E78245C8E3}" srcOrd="0" destOrd="0" parTransId="{0FD32763-7F2B-446F-A421-6C7E469C74D8}" sibTransId="{016323EC-C0EB-4380-9D93-3B9CE077976F}"/>
    <dgm:cxn modelId="{1B35B13D-8708-4B83-97E0-CD824E0288D6}" srcId="{9270BAFF-A340-4947-B9C2-512591E132AC}" destId="{77D9EAA1-2559-4141-AFD7-B36C311825EA}" srcOrd="1" destOrd="0" parTransId="{B3FC256D-6191-402E-81E4-544B3ECD6374}" sibTransId="{981F3000-E89F-4EC8-9DF2-D0355D0077CE}"/>
    <dgm:cxn modelId="{20BDCA8E-7344-4A73-BD8C-A6AC5C3E4839}" type="presParOf" srcId="{DD49F3A3-5DE0-4E73-AB71-306F2FF68405}" destId="{CCCD7495-7EB9-48F5-8F35-71582AD4AB6E}" srcOrd="0" destOrd="0" presId="urn:microsoft.com/office/officeart/2005/8/layout/hList1"/>
    <dgm:cxn modelId="{47912C71-5F29-47AA-A2B7-C498269C1BBA}" type="presParOf" srcId="{CCCD7495-7EB9-48F5-8F35-71582AD4AB6E}" destId="{5BF63E9F-45A5-4562-B7C3-725345CAD53C}" srcOrd="0" destOrd="0" presId="urn:microsoft.com/office/officeart/2005/8/layout/hList1"/>
    <dgm:cxn modelId="{48D8671D-5BA8-4F6A-AD99-7C59B6FEBFA3}" type="presParOf" srcId="{CCCD7495-7EB9-48F5-8F35-71582AD4AB6E}" destId="{CA5E625A-F7F3-43F6-9ED0-9B4BE0BE1409}" srcOrd="1" destOrd="0" presId="urn:microsoft.com/office/officeart/2005/8/layout/hList1"/>
    <dgm:cxn modelId="{D3E3F4C5-8B67-484A-845B-62F52FFB93D5}" type="presParOf" srcId="{DD49F3A3-5DE0-4E73-AB71-306F2FF68405}" destId="{997C0233-56BA-440C-A76D-9E4AE259576C}" srcOrd="1" destOrd="0" presId="urn:microsoft.com/office/officeart/2005/8/layout/hList1"/>
    <dgm:cxn modelId="{8605C762-F7CE-4580-AF08-DF15B2E9C1AA}" type="presParOf" srcId="{DD49F3A3-5DE0-4E73-AB71-306F2FF68405}" destId="{109AF810-0F78-4A7B-8410-F39906ADD9CA}" srcOrd="2" destOrd="0" presId="urn:microsoft.com/office/officeart/2005/8/layout/hList1"/>
    <dgm:cxn modelId="{E5791A0E-0F55-47D9-BD10-DE11CA110926}" type="presParOf" srcId="{109AF810-0F78-4A7B-8410-F39906ADD9CA}" destId="{DB663FA4-A1E5-4CAD-BCA9-2B3845C8D8D7}" srcOrd="0" destOrd="0" presId="urn:microsoft.com/office/officeart/2005/8/layout/hList1"/>
    <dgm:cxn modelId="{BF0BC0D6-3D55-4BBC-B3AF-7E2B38C9B75A}" type="presParOf" srcId="{109AF810-0F78-4A7B-8410-F39906ADD9CA}" destId="{E5D979B0-9D06-4E22-BE5D-E21B995582B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70BAFF-A340-4947-B9C2-512591E132A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pt-BR"/>
        </a:p>
      </dgm:t>
    </dgm:pt>
    <dgm:pt modelId="{8EAE0ECC-CEF0-4E17-A8C4-16E78245C8E3}">
      <dgm:prSet phldrT="[Texto]"/>
      <dgm:spPr/>
      <dgm:t>
        <a:bodyPr/>
        <a:lstStyle/>
        <a:p>
          <a:r>
            <a:rPr lang="pt-BR" dirty="0" smtClean="0">
              <a:latin typeface="Arial" panose="020B0604020202020204" pitchFamily="34" charset="0"/>
              <a:cs typeface="Arial" panose="020B0604020202020204" pitchFamily="34" charset="0"/>
            </a:rPr>
            <a:t>Guerra, estado de defesa, de sítio, intervenção federal ou grave perturbação da ordem</a:t>
          </a:r>
          <a:endParaRPr lang="pt-BR" dirty="0">
            <a:latin typeface="Arial" panose="020B0604020202020204" pitchFamily="34" charset="0"/>
            <a:cs typeface="Arial" panose="020B0604020202020204" pitchFamily="34" charset="0"/>
          </a:endParaRPr>
        </a:p>
      </dgm:t>
    </dgm:pt>
    <dgm:pt modelId="{0FD32763-7F2B-446F-A421-6C7E469C74D8}" type="parTrans" cxnId="{9A9F4DE3-EA8D-4EB8-9201-5ABC35FCC704}">
      <dgm:prSet/>
      <dgm:spPr/>
      <dgm:t>
        <a:bodyPr/>
        <a:lstStyle/>
        <a:p>
          <a:endParaRPr lang="pt-BR">
            <a:latin typeface="Arial" panose="020B0604020202020204" pitchFamily="34" charset="0"/>
            <a:cs typeface="Arial" panose="020B0604020202020204" pitchFamily="34" charset="0"/>
          </a:endParaRPr>
        </a:p>
      </dgm:t>
    </dgm:pt>
    <dgm:pt modelId="{016323EC-C0EB-4380-9D93-3B9CE077976F}" type="sibTrans" cxnId="{9A9F4DE3-EA8D-4EB8-9201-5ABC35FCC704}">
      <dgm:prSet/>
      <dgm:spPr/>
      <dgm:t>
        <a:bodyPr/>
        <a:lstStyle/>
        <a:p>
          <a:endParaRPr lang="pt-BR">
            <a:latin typeface="Arial" panose="020B0604020202020204" pitchFamily="34" charset="0"/>
            <a:cs typeface="Arial" panose="020B0604020202020204" pitchFamily="34" charset="0"/>
          </a:endParaRPr>
        </a:p>
      </dgm:t>
    </dgm:pt>
    <dgm:pt modelId="{77D9EAA1-2559-4141-AFD7-B36C311825EA}">
      <dgm:prSet phldrT="[Texto]"/>
      <dgm:spPr/>
      <dgm:t>
        <a:bodyPr/>
        <a:lstStyle/>
        <a:p>
          <a:r>
            <a:rPr lang="pt-BR" dirty="0" smtClean="0">
              <a:latin typeface="Arial" panose="020B0604020202020204" pitchFamily="34" charset="0"/>
              <a:cs typeface="Arial" panose="020B0604020202020204" pitchFamily="34" charset="0"/>
            </a:rPr>
            <a:t>Emergência ou calamidade pública</a:t>
          </a:r>
          <a:endParaRPr lang="pt-BR" dirty="0">
            <a:latin typeface="Arial" panose="020B0604020202020204" pitchFamily="34" charset="0"/>
            <a:cs typeface="Arial" panose="020B0604020202020204" pitchFamily="34" charset="0"/>
          </a:endParaRPr>
        </a:p>
      </dgm:t>
    </dgm:pt>
    <dgm:pt modelId="{B3FC256D-6191-402E-81E4-544B3ECD6374}" type="parTrans" cxnId="{1B35B13D-8708-4B83-97E0-CD824E0288D6}">
      <dgm:prSet/>
      <dgm:spPr/>
      <dgm:t>
        <a:bodyPr/>
        <a:lstStyle/>
        <a:p>
          <a:endParaRPr lang="pt-BR">
            <a:latin typeface="Arial" panose="020B0604020202020204" pitchFamily="34" charset="0"/>
            <a:cs typeface="Arial" panose="020B0604020202020204" pitchFamily="34" charset="0"/>
          </a:endParaRPr>
        </a:p>
      </dgm:t>
    </dgm:pt>
    <dgm:pt modelId="{981F3000-E89F-4EC8-9DF2-D0355D0077CE}" type="sibTrans" cxnId="{1B35B13D-8708-4B83-97E0-CD824E0288D6}">
      <dgm:prSet/>
      <dgm:spPr/>
      <dgm:t>
        <a:bodyPr/>
        <a:lstStyle/>
        <a:p>
          <a:endParaRPr lang="pt-BR">
            <a:latin typeface="Arial" panose="020B0604020202020204" pitchFamily="34" charset="0"/>
            <a:cs typeface="Arial" panose="020B0604020202020204" pitchFamily="34" charset="0"/>
          </a:endParaRPr>
        </a:p>
      </dgm:t>
    </dgm:pt>
    <dgm:pt modelId="{DC6C521B-E507-42C8-8E79-0832C1729139}">
      <dgm:prSet phldrT="[Texto]"/>
      <dgm:spPr/>
      <dgm:t>
        <a:bodyPr/>
        <a:lstStyle/>
        <a:p>
          <a:r>
            <a:rPr lang="pt-BR" dirty="0" smtClean="0">
              <a:latin typeface="Arial" panose="020B0604020202020204" pitchFamily="34" charset="0"/>
              <a:cs typeface="Arial" panose="020B0604020202020204" pitchFamily="34" charset="0"/>
            </a:rPr>
            <a:t>Remanescente de obra, serviço ou fornecimento em virtude de rescisão contratual</a:t>
          </a:r>
          <a:endParaRPr lang="pt-BR" dirty="0">
            <a:latin typeface="Arial" panose="020B0604020202020204" pitchFamily="34" charset="0"/>
            <a:cs typeface="Arial" panose="020B0604020202020204" pitchFamily="34" charset="0"/>
          </a:endParaRPr>
        </a:p>
      </dgm:t>
    </dgm:pt>
    <dgm:pt modelId="{FAFC21F5-06E0-4833-8CBD-E43DC5FD2016}" type="parTrans" cxnId="{8F14353E-5E14-4887-9562-679D1E979420}">
      <dgm:prSet/>
      <dgm:spPr/>
      <dgm:t>
        <a:bodyPr/>
        <a:lstStyle/>
        <a:p>
          <a:endParaRPr lang="pt-BR">
            <a:latin typeface="Arial" panose="020B0604020202020204" pitchFamily="34" charset="0"/>
            <a:cs typeface="Arial" panose="020B0604020202020204" pitchFamily="34" charset="0"/>
          </a:endParaRPr>
        </a:p>
      </dgm:t>
    </dgm:pt>
    <dgm:pt modelId="{8872E3A2-9840-4F29-9C2D-21F0F7EBE1E4}" type="sibTrans" cxnId="{8F14353E-5E14-4887-9562-679D1E979420}">
      <dgm:prSet/>
      <dgm:spPr/>
      <dgm:t>
        <a:bodyPr/>
        <a:lstStyle/>
        <a:p>
          <a:endParaRPr lang="pt-BR">
            <a:latin typeface="Arial" panose="020B0604020202020204" pitchFamily="34" charset="0"/>
            <a:cs typeface="Arial" panose="020B0604020202020204" pitchFamily="34" charset="0"/>
          </a:endParaRPr>
        </a:p>
      </dgm:t>
    </dgm:pt>
    <dgm:pt modelId="{97FD2450-6EC4-425B-85B3-2E4319FC1345}">
      <dgm:prSet phldrT="[Texto]"/>
      <dgm:spPr/>
      <dgm:t>
        <a:bodyPr/>
        <a:lstStyle/>
        <a:p>
          <a:r>
            <a:rPr lang="pt-BR" dirty="0" smtClean="0">
              <a:latin typeface="Arial" panose="020B0604020202020204" pitchFamily="34" charset="0"/>
              <a:cs typeface="Arial" panose="020B0604020202020204" pitchFamily="34" charset="0"/>
            </a:rPr>
            <a:t>Prorrogação contratual</a:t>
          </a:r>
          <a:endParaRPr lang="pt-BR" dirty="0">
            <a:latin typeface="Arial" panose="020B0604020202020204" pitchFamily="34" charset="0"/>
            <a:cs typeface="Arial" panose="020B0604020202020204" pitchFamily="34" charset="0"/>
          </a:endParaRPr>
        </a:p>
      </dgm:t>
    </dgm:pt>
    <dgm:pt modelId="{91C099B9-628E-4C55-8791-07D9C45BEC86}" type="parTrans" cxnId="{7DC278B1-D9FC-4D27-80EB-18EB12E5B971}">
      <dgm:prSet/>
      <dgm:spPr/>
      <dgm:t>
        <a:bodyPr/>
        <a:lstStyle/>
        <a:p>
          <a:endParaRPr lang="pt-BR">
            <a:latin typeface="Arial" panose="020B0604020202020204" pitchFamily="34" charset="0"/>
            <a:cs typeface="Arial" panose="020B0604020202020204" pitchFamily="34" charset="0"/>
          </a:endParaRPr>
        </a:p>
      </dgm:t>
    </dgm:pt>
    <dgm:pt modelId="{D4453C27-A8D8-4339-A765-FE0FE47CA08C}" type="sibTrans" cxnId="{7DC278B1-D9FC-4D27-80EB-18EB12E5B971}">
      <dgm:prSet/>
      <dgm:spPr/>
      <dgm:t>
        <a:bodyPr/>
        <a:lstStyle/>
        <a:p>
          <a:endParaRPr lang="pt-BR">
            <a:latin typeface="Arial" panose="020B0604020202020204" pitchFamily="34" charset="0"/>
            <a:cs typeface="Arial" panose="020B0604020202020204" pitchFamily="34" charset="0"/>
          </a:endParaRPr>
        </a:p>
      </dgm:t>
    </dgm:pt>
    <dgm:pt modelId="{08E68A00-382A-4C48-80C3-B965D4CB7BCA}">
      <dgm:prSet phldrT="[Texto]"/>
      <dgm:spPr/>
      <dgm:t>
        <a:bodyPr/>
        <a:lstStyle/>
        <a:p>
          <a:r>
            <a:rPr lang="pt-BR" dirty="0" smtClean="0">
              <a:latin typeface="Arial" panose="020B0604020202020204" pitchFamily="34" charset="0"/>
              <a:cs typeface="Arial" panose="020B0604020202020204" pitchFamily="34" charset="0"/>
            </a:rPr>
            <a:t>Aquisição de bens ou prestação de serviços por entidade que integre a Administração</a:t>
          </a:r>
          <a:endParaRPr lang="pt-BR" dirty="0">
            <a:latin typeface="Arial" panose="020B0604020202020204" pitchFamily="34" charset="0"/>
            <a:cs typeface="Arial" panose="020B0604020202020204" pitchFamily="34" charset="0"/>
          </a:endParaRPr>
        </a:p>
      </dgm:t>
    </dgm:pt>
    <dgm:pt modelId="{D4DFCE14-CE15-4A1F-A065-9DD8C056B0C0}" type="parTrans" cxnId="{6C64CA08-E9FB-403B-990F-3249A22AE754}">
      <dgm:prSet/>
      <dgm:spPr/>
      <dgm:t>
        <a:bodyPr/>
        <a:lstStyle/>
        <a:p>
          <a:endParaRPr lang="pt-BR">
            <a:latin typeface="Arial" panose="020B0604020202020204" pitchFamily="34" charset="0"/>
            <a:cs typeface="Arial" panose="020B0604020202020204" pitchFamily="34" charset="0"/>
          </a:endParaRPr>
        </a:p>
      </dgm:t>
    </dgm:pt>
    <dgm:pt modelId="{94D54D71-5F6A-4D2D-9699-574FC7B6AB49}" type="sibTrans" cxnId="{6C64CA08-E9FB-403B-990F-3249A22AE754}">
      <dgm:prSet/>
      <dgm:spPr/>
      <dgm:t>
        <a:bodyPr/>
        <a:lstStyle/>
        <a:p>
          <a:endParaRPr lang="pt-BR">
            <a:latin typeface="Arial" panose="020B0604020202020204" pitchFamily="34" charset="0"/>
            <a:cs typeface="Arial" panose="020B0604020202020204" pitchFamily="34" charset="0"/>
          </a:endParaRPr>
        </a:p>
      </dgm:t>
    </dgm:pt>
    <dgm:pt modelId="{DD49F3A3-5DE0-4E73-AB71-306F2FF68405}" type="pres">
      <dgm:prSet presAssocID="{9270BAFF-A340-4947-B9C2-512591E132AC}" presName="Name0" presStyleCnt="0">
        <dgm:presLayoutVars>
          <dgm:dir/>
          <dgm:animLvl val="lvl"/>
          <dgm:resizeHandles val="exact"/>
        </dgm:presLayoutVars>
      </dgm:prSet>
      <dgm:spPr/>
    </dgm:pt>
    <dgm:pt modelId="{CCCD7495-7EB9-48F5-8F35-71582AD4AB6E}" type="pres">
      <dgm:prSet presAssocID="{8EAE0ECC-CEF0-4E17-A8C4-16E78245C8E3}" presName="composite" presStyleCnt="0"/>
      <dgm:spPr/>
    </dgm:pt>
    <dgm:pt modelId="{5BF63E9F-45A5-4562-B7C3-725345CAD53C}" type="pres">
      <dgm:prSet presAssocID="{8EAE0ECC-CEF0-4E17-A8C4-16E78245C8E3}" presName="parTx" presStyleLbl="alignNode1" presStyleIdx="0" presStyleCnt="5">
        <dgm:presLayoutVars>
          <dgm:chMax val="0"/>
          <dgm:chPref val="0"/>
          <dgm:bulletEnabled val="1"/>
        </dgm:presLayoutVars>
      </dgm:prSet>
      <dgm:spPr/>
    </dgm:pt>
    <dgm:pt modelId="{CA5E625A-F7F3-43F6-9ED0-9B4BE0BE1409}" type="pres">
      <dgm:prSet presAssocID="{8EAE0ECC-CEF0-4E17-A8C4-16E78245C8E3}" presName="desTx" presStyleLbl="alignAccFollowNode1" presStyleIdx="0" presStyleCnt="5">
        <dgm:presLayoutVars>
          <dgm:bulletEnabled val="1"/>
        </dgm:presLayoutVars>
      </dgm:prSet>
      <dgm:spPr/>
    </dgm:pt>
    <dgm:pt modelId="{997C0233-56BA-440C-A76D-9E4AE259576C}" type="pres">
      <dgm:prSet presAssocID="{016323EC-C0EB-4380-9D93-3B9CE077976F}" presName="space" presStyleCnt="0"/>
      <dgm:spPr/>
    </dgm:pt>
    <dgm:pt modelId="{109AF810-0F78-4A7B-8410-F39906ADD9CA}" type="pres">
      <dgm:prSet presAssocID="{77D9EAA1-2559-4141-AFD7-B36C311825EA}" presName="composite" presStyleCnt="0"/>
      <dgm:spPr/>
    </dgm:pt>
    <dgm:pt modelId="{DB663FA4-A1E5-4CAD-BCA9-2B3845C8D8D7}" type="pres">
      <dgm:prSet presAssocID="{77D9EAA1-2559-4141-AFD7-B36C311825EA}" presName="parTx" presStyleLbl="alignNode1" presStyleIdx="1" presStyleCnt="5">
        <dgm:presLayoutVars>
          <dgm:chMax val="0"/>
          <dgm:chPref val="0"/>
          <dgm:bulletEnabled val="1"/>
        </dgm:presLayoutVars>
      </dgm:prSet>
      <dgm:spPr/>
      <dgm:t>
        <a:bodyPr/>
        <a:lstStyle/>
        <a:p>
          <a:endParaRPr lang="pt-BR"/>
        </a:p>
      </dgm:t>
    </dgm:pt>
    <dgm:pt modelId="{E5D979B0-9D06-4E22-BE5D-E21B995582BD}" type="pres">
      <dgm:prSet presAssocID="{77D9EAA1-2559-4141-AFD7-B36C311825EA}" presName="desTx" presStyleLbl="alignAccFollowNode1" presStyleIdx="1" presStyleCnt="5">
        <dgm:presLayoutVars>
          <dgm:bulletEnabled val="1"/>
        </dgm:presLayoutVars>
      </dgm:prSet>
      <dgm:spPr/>
    </dgm:pt>
    <dgm:pt modelId="{6BBBA489-FFE4-44F1-89B9-4B2F1028BD7A}" type="pres">
      <dgm:prSet presAssocID="{981F3000-E89F-4EC8-9DF2-D0355D0077CE}" presName="space" presStyleCnt="0"/>
      <dgm:spPr/>
    </dgm:pt>
    <dgm:pt modelId="{3F8DCAFD-FFF3-421F-8B97-4EBAB08BBC57}" type="pres">
      <dgm:prSet presAssocID="{DC6C521B-E507-42C8-8E79-0832C1729139}" presName="composite" presStyleCnt="0"/>
      <dgm:spPr/>
    </dgm:pt>
    <dgm:pt modelId="{B699F523-000B-40AD-A23A-1954C076D781}" type="pres">
      <dgm:prSet presAssocID="{DC6C521B-E507-42C8-8E79-0832C1729139}" presName="parTx" presStyleLbl="alignNode1" presStyleIdx="2" presStyleCnt="5">
        <dgm:presLayoutVars>
          <dgm:chMax val="0"/>
          <dgm:chPref val="0"/>
          <dgm:bulletEnabled val="1"/>
        </dgm:presLayoutVars>
      </dgm:prSet>
      <dgm:spPr/>
      <dgm:t>
        <a:bodyPr/>
        <a:lstStyle/>
        <a:p>
          <a:endParaRPr lang="pt-BR"/>
        </a:p>
      </dgm:t>
    </dgm:pt>
    <dgm:pt modelId="{CD1F22B1-60D1-4ADB-8A48-E706850B536D}" type="pres">
      <dgm:prSet presAssocID="{DC6C521B-E507-42C8-8E79-0832C1729139}" presName="desTx" presStyleLbl="alignAccFollowNode1" presStyleIdx="2" presStyleCnt="5">
        <dgm:presLayoutVars>
          <dgm:bulletEnabled val="1"/>
        </dgm:presLayoutVars>
      </dgm:prSet>
      <dgm:spPr/>
    </dgm:pt>
    <dgm:pt modelId="{F9486F3E-E4BB-4B54-AEAA-04D583DA78BE}" type="pres">
      <dgm:prSet presAssocID="{8872E3A2-9840-4F29-9C2D-21F0F7EBE1E4}" presName="space" presStyleCnt="0"/>
      <dgm:spPr/>
    </dgm:pt>
    <dgm:pt modelId="{11453805-699A-4D6E-81F6-498FC7887D15}" type="pres">
      <dgm:prSet presAssocID="{97FD2450-6EC4-425B-85B3-2E4319FC1345}" presName="composite" presStyleCnt="0"/>
      <dgm:spPr/>
    </dgm:pt>
    <dgm:pt modelId="{6F4A660D-6A7C-4926-86D2-CBDD46784A84}" type="pres">
      <dgm:prSet presAssocID="{97FD2450-6EC4-425B-85B3-2E4319FC1345}" presName="parTx" presStyleLbl="alignNode1" presStyleIdx="3" presStyleCnt="5">
        <dgm:presLayoutVars>
          <dgm:chMax val="0"/>
          <dgm:chPref val="0"/>
          <dgm:bulletEnabled val="1"/>
        </dgm:presLayoutVars>
      </dgm:prSet>
      <dgm:spPr/>
      <dgm:t>
        <a:bodyPr/>
        <a:lstStyle/>
        <a:p>
          <a:endParaRPr lang="pt-BR"/>
        </a:p>
      </dgm:t>
    </dgm:pt>
    <dgm:pt modelId="{CF4E02D3-5898-42D2-A742-603E020DA401}" type="pres">
      <dgm:prSet presAssocID="{97FD2450-6EC4-425B-85B3-2E4319FC1345}" presName="desTx" presStyleLbl="alignAccFollowNode1" presStyleIdx="3" presStyleCnt="5">
        <dgm:presLayoutVars>
          <dgm:bulletEnabled val="1"/>
        </dgm:presLayoutVars>
      </dgm:prSet>
      <dgm:spPr/>
    </dgm:pt>
    <dgm:pt modelId="{4AFA9EFC-3394-49DE-AA1B-704625E737AE}" type="pres">
      <dgm:prSet presAssocID="{D4453C27-A8D8-4339-A765-FE0FE47CA08C}" presName="space" presStyleCnt="0"/>
      <dgm:spPr/>
    </dgm:pt>
    <dgm:pt modelId="{66F67CC6-4D22-44A7-8CFC-B0994DFC186C}" type="pres">
      <dgm:prSet presAssocID="{08E68A00-382A-4C48-80C3-B965D4CB7BCA}" presName="composite" presStyleCnt="0"/>
      <dgm:spPr/>
    </dgm:pt>
    <dgm:pt modelId="{D0534D06-6442-4089-8AE7-907CE5EEC265}" type="pres">
      <dgm:prSet presAssocID="{08E68A00-382A-4C48-80C3-B965D4CB7BCA}" presName="parTx" presStyleLbl="alignNode1" presStyleIdx="4" presStyleCnt="5">
        <dgm:presLayoutVars>
          <dgm:chMax val="0"/>
          <dgm:chPref val="0"/>
          <dgm:bulletEnabled val="1"/>
        </dgm:presLayoutVars>
      </dgm:prSet>
      <dgm:spPr/>
    </dgm:pt>
    <dgm:pt modelId="{C52247D1-7D6B-4278-BCEA-84163CF771E5}" type="pres">
      <dgm:prSet presAssocID="{08E68A00-382A-4C48-80C3-B965D4CB7BCA}" presName="desTx" presStyleLbl="alignAccFollowNode1" presStyleIdx="4" presStyleCnt="5">
        <dgm:presLayoutVars>
          <dgm:bulletEnabled val="1"/>
        </dgm:presLayoutVars>
      </dgm:prSet>
      <dgm:spPr/>
    </dgm:pt>
  </dgm:ptLst>
  <dgm:cxnLst>
    <dgm:cxn modelId="{9054CB12-EDF0-4372-875D-575E0D693AE1}" type="presOf" srcId="{8EAE0ECC-CEF0-4E17-A8C4-16E78245C8E3}" destId="{5BF63E9F-45A5-4562-B7C3-725345CAD53C}" srcOrd="0" destOrd="0" presId="urn:microsoft.com/office/officeart/2005/8/layout/hList1"/>
    <dgm:cxn modelId="{6C64CA08-E9FB-403B-990F-3249A22AE754}" srcId="{9270BAFF-A340-4947-B9C2-512591E132AC}" destId="{08E68A00-382A-4C48-80C3-B965D4CB7BCA}" srcOrd="4" destOrd="0" parTransId="{D4DFCE14-CE15-4A1F-A065-9DD8C056B0C0}" sibTransId="{94D54D71-5F6A-4D2D-9699-574FC7B6AB49}"/>
    <dgm:cxn modelId="{C6FE4EA5-16F3-46EF-B30D-3B04ACECB95D}" type="presOf" srcId="{9270BAFF-A340-4947-B9C2-512591E132AC}" destId="{DD49F3A3-5DE0-4E73-AB71-306F2FF68405}" srcOrd="0" destOrd="0" presId="urn:microsoft.com/office/officeart/2005/8/layout/hList1"/>
    <dgm:cxn modelId="{34BEA0EE-167A-4033-816C-C3678D15BB41}" type="presOf" srcId="{77D9EAA1-2559-4141-AFD7-B36C311825EA}" destId="{DB663FA4-A1E5-4CAD-BCA9-2B3845C8D8D7}" srcOrd="0" destOrd="0" presId="urn:microsoft.com/office/officeart/2005/8/layout/hList1"/>
    <dgm:cxn modelId="{1B35B13D-8708-4B83-97E0-CD824E0288D6}" srcId="{9270BAFF-A340-4947-B9C2-512591E132AC}" destId="{77D9EAA1-2559-4141-AFD7-B36C311825EA}" srcOrd="1" destOrd="0" parTransId="{B3FC256D-6191-402E-81E4-544B3ECD6374}" sibTransId="{981F3000-E89F-4EC8-9DF2-D0355D0077CE}"/>
    <dgm:cxn modelId="{EFE83644-447F-46FA-8E2A-BAAA38E115F6}" type="presOf" srcId="{08E68A00-382A-4C48-80C3-B965D4CB7BCA}" destId="{D0534D06-6442-4089-8AE7-907CE5EEC265}" srcOrd="0" destOrd="0" presId="urn:microsoft.com/office/officeart/2005/8/layout/hList1"/>
    <dgm:cxn modelId="{8F14353E-5E14-4887-9562-679D1E979420}" srcId="{9270BAFF-A340-4947-B9C2-512591E132AC}" destId="{DC6C521B-E507-42C8-8E79-0832C1729139}" srcOrd="2" destOrd="0" parTransId="{FAFC21F5-06E0-4833-8CBD-E43DC5FD2016}" sibTransId="{8872E3A2-9840-4F29-9C2D-21F0F7EBE1E4}"/>
    <dgm:cxn modelId="{7DC278B1-D9FC-4D27-80EB-18EB12E5B971}" srcId="{9270BAFF-A340-4947-B9C2-512591E132AC}" destId="{97FD2450-6EC4-425B-85B3-2E4319FC1345}" srcOrd="3" destOrd="0" parTransId="{91C099B9-628E-4C55-8791-07D9C45BEC86}" sibTransId="{D4453C27-A8D8-4339-A765-FE0FE47CA08C}"/>
    <dgm:cxn modelId="{23E69B54-059F-42FC-A3D4-13A0082CC292}" type="presOf" srcId="{DC6C521B-E507-42C8-8E79-0832C1729139}" destId="{B699F523-000B-40AD-A23A-1954C076D781}" srcOrd="0" destOrd="0" presId="urn:microsoft.com/office/officeart/2005/8/layout/hList1"/>
    <dgm:cxn modelId="{D8716226-E071-41C0-B9BD-D82A213D8C1A}" type="presOf" srcId="{97FD2450-6EC4-425B-85B3-2E4319FC1345}" destId="{6F4A660D-6A7C-4926-86D2-CBDD46784A84}" srcOrd="0" destOrd="0" presId="urn:microsoft.com/office/officeart/2005/8/layout/hList1"/>
    <dgm:cxn modelId="{9A9F4DE3-EA8D-4EB8-9201-5ABC35FCC704}" srcId="{9270BAFF-A340-4947-B9C2-512591E132AC}" destId="{8EAE0ECC-CEF0-4E17-A8C4-16E78245C8E3}" srcOrd="0" destOrd="0" parTransId="{0FD32763-7F2B-446F-A421-6C7E469C74D8}" sibTransId="{016323EC-C0EB-4380-9D93-3B9CE077976F}"/>
    <dgm:cxn modelId="{20BDCA8E-7344-4A73-BD8C-A6AC5C3E4839}" type="presParOf" srcId="{DD49F3A3-5DE0-4E73-AB71-306F2FF68405}" destId="{CCCD7495-7EB9-48F5-8F35-71582AD4AB6E}" srcOrd="0" destOrd="0" presId="urn:microsoft.com/office/officeart/2005/8/layout/hList1"/>
    <dgm:cxn modelId="{47912C71-5F29-47AA-A2B7-C498269C1BBA}" type="presParOf" srcId="{CCCD7495-7EB9-48F5-8F35-71582AD4AB6E}" destId="{5BF63E9F-45A5-4562-B7C3-725345CAD53C}" srcOrd="0" destOrd="0" presId="urn:microsoft.com/office/officeart/2005/8/layout/hList1"/>
    <dgm:cxn modelId="{48D8671D-5BA8-4F6A-AD99-7C59B6FEBFA3}" type="presParOf" srcId="{CCCD7495-7EB9-48F5-8F35-71582AD4AB6E}" destId="{CA5E625A-F7F3-43F6-9ED0-9B4BE0BE1409}" srcOrd="1" destOrd="0" presId="urn:microsoft.com/office/officeart/2005/8/layout/hList1"/>
    <dgm:cxn modelId="{D3E3F4C5-8B67-484A-845B-62F52FFB93D5}" type="presParOf" srcId="{DD49F3A3-5DE0-4E73-AB71-306F2FF68405}" destId="{997C0233-56BA-440C-A76D-9E4AE259576C}" srcOrd="1" destOrd="0" presId="urn:microsoft.com/office/officeart/2005/8/layout/hList1"/>
    <dgm:cxn modelId="{8605C762-F7CE-4580-AF08-DF15B2E9C1AA}" type="presParOf" srcId="{DD49F3A3-5DE0-4E73-AB71-306F2FF68405}" destId="{109AF810-0F78-4A7B-8410-F39906ADD9CA}" srcOrd="2" destOrd="0" presId="urn:microsoft.com/office/officeart/2005/8/layout/hList1"/>
    <dgm:cxn modelId="{E5791A0E-0F55-47D9-BD10-DE11CA110926}" type="presParOf" srcId="{109AF810-0F78-4A7B-8410-F39906ADD9CA}" destId="{DB663FA4-A1E5-4CAD-BCA9-2B3845C8D8D7}" srcOrd="0" destOrd="0" presId="urn:microsoft.com/office/officeart/2005/8/layout/hList1"/>
    <dgm:cxn modelId="{BF0BC0D6-3D55-4BBC-B3AF-7E2B38C9B75A}" type="presParOf" srcId="{109AF810-0F78-4A7B-8410-F39906ADD9CA}" destId="{E5D979B0-9D06-4E22-BE5D-E21B995582BD}" srcOrd="1" destOrd="0" presId="urn:microsoft.com/office/officeart/2005/8/layout/hList1"/>
    <dgm:cxn modelId="{6CF2FD6D-A076-4EBF-B33F-66F1A08BC42B}" type="presParOf" srcId="{DD49F3A3-5DE0-4E73-AB71-306F2FF68405}" destId="{6BBBA489-FFE4-44F1-89B9-4B2F1028BD7A}" srcOrd="3" destOrd="0" presId="urn:microsoft.com/office/officeart/2005/8/layout/hList1"/>
    <dgm:cxn modelId="{BEF6436E-F80D-44B0-8983-A6A0CBFDC243}" type="presParOf" srcId="{DD49F3A3-5DE0-4E73-AB71-306F2FF68405}" destId="{3F8DCAFD-FFF3-421F-8B97-4EBAB08BBC57}" srcOrd="4" destOrd="0" presId="urn:microsoft.com/office/officeart/2005/8/layout/hList1"/>
    <dgm:cxn modelId="{3EE715BB-3460-4257-9A05-7CFFECCEA386}" type="presParOf" srcId="{3F8DCAFD-FFF3-421F-8B97-4EBAB08BBC57}" destId="{B699F523-000B-40AD-A23A-1954C076D781}" srcOrd="0" destOrd="0" presId="urn:microsoft.com/office/officeart/2005/8/layout/hList1"/>
    <dgm:cxn modelId="{96E7D8AD-4F11-43DB-91C1-F8017CDDB489}" type="presParOf" srcId="{3F8DCAFD-FFF3-421F-8B97-4EBAB08BBC57}" destId="{CD1F22B1-60D1-4ADB-8A48-E706850B536D}" srcOrd="1" destOrd="0" presId="urn:microsoft.com/office/officeart/2005/8/layout/hList1"/>
    <dgm:cxn modelId="{768410B3-3899-4B5F-BE23-81759278D49E}" type="presParOf" srcId="{DD49F3A3-5DE0-4E73-AB71-306F2FF68405}" destId="{F9486F3E-E4BB-4B54-AEAA-04D583DA78BE}" srcOrd="5" destOrd="0" presId="urn:microsoft.com/office/officeart/2005/8/layout/hList1"/>
    <dgm:cxn modelId="{BE603AA5-7383-4A00-8258-F41BE4B4B56A}" type="presParOf" srcId="{DD49F3A3-5DE0-4E73-AB71-306F2FF68405}" destId="{11453805-699A-4D6E-81F6-498FC7887D15}" srcOrd="6" destOrd="0" presId="urn:microsoft.com/office/officeart/2005/8/layout/hList1"/>
    <dgm:cxn modelId="{010E90A6-92AD-4F04-85A2-EDD44149A8FB}" type="presParOf" srcId="{11453805-699A-4D6E-81F6-498FC7887D15}" destId="{6F4A660D-6A7C-4926-86D2-CBDD46784A84}" srcOrd="0" destOrd="0" presId="urn:microsoft.com/office/officeart/2005/8/layout/hList1"/>
    <dgm:cxn modelId="{13EC198F-69BF-4544-9483-DE0F01D4866F}" type="presParOf" srcId="{11453805-699A-4D6E-81F6-498FC7887D15}" destId="{CF4E02D3-5898-42D2-A742-603E020DA401}" srcOrd="1" destOrd="0" presId="urn:microsoft.com/office/officeart/2005/8/layout/hList1"/>
    <dgm:cxn modelId="{6425C8B9-0831-4F1F-942E-8AAE70E2CAAD}" type="presParOf" srcId="{DD49F3A3-5DE0-4E73-AB71-306F2FF68405}" destId="{4AFA9EFC-3394-49DE-AA1B-704625E737AE}" srcOrd="7" destOrd="0" presId="urn:microsoft.com/office/officeart/2005/8/layout/hList1"/>
    <dgm:cxn modelId="{018B790B-629D-4A53-ABF4-F9F1F2F57CE1}" type="presParOf" srcId="{DD49F3A3-5DE0-4E73-AB71-306F2FF68405}" destId="{66F67CC6-4D22-44A7-8CFC-B0994DFC186C}" srcOrd="8" destOrd="0" presId="urn:microsoft.com/office/officeart/2005/8/layout/hList1"/>
    <dgm:cxn modelId="{F283E137-1AA8-4E73-9151-09373B91ACE2}" type="presParOf" srcId="{66F67CC6-4D22-44A7-8CFC-B0994DFC186C}" destId="{D0534D06-6442-4089-8AE7-907CE5EEC265}" srcOrd="0" destOrd="0" presId="urn:microsoft.com/office/officeart/2005/8/layout/hList1"/>
    <dgm:cxn modelId="{55CF796A-B1E5-4FC8-9A21-3B1F8F037095}" type="presParOf" srcId="{66F67CC6-4D22-44A7-8CFC-B0994DFC186C}" destId="{C52247D1-7D6B-4278-BCEA-84163CF771E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E171C-F6B8-437B-9BE5-85F2E09BF119}">
      <dsp:nvSpPr>
        <dsp:cNvPr id="0" name=""/>
        <dsp:cNvSpPr/>
      </dsp:nvSpPr>
      <dsp:spPr>
        <a:xfrm rot="10800000">
          <a:off x="1869090" y="2314"/>
          <a:ext cx="6860318" cy="564460"/>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11" tIns="60960" rIns="113792" bIns="60960" numCol="1" spcCol="1270" anchor="ctr" anchorCtr="0">
          <a:noAutofit/>
        </a:bodyPr>
        <a:lstStyle/>
        <a:p>
          <a:pPr lvl="0" algn="ctr" defTabSz="711200">
            <a:lnSpc>
              <a:spcPct val="90000"/>
            </a:lnSpc>
            <a:spcBef>
              <a:spcPct val="0"/>
            </a:spcBef>
            <a:spcAft>
              <a:spcPct val="35000"/>
            </a:spcAft>
          </a:pPr>
          <a:r>
            <a:rPr lang="pt-BR" sz="1600" b="1" kern="1200" dirty="0">
              <a:solidFill>
                <a:schemeClr val="tx1"/>
              </a:solidFill>
              <a:latin typeface="Arial" panose="020B0604020202020204" pitchFamily="34" charset="0"/>
              <a:cs typeface="Arial" panose="020B0604020202020204" pitchFamily="34" charset="0"/>
            </a:rPr>
            <a:t>Qual o problema a ser resolvido? Qual a necessidade da contratação?</a:t>
          </a:r>
        </a:p>
      </dsp:txBody>
      <dsp:txXfrm rot="10800000">
        <a:off x="2010205" y="2314"/>
        <a:ext cx="6719203" cy="564460"/>
      </dsp:txXfrm>
    </dsp:sp>
    <dsp:sp modelId="{45FDC875-2557-414F-BD2A-A00AA3C5C498}">
      <dsp:nvSpPr>
        <dsp:cNvPr id="0" name=""/>
        <dsp:cNvSpPr/>
      </dsp:nvSpPr>
      <dsp:spPr>
        <a:xfrm>
          <a:off x="1586859" y="2314"/>
          <a:ext cx="564460" cy="5644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24199C-DDD1-430B-B407-F27D776CC2F5}">
      <dsp:nvSpPr>
        <dsp:cNvPr id="0" name=""/>
        <dsp:cNvSpPr/>
      </dsp:nvSpPr>
      <dsp:spPr>
        <a:xfrm rot="10800000">
          <a:off x="1869090" y="735271"/>
          <a:ext cx="6860318" cy="564460"/>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11" tIns="60960" rIns="113792" bIns="60960" numCol="1" spcCol="1270" anchor="ctr" anchorCtr="0">
          <a:noAutofit/>
        </a:bodyPr>
        <a:lstStyle/>
        <a:p>
          <a:pPr lvl="0" algn="ctr" defTabSz="711200">
            <a:lnSpc>
              <a:spcPct val="90000"/>
            </a:lnSpc>
            <a:spcBef>
              <a:spcPct val="0"/>
            </a:spcBef>
            <a:spcAft>
              <a:spcPct val="35000"/>
            </a:spcAft>
          </a:pPr>
          <a:r>
            <a:rPr lang="pt-BR" sz="1600" b="1" kern="1200" dirty="0">
              <a:solidFill>
                <a:schemeClr val="tx1"/>
              </a:solidFill>
              <a:latin typeface="Arial" panose="020B0604020202020204" pitchFamily="34" charset="0"/>
              <a:cs typeface="Arial" panose="020B0604020202020204" pitchFamily="34" charset="0"/>
            </a:rPr>
            <a:t>Quais soluções existem no mercado para o meu problema?</a:t>
          </a:r>
        </a:p>
      </dsp:txBody>
      <dsp:txXfrm rot="10800000">
        <a:off x="2010205" y="735271"/>
        <a:ext cx="6719203" cy="564460"/>
      </dsp:txXfrm>
    </dsp:sp>
    <dsp:sp modelId="{B3D0A18E-4DD1-4D50-899B-FA2269F7CB81}">
      <dsp:nvSpPr>
        <dsp:cNvPr id="0" name=""/>
        <dsp:cNvSpPr/>
      </dsp:nvSpPr>
      <dsp:spPr>
        <a:xfrm>
          <a:off x="1586859" y="735271"/>
          <a:ext cx="564460" cy="5644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15FD8D-B256-4920-AF4E-BA0941E1ED4F}">
      <dsp:nvSpPr>
        <dsp:cNvPr id="0" name=""/>
        <dsp:cNvSpPr/>
      </dsp:nvSpPr>
      <dsp:spPr>
        <a:xfrm rot="10800000">
          <a:off x="1869090" y="1468227"/>
          <a:ext cx="6860318" cy="564460"/>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11" tIns="60960" rIns="113792" bIns="60960" numCol="1" spcCol="1270" anchor="ctr" anchorCtr="0">
          <a:noAutofit/>
        </a:bodyPr>
        <a:lstStyle/>
        <a:p>
          <a:pPr lvl="0" algn="ctr" defTabSz="711200">
            <a:lnSpc>
              <a:spcPct val="90000"/>
            </a:lnSpc>
            <a:spcBef>
              <a:spcPct val="0"/>
            </a:spcBef>
            <a:spcAft>
              <a:spcPct val="35000"/>
            </a:spcAft>
          </a:pPr>
          <a:r>
            <a:rPr lang="pt-BR" sz="1600" b="1" kern="1200" dirty="0">
              <a:solidFill>
                <a:schemeClr val="tx1"/>
              </a:solidFill>
              <a:latin typeface="Arial" panose="020B0604020202020204" pitchFamily="34" charset="0"/>
              <a:cs typeface="Arial" panose="020B0604020202020204" pitchFamily="34" charset="0"/>
            </a:rPr>
            <a:t>No caso concreto, qual a melhor solução e por quê?</a:t>
          </a:r>
        </a:p>
      </dsp:txBody>
      <dsp:txXfrm rot="10800000">
        <a:off x="2010205" y="1468227"/>
        <a:ext cx="6719203" cy="564460"/>
      </dsp:txXfrm>
    </dsp:sp>
    <dsp:sp modelId="{E4C2854A-3B3D-4E2F-AC97-84CC1ACC9268}">
      <dsp:nvSpPr>
        <dsp:cNvPr id="0" name=""/>
        <dsp:cNvSpPr/>
      </dsp:nvSpPr>
      <dsp:spPr>
        <a:xfrm>
          <a:off x="1586859" y="1468227"/>
          <a:ext cx="564460" cy="5644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3FCE4E-6631-49BF-A4F3-D1A0285DC74A}">
      <dsp:nvSpPr>
        <dsp:cNvPr id="0" name=""/>
        <dsp:cNvSpPr/>
      </dsp:nvSpPr>
      <dsp:spPr>
        <a:xfrm rot="10800000">
          <a:off x="1869090" y="2201183"/>
          <a:ext cx="6860318" cy="564460"/>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11" tIns="60960" rIns="113792" bIns="60960" numCol="1" spcCol="1270" anchor="ctr" anchorCtr="0">
          <a:noAutofit/>
        </a:bodyPr>
        <a:lstStyle/>
        <a:p>
          <a:pPr lvl="0" algn="ctr" defTabSz="711200">
            <a:lnSpc>
              <a:spcPct val="90000"/>
            </a:lnSpc>
            <a:spcBef>
              <a:spcPct val="0"/>
            </a:spcBef>
            <a:spcAft>
              <a:spcPct val="35000"/>
            </a:spcAft>
          </a:pPr>
          <a:r>
            <a:rPr lang="pt-BR" sz="1600" b="1" kern="1200" dirty="0">
              <a:solidFill>
                <a:schemeClr val="tx1"/>
              </a:solidFill>
              <a:latin typeface="Arial" panose="020B0604020202020204" pitchFamily="34" charset="0"/>
              <a:cs typeface="Arial" panose="020B0604020202020204" pitchFamily="34" charset="0"/>
            </a:rPr>
            <a:t>Quanto vou precisar? (estimativa de quantidade)</a:t>
          </a:r>
        </a:p>
      </dsp:txBody>
      <dsp:txXfrm rot="10800000">
        <a:off x="2010205" y="2201183"/>
        <a:ext cx="6719203" cy="564460"/>
      </dsp:txXfrm>
    </dsp:sp>
    <dsp:sp modelId="{F30D64BE-0766-49C1-A51E-E62F0027E979}">
      <dsp:nvSpPr>
        <dsp:cNvPr id="0" name=""/>
        <dsp:cNvSpPr/>
      </dsp:nvSpPr>
      <dsp:spPr>
        <a:xfrm>
          <a:off x="1586859" y="2201183"/>
          <a:ext cx="564460" cy="5644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DC78DF-AABF-4256-A343-A4810DB3A761}">
      <dsp:nvSpPr>
        <dsp:cNvPr id="0" name=""/>
        <dsp:cNvSpPr/>
      </dsp:nvSpPr>
      <dsp:spPr>
        <a:xfrm rot="10800000">
          <a:off x="1869090" y="2934140"/>
          <a:ext cx="6860318" cy="564460"/>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11" tIns="60960" rIns="113792" bIns="60960" numCol="1" spcCol="1270" anchor="ctr" anchorCtr="0">
          <a:noAutofit/>
        </a:bodyPr>
        <a:lstStyle/>
        <a:p>
          <a:pPr lvl="0" algn="ctr" defTabSz="711200">
            <a:lnSpc>
              <a:spcPct val="90000"/>
            </a:lnSpc>
            <a:spcBef>
              <a:spcPct val="0"/>
            </a:spcBef>
            <a:spcAft>
              <a:spcPct val="35000"/>
            </a:spcAft>
          </a:pPr>
          <a:r>
            <a:rPr lang="pt-BR" sz="1600" b="1" kern="1200" dirty="0">
              <a:solidFill>
                <a:schemeClr val="tx1"/>
              </a:solidFill>
              <a:latin typeface="Arial" panose="020B0604020202020204" pitchFamily="34" charset="0"/>
              <a:cs typeface="Arial" panose="020B0604020202020204" pitchFamily="34" charset="0"/>
            </a:rPr>
            <a:t>Qual é o valor estimado? (pesquisa de preço)</a:t>
          </a:r>
        </a:p>
      </dsp:txBody>
      <dsp:txXfrm rot="10800000">
        <a:off x="2010205" y="2934140"/>
        <a:ext cx="6719203" cy="564460"/>
      </dsp:txXfrm>
    </dsp:sp>
    <dsp:sp modelId="{25CB0F1C-4EFB-4B4E-B488-776E97CEE7DD}">
      <dsp:nvSpPr>
        <dsp:cNvPr id="0" name=""/>
        <dsp:cNvSpPr/>
      </dsp:nvSpPr>
      <dsp:spPr>
        <a:xfrm>
          <a:off x="1586859" y="2934140"/>
          <a:ext cx="564460" cy="5644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0A3F1C-266C-4046-A56D-DA0D38EEF991}">
      <dsp:nvSpPr>
        <dsp:cNvPr id="0" name=""/>
        <dsp:cNvSpPr/>
      </dsp:nvSpPr>
      <dsp:spPr>
        <a:xfrm rot="10800000">
          <a:off x="1869090" y="3667096"/>
          <a:ext cx="6860318" cy="564460"/>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11" tIns="60960" rIns="113792" bIns="60960" numCol="1" spcCol="1270" anchor="ctr" anchorCtr="0">
          <a:noAutofit/>
        </a:bodyPr>
        <a:lstStyle/>
        <a:p>
          <a:pPr lvl="0" algn="ctr" defTabSz="711200">
            <a:lnSpc>
              <a:spcPct val="90000"/>
            </a:lnSpc>
            <a:spcBef>
              <a:spcPct val="0"/>
            </a:spcBef>
            <a:spcAft>
              <a:spcPct val="35000"/>
            </a:spcAft>
          </a:pPr>
          <a:r>
            <a:rPr lang="pt-BR" sz="1600" b="1" kern="1200" dirty="0">
              <a:solidFill>
                <a:schemeClr val="tx1"/>
              </a:solidFill>
              <a:latin typeface="Arial" panose="020B0604020202020204" pitchFamily="34" charset="0"/>
              <a:cs typeface="Arial" panose="020B0604020202020204" pitchFamily="34" charset="0"/>
            </a:rPr>
            <a:t>Será possível parcelar o objeto? Por quê?</a:t>
          </a:r>
        </a:p>
      </dsp:txBody>
      <dsp:txXfrm rot="10800000">
        <a:off x="2010205" y="3667096"/>
        <a:ext cx="6719203" cy="564460"/>
      </dsp:txXfrm>
    </dsp:sp>
    <dsp:sp modelId="{E0A70181-335F-4760-B353-60B4C3BCD140}">
      <dsp:nvSpPr>
        <dsp:cNvPr id="0" name=""/>
        <dsp:cNvSpPr/>
      </dsp:nvSpPr>
      <dsp:spPr>
        <a:xfrm>
          <a:off x="1586859" y="3667096"/>
          <a:ext cx="564460" cy="5644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16929E-8E6A-4EC6-BB51-BB3B41F1CDCA}">
      <dsp:nvSpPr>
        <dsp:cNvPr id="0" name=""/>
        <dsp:cNvSpPr/>
      </dsp:nvSpPr>
      <dsp:spPr>
        <a:xfrm rot="10800000">
          <a:off x="1869090" y="4400052"/>
          <a:ext cx="6860318" cy="564460"/>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11" tIns="60960" rIns="113792" bIns="60960" numCol="1" spcCol="1270" anchor="ctr" anchorCtr="0">
          <a:noAutofit/>
        </a:bodyPr>
        <a:lstStyle/>
        <a:p>
          <a:pPr lvl="0" algn="ctr" defTabSz="711200">
            <a:lnSpc>
              <a:spcPct val="90000"/>
            </a:lnSpc>
            <a:spcBef>
              <a:spcPct val="0"/>
            </a:spcBef>
            <a:spcAft>
              <a:spcPct val="35000"/>
            </a:spcAft>
          </a:pPr>
          <a:r>
            <a:rPr lang="pt-BR" sz="1600" b="1" kern="1200" dirty="0">
              <a:solidFill>
                <a:schemeClr val="tx1"/>
              </a:solidFill>
              <a:latin typeface="Arial" panose="020B0604020202020204" pitchFamily="34" charset="0"/>
              <a:cs typeface="Arial" panose="020B0604020202020204" pitchFamily="34" charset="0"/>
            </a:rPr>
            <a:t>Conclusão: a contratação é adequada para atender a necessidade?</a:t>
          </a:r>
        </a:p>
      </dsp:txBody>
      <dsp:txXfrm rot="10800000">
        <a:off x="2010205" y="4400052"/>
        <a:ext cx="6719203" cy="564460"/>
      </dsp:txXfrm>
    </dsp:sp>
    <dsp:sp modelId="{1D5A9461-5A4E-4E62-9D88-BDEDB8A39690}">
      <dsp:nvSpPr>
        <dsp:cNvPr id="0" name=""/>
        <dsp:cNvSpPr/>
      </dsp:nvSpPr>
      <dsp:spPr>
        <a:xfrm>
          <a:off x="1586859" y="4400052"/>
          <a:ext cx="564460" cy="5644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FE1F2-6552-4C13-8DDF-154D4E18FEDA}">
      <dsp:nvSpPr>
        <dsp:cNvPr id="0" name=""/>
        <dsp:cNvSpPr/>
      </dsp:nvSpPr>
      <dsp:spPr>
        <a:xfrm>
          <a:off x="-6033067" y="-923382"/>
          <a:ext cx="7183875" cy="7183875"/>
        </a:xfrm>
        <a:prstGeom prst="blockArc">
          <a:avLst>
            <a:gd name="adj1" fmla="val 18900000"/>
            <a:gd name="adj2" fmla="val 2700000"/>
            <a:gd name="adj3" fmla="val 301"/>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6D9B4E-81E0-4E68-9C3A-CF27C779AA6F}">
      <dsp:nvSpPr>
        <dsp:cNvPr id="0" name=""/>
        <dsp:cNvSpPr/>
      </dsp:nvSpPr>
      <dsp:spPr>
        <a:xfrm>
          <a:off x="740790" y="533711"/>
          <a:ext cx="6668708" cy="10674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7266" tIns="58420" rIns="58420" bIns="58420" numCol="1" spcCol="1270" anchor="ctr" anchorCtr="0">
          <a:noAutofit/>
        </a:bodyPr>
        <a:lstStyle/>
        <a:p>
          <a:pPr lvl="0" algn="l" defTabSz="1022350">
            <a:lnSpc>
              <a:spcPct val="90000"/>
            </a:lnSpc>
            <a:spcBef>
              <a:spcPct val="0"/>
            </a:spcBef>
            <a:spcAft>
              <a:spcPct val="35000"/>
            </a:spcAft>
          </a:pPr>
          <a:r>
            <a:rPr lang="pt-BR" sz="2300" kern="1200" dirty="0" smtClean="0">
              <a:latin typeface="Arial" panose="020B0604020202020204" pitchFamily="34" charset="0"/>
              <a:cs typeface="Arial" panose="020B0604020202020204" pitchFamily="34" charset="0"/>
            </a:rPr>
            <a:t>Adoção do critério de julgamento “técnica e preço”</a:t>
          </a:r>
          <a:endParaRPr lang="pt-BR" sz="2300" kern="1200" dirty="0">
            <a:latin typeface="Arial" panose="020B0604020202020204" pitchFamily="34" charset="0"/>
            <a:cs typeface="Arial" panose="020B0604020202020204" pitchFamily="34" charset="0"/>
          </a:endParaRPr>
        </a:p>
      </dsp:txBody>
      <dsp:txXfrm>
        <a:off x="740790" y="533711"/>
        <a:ext cx="6668708" cy="1067422"/>
      </dsp:txXfrm>
    </dsp:sp>
    <dsp:sp modelId="{4BFF371D-986B-4A76-A653-3AB613B61D71}">
      <dsp:nvSpPr>
        <dsp:cNvPr id="0" name=""/>
        <dsp:cNvSpPr/>
      </dsp:nvSpPr>
      <dsp:spPr>
        <a:xfrm>
          <a:off x="73652" y="400283"/>
          <a:ext cx="1334277" cy="1334277"/>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01E3B-ECAA-405F-8DA3-53AAD06E30AF}">
      <dsp:nvSpPr>
        <dsp:cNvPr id="0" name=""/>
        <dsp:cNvSpPr/>
      </dsp:nvSpPr>
      <dsp:spPr>
        <a:xfrm>
          <a:off x="1128798" y="2134844"/>
          <a:ext cx="6280700" cy="10674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7266" tIns="58420" rIns="58420" bIns="58420" numCol="1" spcCol="1270" anchor="ctr" anchorCtr="0">
          <a:noAutofit/>
        </a:bodyPr>
        <a:lstStyle/>
        <a:p>
          <a:pPr lvl="0" algn="l" defTabSz="1022350">
            <a:lnSpc>
              <a:spcPct val="90000"/>
            </a:lnSpc>
            <a:spcBef>
              <a:spcPct val="0"/>
            </a:spcBef>
            <a:spcAft>
              <a:spcPct val="35000"/>
            </a:spcAft>
          </a:pPr>
          <a:r>
            <a:rPr lang="pt-BR" sz="2300" kern="1200" dirty="0" smtClean="0">
              <a:latin typeface="Arial" panose="020B0604020202020204" pitchFamily="34" charset="0"/>
              <a:cs typeface="Arial" panose="020B0604020202020204" pitchFamily="34" charset="0"/>
            </a:rPr>
            <a:t>Possibilidade de compra ou locação de bens – custos e benefícios de cada opção</a:t>
          </a:r>
          <a:endParaRPr lang="pt-BR" sz="2300" kern="1200" dirty="0">
            <a:latin typeface="Arial" panose="020B0604020202020204" pitchFamily="34" charset="0"/>
            <a:cs typeface="Arial" panose="020B0604020202020204" pitchFamily="34" charset="0"/>
          </a:endParaRPr>
        </a:p>
      </dsp:txBody>
      <dsp:txXfrm>
        <a:off x="1128798" y="2134844"/>
        <a:ext cx="6280700" cy="1067422"/>
      </dsp:txXfrm>
    </dsp:sp>
    <dsp:sp modelId="{BC22EBD2-4E15-4216-A1C5-394D12332137}">
      <dsp:nvSpPr>
        <dsp:cNvPr id="0" name=""/>
        <dsp:cNvSpPr/>
      </dsp:nvSpPr>
      <dsp:spPr>
        <a:xfrm>
          <a:off x="461660" y="2001416"/>
          <a:ext cx="1334277" cy="1334277"/>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2A7852-E446-4386-870F-393FFC7A9E78}">
      <dsp:nvSpPr>
        <dsp:cNvPr id="0" name=""/>
        <dsp:cNvSpPr/>
      </dsp:nvSpPr>
      <dsp:spPr>
        <a:xfrm>
          <a:off x="740790" y="3735977"/>
          <a:ext cx="6668708" cy="10674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7266" tIns="58420" rIns="58420" bIns="58420" numCol="1" spcCol="1270" anchor="ctr" anchorCtr="0">
          <a:noAutofit/>
        </a:bodyPr>
        <a:lstStyle/>
        <a:p>
          <a:pPr lvl="0" algn="l" defTabSz="1022350">
            <a:lnSpc>
              <a:spcPct val="90000"/>
            </a:lnSpc>
            <a:spcBef>
              <a:spcPct val="0"/>
            </a:spcBef>
            <a:spcAft>
              <a:spcPct val="35000"/>
            </a:spcAft>
          </a:pPr>
          <a:r>
            <a:rPr lang="pt-BR" sz="2300" kern="1200" dirty="0" smtClean="0">
              <a:latin typeface="Arial" panose="020B0604020202020204" pitchFamily="34" charset="0"/>
              <a:cs typeface="Arial" panose="020B0604020202020204" pitchFamily="34" charset="0"/>
            </a:rPr>
            <a:t>Justificativa para manutenção e assistência técnica com deslocamento de técnico  ou unidade localizada em distância compatível</a:t>
          </a:r>
          <a:endParaRPr lang="pt-BR" sz="2300" kern="1200" dirty="0">
            <a:latin typeface="Arial" panose="020B0604020202020204" pitchFamily="34" charset="0"/>
            <a:cs typeface="Arial" panose="020B0604020202020204" pitchFamily="34" charset="0"/>
          </a:endParaRPr>
        </a:p>
      </dsp:txBody>
      <dsp:txXfrm>
        <a:off x="740790" y="3735977"/>
        <a:ext cx="6668708" cy="1067422"/>
      </dsp:txXfrm>
    </dsp:sp>
    <dsp:sp modelId="{60CA3BE6-707A-4A74-910D-4762AFEBC1E3}">
      <dsp:nvSpPr>
        <dsp:cNvPr id="0" name=""/>
        <dsp:cNvSpPr/>
      </dsp:nvSpPr>
      <dsp:spPr>
        <a:xfrm>
          <a:off x="73652" y="3602549"/>
          <a:ext cx="1334277" cy="1334277"/>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63E9F-45A5-4562-B7C3-725345CAD53C}">
      <dsp:nvSpPr>
        <dsp:cNvPr id="0" name=""/>
        <dsp:cNvSpPr/>
      </dsp:nvSpPr>
      <dsp:spPr>
        <a:xfrm>
          <a:off x="55" y="180111"/>
          <a:ext cx="5287658" cy="1795097"/>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pt-BR" sz="2900" kern="1200" dirty="0" smtClean="0">
              <a:latin typeface="Arial" panose="020B0604020202020204" pitchFamily="34" charset="0"/>
              <a:cs typeface="Arial" panose="020B0604020202020204" pitchFamily="34" charset="0"/>
            </a:rPr>
            <a:t>Hipóteses de </a:t>
          </a:r>
          <a:r>
            <a:rPr lang="pt-BR" sz="2900" b="1" kern="1200" dirty="0" smtClean="0">
              <a:latin typeface="Arial" panose="020B0604020202020204" pitchFamily="34" charset="0"/>
              <a:cs typeface="Arial" panose="020B0604020202020204" pitchFamily="34" charset="0"/>
            </a:rPr>
            <a:t>dispensa e inexigibilidade</a:t>
          </a:r>
          <a:r>
            <a:rPr lang="pt-BR" sz="2900" kern="1200" dirty="0" smtClean="0">
              <a:latin typeface="Arial" panose="020B0604020202020204" pitchFamily="34" charset="0"/>
              <a:cs typeface="Arial" panose="020B0604020202020204" pitchFamily="34" charset="0"/>
            </a:rPr>
            <a:t>, que não ultrapassem os limites da dispensa por </a:t>
          </a:r>
          <a:r>
            <a:rPr lang="pt-BR" sz="2900" b="1" kern="1200" dirty="0" smtClean="0">
              <a:latin typeface="Arial" panose="020B0604020202020204" pitchFamily="34" charset="0"/>
              <a:cs typeface="Arial" panose="020B0604020202020204" pitchFamily="34" charset="0"/>
            </a:rPr>
            <a:t>pequeno valor</a:t>
          </a:r>
          <a:endParaRPr lang="pt-BR" sz="2900" b="1" kern="1200" dirty="0">
            <a:latin typeface="Arial" panose="020B0604020202020204" pitchFamily="34" charset="0"/>
            <a:cs typeface="Arial" panose="020B0604020202020204" pitchFamily="34" charset="0"/>
          </a:endParaRPr>
        </a:p>
      </dsp:txBody>
      <dsp:txXfrm>
        <a:off x="55" y="180111"/>
        <a:ext cx="5287658" cy="1795097"/>
      </dsp:txXfrm>
    </dsp:sp>
    <dsp:sp modelId="{CA5E625A-F7F3-43F6-9ED0-9B4BE0BE1409}">
      <dsp:nvSpPr>
        <dsp:cNvPr id="0" name=""/>
        <dsp:cNvSpPr/>
      </dsp:nvSpPr>
      <dsp:spPr>
        <a:xfrm>
          <a:off x="55" y="1975208"/>
          <a:ext cx="5287658" cy="127368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63FA4-A1E5-4CAD-BCA9-2B3845C8D8D7}">
      <dsp:nvSpPr>
        <dsp:cNvPr id="0" name=""/>
        <dsp:cNvSpPr/>
      </dsp:nvSpPr>
      <dsp:spPr>
        <a:xfrm>
          <a:off x="6027986" y="180111"/>
          <a:ext cx="5287658" cy="1795097"/>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pt-BR" sz="2900" kern="1200" dirty="0" smtClean="0">
              <a:latin typeface="Arial" panose="020B0604020202020204" pitchFamily="34" charset="0"/>
              <a:cs typeface="Arial" panose="020B0604020202020204" pitchFamily="34" charset="0"/>
            </a:rPr>
            <a:t>Utilização de ETP elaborado para procedimento anterior</a:t>
          </a:r>
          <a:endParaRPr lang="pt-BR" sz="2900" kern="1200" dirty="0">
            <a:latin typeface="Arial" panose="020B0604020202020204" pitchFamily="34" charset="0"/>
            <a:cs typeface="Arial" panose="020B0604020202020204" pitchFamily="34" charset="0"/>
          </a:endParaRPr>
        </a:p>
      </dsp:txBody>
      <dsp:txXfrm>
        <a:off x="6027986" y="180111"/>
        <a:ext cx="5287658" cy="1795097"/>
      </dsp:txXfrm>
    </dsp:sp>
    <dsp:sp modelId="{E5D979B0-9D06-4E22-BE5D-E21B995582BD}">
      <dsp:nvSpPr>
        <dsp:cNvPr id="0" name=""/>
        <dsp:cNvSpPr/>
      </dsp:nvSpPr>
      <dsp:spPr>
        <a:xfrm>
          <a:off x="6027986" y="1975208"/>
          <a:ext cx="5287658" cy="127368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63E9F-45A5-4562-B7C3-725345CAD53C}">
      <dsp:nvSpPr>
        <dsp:cNvPr id="0" name=""/>
        <dsp:cNvSpPr/>
      </dsp:nvSpPr>
      <dsp:spPr>
        <a:xfrm>
          <a:off x="5514" y="1028331"/>
          <a:ext cx="2113862" cy="801375"/>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pt-BR" sz="1300" kern="1200" dirty="0" smtClean="0">
              <a:latin typeface="Arial" panose="020B0604020202020204" pitchFamily="34" charset="0"/>
              <a:cs typeface="Arial" panose="020B0604020202020204" pitchFamily="34" charset="0"/>
            </a:rPr>
            <a:t>Guerra, estado de defesa, de sítio, intervenção federal ou grave perturbação da ordem</a:t>
          </a:r>
          <a:endParaRPr lang="pt-BR" sz="1300" kern="1200" dirty="0">
            <a:latin typeface="Arial" panose="020B0604020202020204" pitchFamily="34" charset="0"/>
            <a:cs typeface="Arial" panose="020B0604020202020204" pitchFamily="34" charset="0"/>
          </a:endParaRPr>
        </a:p>
      </dsp:txBody>
      <dsp:txXfrm>
        <a:off x="5514" y="1028331"/>
        <a:ext cx="2113862" cy="801375"/>
      </dsp:txXfrm>
    </dsp:sp>
    <dsp:sp modelId="{CA5E625A-F7F3-43F6-9ED0-9B4BE0BE1409}">
      <dsp:nvSpPr>
        <dsp:cNvPr id="0" name=""/>
        <dsp:cNvSpPr/>
      </dsp:nvSpPr>
      <dsp:spPr>
        <a:xfrm>
          <a:off x="5514" y="1829707"/>
          <a:ext cx="2113862" cy="5709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63FA4-A1E5-4CAD-BCA9-2B3845C8D8D7}">
      <dsp:nvSpPr>
        <dsp:cNvPr id="0" name=""/>
        <dsp:cNvSpPr/>
      </dsp:nvSpPr>
      <dsp:spPr>
        <a:xfrm>
          <a:off x="2415318" y="1028331"/>
          <a:ext cx="2113862" cy="801375"/>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pt-BR" sz="1300" kern="1200" dirty="0" smtClean="0">
              <a:latin typeface="Arial" panose="020B0604020202020204" pitchFamily="34" charset="0"/>
              <a:cs typeface="Arial" panose="020B0604020202020204" pitchFamily="34" charset="0"/>
            </a:rPr>
            <a:t>Emergência ou calamidade pública</a:t>
          </a:r>
          <a:endParaRPr lang="pt-BR" sz="1300" kern="1200" dirty="0">
            <a:latin typeface="Arial" panose="020B0604020202020204" pitchFamily="34" charset="0"/>
            <a:cs typeface="Arial" panose="020B0604020202020204" pitchFamily="34" charset="0"/>
          </a:endParaRPr>
        </a:p>
      </dsp:txBody>
      <dsp:txXfrm>
        <a:off x="2415318" y="1028331"/>
        <a:ext cx="2113862" cy="801375"/>
      </dsp:txXfrm>
    </dsp:sp>
    <dsp:sp modelId="{E5D979B0-9D06-4E22-BE5D-E21B995582BD}">
      <dsp:nvSpPr>
        <dsp:cNvPr id="0" name=""/>
        <dsp:cNvSpPr/>
      </dsp:nvSpPr>
      <dsp:spPr>
        <a:xfrm>
          <a:off x="2415318" y="1829707"/>
          <a:ext cx="2113862" cy="5709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99F523-000B-40AD-A23A-1954C076D781}">
      <dsp:nvSpPr>
        <dsp:cNvPr id="0" name=""/>
        <dsp:cNvSpPr/>
      </dsp:nvSpPr>
      <dsp:spPr>
        <a:xfrm>
          <a:off x="4825121" y="1028331"/>
          <a:ext cx="2113862" cy="801375"/>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pt-BR" sz="1300" kern="1200" dirty="0" smtClean="0">
              <a:latin typeface="Arial" panose="020B0604020202020204" pitchFamily="34" charset="0"/>
              <a:cs typeface="Arial" panose="020B0604020202020204" pitchFamily="34" charset="0"/>
            </a:rPr>
            <a:t>Remanescente de obra, serviço ou fornecimento em virtude de rescisão contratual</a:t>
          </a:r>
          <a:endParaRPr lang="pt-BR" sz="1300" kern="1200" dirty="0">
            <a:latin typeface="Arial" panose="020B0604020202020204" pitchFamily="34" charset="0"/>
            <a:cs typeface="Arial" panose="020B0604020202020204" pitchFamily="34" charset="0"/>
          </a:endParaRPr>
        </a:p>
      </dsp:txBody>
      <dsp:txXfrm>
        <a:off x="4825121" y="1028331"/>
        <a:ext cx="2113862" cy="801375"/>
      </dsp:txXfrm>
    </dsp:sp>
    <dsp:sp modelId="{CD1F22B1-60D1-4ADB-8A48-E706850B536D}">
      <dsp:nvSpPr>
        <dsp:cNvPr id="0" name=""/>
        <dsp:cNvSpPr/>
      </dsp:nvSpPr>
      <dsp:spPr>
        <a:xfrm>
          <a:off x="4825121" y="1829707"/>
          <a:ext cx="2113862" cy="5709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4A660D-6A7C-4926-86D2-CBDD46784A84}">
      <dsp:nvSpPr>
        <dsp:cNvPr id="0" name=""/>
        <dsp:cNvSpPr/>
      </dsp:nvSpPr>
      <dsp:spPr>
        <a:xfrm>
          <a:off x="7234925" y="1028331"/>
          <a:ext cx="2113862" cy="801375"/>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pt-BR" sz="1300" kern="1200" dirty="0" smtClean="0">
              <a:latin typeface="Arial" panose="020B0604020202020204" pitchFamily="34" charset="0"/>
              <a:cs typeface="Arial" panose="020B0604020202020204" pitchFamily="34" charset="0"/>
            </a:rPr>
            <a:t>Prorrogação contratual</a:t>
          </a:r>
          <a:endParaRPr lang="pt-BR" sz="1300" kern="1200" dirty="0">
            <a:latin typeface="Arial" panose="020B0604020202020204" pitchFamily="34" charset="0"/>
            <a:cs typeface="Arial" panose="020B0604020202020204" pitchFamily="34" charset="0"/>
          </a:endParaRPr>
        </a:p>
      </dsp:txBody>
      <dsp:txXfrm>
        <a:off x="7234925" y="1028331"/>
        <a:ext cx="2113862" cy="801375"/>
      </dsp:txXfrm>
    </dsp:sp>
    <dsp:sp modelId="{CF4E02D3-5898-42D2-A742-603E020DA401}">
      <dsp:nvSpPr>
        <dsp:cNvPr id="0" name=""/>
        <dsp:cNvSpPr/>
      </dsp:nvSpPr>
      <dsp:spPr>
        <a:xfrm>
          <a:off x="7234925" y="1829707"/>
          <a:ext cx="2113862" cy="5709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534D06-6442-4089-8AE7-907CE5EEC265}">
      <dsp:nvSpPr>
        <dsp:cNvPr id="0" name=""/>
        <dsp:cNvSpPr/>
      </dsp:nvSpPr>
      <dsp:spPr>
        <a:xfrm>
          <a:off x="9644728" y="1028331"/>
          <a:ext cx="2113862" cy="801375"/>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pt-BR" sz="1300" kern="1200" dirty="0" smtClean="0">
              <a:latin typeface="Arial" panose="020B0604020202020204" pitchFamily="34" charset="0"/>
              <a:cs typeface="Arial" panose="020B0604020202020204" pitchFamily="34" charset="0"/>
            </a:rPr>
            <a:t>Aquisição de bens ou prestação de serviços por entidade que integre a Administração</a:t>
          </a:r>
          <a:endParaRPr lang="pt-BR" sz="1300" kern="1200" dirty="0">
            <a:latin typeface="Arial" panose="020B0604020202020204" pitchFamily="34" charset="0"/>
            <a:cs typeface="Arial" panose="020B0604020202020204" pitchFamily="34" charset="0"/>
          </a:endParaRPr>
        </a:p>
      </dsp:txBody>
      <dsp:txXfrm>
        <a:off x="9644728" y="1028331"/>
        <a:ext cx="2113862" cy="801375"/>
      </dsp:txXfrm>
    </dsp:sp>
    <dsp:sp modelId="{C52247D1-7D6B-4278-BCEA-84163CF771E5}">
      <dsp:nvSpPr>
        <dsp:cNvPr id="0" name=""/>
        <dsp:cNvSpPr/>
      </dsp:nvSpPr>
      <dsp:spPr>
        <a:xfrm>
          <a:off x="9644728" y="1829707"/>
          <a:ext cx="2113862" cy="5709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26339A-AB07-460D-FFD4-F7C3290FF6A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1DE0692-668C-87A4-C589-07464C85F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287878C-F926-B22D-DCD5-778A67C9A9AF}"/>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5" name="Espaço Reservado para Rodapé 4">
            <a:extLst>
              <a:ext uri="{FF2B5EF4-FFF2-40B4-BE49-F238E27FC236}">
                <a16:creationId xmlns:a16="http://schemas.microsoft.com/office/drawing/2014/main" id="{1A45FDF7-480A-7A10-9199-7D313D323CC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D4E1402-B9BD-1A34-FFC1-AFB8CE0520CA}"/>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112669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731D64-58A0-35BC-B259-74123249872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413F2EE-BB32-F984-5AA1-ACF2BB210E5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9CE061F-3BFF-631A-5AA2-E1C69E8B8058}"/>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5" name="Espaço Reservado para Rodapé 4">
            <a:extLst>
              <a:ext uri="{FF2B5EF4-FFF2-40B4-BE49-F238E27FC236}">
                <a16:creationId xmlns:a16="http://schemas.microsoft.com/office/drawing/2014/main" id="{3EED69AF-AA97-09EB-4107-CCA52CC9129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2A2639F-ADF9-1DBF-DB46-C77E7E2D7CE1}"/>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2992432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93BD3B6-734C-8184-A558-ABCCB3820DA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7D2F2E6-5700-4D45-643A-33D9C14918E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63DD1ED-D2EF-3B9D-4356-AC608EDDA683}"/>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5" name="Espaço Reservado para Rodapé 4">
            <a:extLst>
              <a:ext uri="{FF2B5EF4-FFF2-40B4-BE49-F238E27FC236}">
                <a16:creationId xmlns:a16="http://schemas.microsoft.com/office/drawing/2014/main" id="{17CC0B00-3E99-1AB3-54BB-356989258AB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71DDFF6-D503-2F3A-D1C1-27A17F360469}"/>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27249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A6EC2-8B88-F702-3B3D-CA31378DA04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359FA5C-3F6E-F79B-66E6-F09D3EB22A5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CAA7933-2BEF-9DDA-99B0-0D92BBAD74DB}"/>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5" name="Espaço Reservado para Rodapé 4">
            <a:extLst>
              <a:ext uri="{FF2B5EF4-FFF2-40B4-BE49-F238E27FC236}">
                <a16:creationId xmlns:a16="http://schemas.microsoft.com/office/drawing/2014/main" id="{783F43CE-EB6E-C04A-AB8F-E7A242F4872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90A3646-C8CC-EC8C-3FB4-21FF10F8D067}"/>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266500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0A4C-C2EB-1D7D-B308-440AC707389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181FB06-4168-1A61-CC4D-8C68E3B4D8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1A4C05B-29B2-AF6B-4F48-1C44BF3F78E1}"/>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5" name="Espaço Reservado para Rodapé 4">
            <a:extLst>
              <a:ext uri="{FF2B5EF4-FFF2-40B4-BE49-F238E27FC236}">
                <a16:creationId xmlns:a16="http://schemas.microsoft.com/office/drawing/2014/main" id="{4E93CBC1-862D-CB0D-822F-DBE58120BC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B59E9C-8993-77A3-DB2B-08B23C882959}"/>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235043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49916-206F-BC08-B1FA-6DD9F68F52F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A2EE8B5-2360-CF0A-9B7E-E1952E8234A8}"/>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34A0705-09C5-8A5A-7132-742EA4BEF7D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CC0667C-9C9E-7C08-1ECE-C01EB4827B7B}"/>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6" name="Espaço Reservado para Rodapé 5">
            <a:extLst>
              <a:ext uri="{FF2B5EF4-FFF2-40B4-BE49-F238E27FC236}">
                <a16:creationId xmlns:a16="http://schemas.microsoft.com/office/drawing/2014/main" id="{1D2FA858-5F48-9E51-EB24-94E8CABE762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952AFA4-DFEE-F30E-D656-2ACD104EE163}"/>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354092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1EF04-3AD5-B21D-D332-87000401A4F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2A399F3-2A0E-CDE2-3ED9-34C4CFDCC7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021A627-C24C-6522-6A07-0E680260C3C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D1E4BCB-001A-6619-68DD-14D2C2484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FFA3CD7-3FA4-7B3D-B694-2EDB1AE5BDF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CB1D507-ACF6-A8CD-DB18-2E7264C7CFB9}"/>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8" name="Espaço Reservado para Rodapé 7">
            <a:extLst>
              <a:ext uri="{FF2B5EF4-FFF2-40B4-BE49-F238E27FC236}">
                <a16:creationId xmlns:a16="http://schemas.microsoft.com/office/drawing/2014/main" id="{53407023-1E9E-9A45-6711-765A927E668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4B340DA-9FBD-0808-8193-42FB280D3089}"/>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109801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203F10-DDF1-8612-5D9B-4217E66DB7A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D73AC63-07E8-5F9D-2EB3-39302DA76195}"/>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4" name="Espaço Reservado para Rodapé 3">
            <a:extLst>
              <a:ext uri="{FF2B5EF4-FFF2-40B4-BE49-F238E27FC236}">
                <a16:creationId xmlns:a16="http://schemas.microsoft.com/office/drawing/2014/main" id="{827A4DE2-005E-2EB0-5CD0-3CB48A9CCB9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74E6A81-FE05-B062-4A02-57F8EE0EA358}"/>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68537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4EA3662-FB9B-5CB7-BA85-769FA980A796}"/>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3" name="Espaço Reservado para Rodapé 2">
            <a:extLst>
              <a:ext uri="{FF2B5EF4-FFF2-40B4-BE49-F238E27FC236}">
                <a16:creationId xmlns:a16="http://schemas.microsoft.com/office/drawing/2014/main" id="{2A5BF727-4D2B-EBA5-3F6E-C8B65BCD839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544CF6B-E2FC-C9E0-B1CB-8AC15075FCC1}"/>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65479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40C275-013A-05ED-E6E9-C7A1BFE88A6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A4E6D71-4DC8-7FF0-DB95-2FBF0F717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EFC8E86-EE0A-9EC9-4B27-B3EF7D666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CD80C41-2499-A0A1-5917-0CB7C23DC5B4}"/>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6" name="Espaço Reservado para Rodapé 5">
            <a:extLst>
              <a:ext uri="{FF2B5EF4-FFF2-40B4-BE49-F238E27FC236}">
                <a16:creationId xmlns:a16="http://schemas.microsoft.com/office/drawing/2014/main" id="{64241986-6365-F7C3-A77A-B46EC877A6C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878EC2F-1299-08A2-466C-4E5DA7FEBFDB}"/>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177146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669FB-FB94-21A7-BAE1-BBB4409D30D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5362CF0-3B80-BA74-A863-413B282131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BC700AD-EA73-CAE6-86F6-F4C3B9BC7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9BCDB51-F2CB-6DD9-A41B-B1105F01512C}"/>
              </a:ext>
            </a:extLst>
          </p:cNvPr>
          <p:cNvSpPr>
            <a:spLocks noGrp="1"/>
          </p:cNvSpPr>
          <p:nvPr>
            <p:ph type="dt" sz="half" idx="10"/>
          </p:nvPr>
        </p:nvSpPr>
        <p:spPr/>
        <p:txBody>
          <a:bodyPr/>
          <a:lstStyle/>
          <a:p>
            <a:fld id="{FEE98BDB-C4B3-45AC-8E31-C9C8E3C9CE25}" type="datetimeFigureOut">
              <a:rPr lang="pt-BR" smtClean="0"/>
              <a:t>07/05/2024</a:t>
            </a:fld>
            <a:endParaRPr lang="pt-BR"/>
          </a:p>
        </p:txBody>
      </p:sp>
      <p:sp>
        <p:nvSpPr>
          <p:cNvPr id="6" name="Espaço Reservado para Rodapé 5">
            <a:extLst>
              <a:ext uri="{FF2B5EF4-FFF2-40B4-BE49-F238E27FC236}">
                <a16:creationId xmlns:a16="http://schemas.microsoft.com/office/drawing/2014/main" id="{40C5BD93-74FA-AE36-10F9-917DFF9C197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6B10B08-F50E-4424-B521-4F27F7910D24}"/>
              </a:ext>
            </a:extLst>
          </p:cNvPr>
          <p:cNvSpPr>
            <a:spLocks noGrp="1"/>
          </p:cNvSpPr>
          <p:nvPr>
            <p:ph type="sldNum" sz="quarter" idx="12"/>
          </p:nvPr>
        </p:nvSpPr>
        <p:spPr/>
        <p:txBody>
          <a:bodyPr/>
          <a:lstStyle/>
          <a:p>
            <a:fld id="{818809EA-DA25-4245-8B07-4371C3821FF2}" type="slidenum">
              <a:rPr lang="pt-BR" smtClean="0"/>
              <a:t>‹nº›</a:t>
            </a:fld>
            <a:endParaRPr lang="pt-BR"/>
          </a:p>
        </p:txBody>
      </p:sp>
    </p:spTree>
    <p:extLst>
      <p:ext uri="{BB962C8B-B14F-4D97-AF65-F5344CB8AC3E}">
        <p14:creationId xmlns:p14="http://schemas.microsoft.com/office/powerpoint/2010/main" val="301639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A0EDE2F-3841-6E4B-3762-FC6C7334F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2809710-4DC1-295B-93AD-83A83B10B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6CB86AC-490F-67BE-A226-E99CD7A2A8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E98BDB-C4B3-45AC-8E31-C9C8E3C9CE25}" type="datetimeFigureOut">
              <a:rPr lang="pt-BR" smtClean="0"/>
              <a:t>07/05/2024</a:t>
            </a:fld>
            <a:endParaRPr lang="pt-BR"/>
          </a:p>
        </p:txBody>
      </p:sp>
      <p:sp>
        <p:nvSpPr>
          <p:cNvPr id="5" name="Espaço Reservado para Rodapé 4">
            <a:extLst>
              <a:ext uri="{FF2B5EF4-FFF2-40B4-BE49-F238E27FC236}">
                <a16:creationId xmlns:a16="http://schemas.microsoft.com/office/drawing/2014/main" id="{97024D4E-7A8E-DBB1-BF0A-946163C4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4329237-2C21-EFA0-1D75-784A4CC4C1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8809EA-DA25-4245-8B07-4371C3821FF2}" type="slidenum">
              <a:rPr lang="pt-BR" smtClean="0"/>
              <a:t>‹nº›</a:t>
            </a:fld>
            <a:endParaRPr lang="pt-BR"/>
          </a:p>
        </p:txBody>
      </p:sp>
    </p:spTree>
    <p:extLst>
      <p:ext uri="{BB962C8B-B14F-4D97-AF65-F5344CB8AC3E}">
        <p14:creationId xmlns:p14="http://schemas.microsoft.com/office/powerpoint/2010/main" val="3993063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93522-7404-E0CA-70B5-E0A3D8F561B0}"/>
              </a:ext>
            </a:extLst>
          </p:cNvPr>
          <p:cNvSpPr>
            <a:spLocks noGrp="1"/>
          </p:cNvSpPr>
          <p:nvPr>
            <p:ph type="ctrTitle"/>
          </p:nvPr>
        </p:nvSpPr>
        <p:spPr>
          <a:xfrm>
            <a:off x="1475873" y="2065639"/>
            <a:ext cx="9144000" cy="2387600"/>
          </a:xfrm>
        </p:spPr>
        <p:txBody>
          <a:bodyPr/>
          <a:lstStyle/>
          <a:p>
            <a:r>
              <a:rPr lang="pt-BR" b="1" dirty="0" smtClean="0">
                <a:solidFill>
                  <a:schemeClr val="bg1"/>
                </a:solidFill>
                <a:latin typeface="Arial Black" panose="020B0A04020102020204" pitchFamily="34" charset="0"/>
              </a:rPr>
              <a:t>Estudo Técnico Preliminar</a:t>
            </a:r>
            <a:endParaRPr lang="pt-BR"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0154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A58F9F-957A-E36F-0A76-D58838BE65B5}"/>
              </a:ext>
            </a:extLst>
          </p:cNvPr>
          <p:cNvSpPr>
            <a:spLocks noGrp="1"/>
          </p:cNvSpPr>
          <p:nvPr>
            <p:ph type="title"/>
          </p:nvPr>
        </p:nvSpPr>
        <p:spPr>
          <a:xfrm>
            <a:off x="730160" y="1230123"/>
            <a:ext cx="10515600" cy="1325563"/>
          </a:xfrm>
        </p:spPr>
        <p:txBody>
          <a:bodyPr>
            <a:normAutofit fontScale="90000"/>
          </a:bodyPr>
          <a:lstStyle/>
          <a:p>
            <a:pPr algn="ctr"/>
            <a:r>
              <a:rPr lang="pt-BR" b="1" dirty="0" smtClean="0">
                <a:solidFill>
                  <a:schemeClr val="bg1"/>
                </a:solidFill>
                <a:latin typeface="Arial Black" panose="020B0A04020102020204" pitchFamily="34" charset="0"/>
              </a:rPr>
              <a:t>Portaria n. 9/PRES./2024</a:t>
            </a:r>
            <a:r>
              <a:rPr lang="pt-BR" dirty="0" smtClean="0">
                <a:solidFill>
                  <a:schemeClr val="bg1"/>
                </a:solidFill>
              </a:rPr>
              <a:t/>
            </a:r>
            <a:br>
              <a:rPr lang="pt-BR" dirty="0" smtClean="0">
                <a:solidFill>
                  <a:schemeClr val="bg1"/>
                </a:solidFill>
              </a:rPr>
            </a:br>
            <a:r>
              <a:rPr lang="pt-BR" sz="2400" dirty="0" smtClean="0">
                <a:solidFill>
                  <a:schemeClr val="bg1"/>
                </a:solidFill>
                <a:latin typeface="Arial" panose="020B0604020202020204" pitchFamily="34" charset="0"/>
                <a:cs typeface="Arial" panose="020B0604020202020204" pitchFamily="34" charset="0"/>
              </a:rPr>
              <a:t>Dispõe sobre a elaboração do Estudo Técnico Preliminar no âmbito do Tribunal de Contas do Estado de Minas Gerais.</a:t>
            </a:r>
            <a:endParaRPr lang="pt-BR" dirty="0">
              <a:solidFill>
                <a:schemeClr val="bg1"/>
              </a:solidFill>
              <a:latin typeface="Arial" panose="020B0604020202020204" pitchFamily="34" charset="0"/>
              <a:cs typeface="Arial" panose="020B0604020202020204" pitchFamily="34" charset="0"/>
            </a:endParaRPr>
          </a:p>
        </p:txBody>
      </p:sp>
      <p:sp>
        <p:nvSpPr>
          <p:cNvPr id="5" name="AutoShape 2" descr="data:image/jpeg;base64,/9j/4AAQSkZJRgABAQEAYABgAAD/2wBDAAgGBgcGBQgHBwcJCQgKDBQNDAsLDBkSEw8UHRofHh0aHBwgJC4nICIsIxwcKDcpLDAxNDQ0Hyc5PTgyPC4zNDL/2wBDAQkJCQwLDBgNDRgyIRwhMjIyMjIyMjIyMjIyMjIyMjIyMjIyMjIyMjIyMjIyMjIyMjIyMjIyMjIyMjIyMjIyMjL/wAARCAJX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SgBaKKKACiiigAooooAKKKKACiiigAoopKAFopKWgAopKKAFooooAKKKKACiiigAooooAKKSloAKKKKACiiigAooooAKKKKACiiigAooooAKKKKACiiigAooooAKKKKACiiigAooooAKKKKACiiigAooooAKKKKACiiigAooooAKKKKACiiigAooooAKKKKACiiigAooooAKKKKACiiigAooooAKKKKACiiigAooooAKKKKACiiigAooooAKKKKACiiigAooooAKSlpKAPn/8AaF1vVtK13Rk07VL2zR7Zy629w0YY7up2kZrxv/hMPE//AEMer/8AgbJ/8VXq37Sn/Iw6H/16P/6HXicELXFxHCmN0jhFz0yTigDW/wCEw8T/APQx6v8A+Bsn/wAVR/wmHif/AKGPV/8AwNk/+Krvv+GevGn/AD10v/wIb/4mj/hnrxp/z10v/wACG/8AiaAOB/4TDxP/ANDHq/8A4Gyf/FUf8Jh4n/6GPV//AANk/wDiq77/AIZ68af89dL/APAhv/iaP+GevGn/AD10v/wIb/4mgDgf+Ew8T/8AQx6v/wCBsn/xVH/CYeJ/+hj1f/wNk/8Aiq77/hnrxp/z10v/AMCG/wDiaP8Ahnrxp/z10v8A8CG/+JoA4H/hMPE//Qx6v/4Gyf8AxVH/AAmHif8A6GPV/wDwNk/+Krvv+GevGn/PXS//AAIb/wCJrh/GHg/U/BOsR6ZqrW7XDwicGByy7SSByQOflNAF7w14s8RzeKtHil8Qaq8b3sKsjXkhDAuMgjPSvtGvhfwt/wAjfov/AF/wf+jFr7noAKK4fxd8V/DvgrWV0vVUvjcNCswMMQZdpJA5JHPBrIsPjx4Q1LUrWxgi1LzrmZIU3QKBuYgDPzdMmgD0+iiuI8YfFXw94J1ePTNVS9aeSETAwRBl2kkdSRz8poAu/Eq5ns/hvr1xbTSQTx2pKSROVZTkcgjkV8i/8Jh4n/6GPV//AANk/wDiq9u8bfGzwp4h8F6tpNlHqIubqAxxmSBQucjqd1fO9AG1/wAJh4n/AOhj1f8A8DZP/iqP+Ew8T/8AQx6v/wCBsn/xVb/hD4U+IfG2jvqmlPZLbpM0JE8pVtwAJ4APHzCtDWvgh4r0HRbzVbyTTjb2kRlkEc7FsD0G2gDkP+Ew8T/9DHq//gbJ/wDFUf8ACYeJ/wDoY9X/APA2T/4qsWigDa/4TDxP/wBDHq//AIGyf/FUf8Jh4n/6GPV//A2T/wCKrFooA+vPgnfXeo/DOzub66nup2nmBlnkLsQHOOTzVz4uXdzY/DDWbmzuJbedFj2ywuUZf3ijgjkV5b8MPi94a8IeB7bR9SS+N1HLI7eTCGXDMSOSwre8QfEbRPijodx4N0BLtdU1IBYDdRhIxsIc7mBOOFPbrQB4L/wmHif/AKGPV/8AwNk/+Ko/4TDxP/0Mer/+Bsn/AMVXff8ADPXjT/nrpf8A4EN/8TXA+KfDF/4Q16XR9SMJuolVmMLFlwwyOSBQAf8ACYeJ/wDoY9X/APA2T/4qj/hMPE//AEMer/8AgbJ/8VUfhrw9e+KtfttG08xC6uN2wyttX5VLHJwewNehf8M9eNP+eul/+BDf/E0AcD/wmHif/oY9X/8AA2T/AOKrtPhN4l16++J2i213repXEDu++KW6d1b92x5BODXC+ItBvPDGvXejX5iN1asFkMTbl5UNwfoRXTfBv/kq+hf9dJP/AEW1AH2JXyX8VPE2v2XxN1y2tNb1KCCOZQkUV26qvyL0AOBX1pXxv8Xf+Sra/wD9d1/9FrQBh/8ACYeJ/wDoY9X/APA2T/4qj/hMPE//AEMer/8AgbJ/8VUXhvw/eeKdftdG08xC6uSwQyttXhSxycHsDXof/DPPjT/nrpf/AIEN/wDE0AcD/wAJh4n/AOhj1f8A8DZP/iqP+Ew8T/8AQx6v/wCBsn/xVd9/wz140/566X/4EN/8TR/wz140/wCeul/+BDf/ABNAHA/8Jh4n/wChj1f/AMDZP/iqP+Ew8T/9DHq//gbJ/wDFV33/AAz140/566X/AOBDf/E0f8M9eNP+eul/+BDf/E0AcD/wmHif/oY9X/8AA2T/AOKo/wCEw8T/APQx6v8A+Bsn/wAVXff8M9eNP+eul/8AgQ3/AMTR/wAM9eNP+eul/wDgQ3/xNAHA/wDCYeJ/+hj1f/wNk/8Aiq9I+B3iHW9S+JEVvfaxqF1AbWUmOe5d1yAMHBOK8s1rSbnQdavNKuyhuLSUxSGM5XcOuDXoPwB/5KhD/wBek38hQB9X0UlLQAUUUUAFFFFABRRRQAUUUUAFFFFABRRRQAUUUUAFFFFABRRRQAUUUUAFFFFABRRRQAUUUUAFFFFABRRRQAUUUUAFFFFABRRRQAUUUUAFFFFABRRRQAUUUUAFFFFABRRRQAUUUUAFFFFABSUtFAHzh+0p/wAjDof/AF6v/wCh141pn/IWs/8Arun/AKEK9l/aU/5GHQ/+vR//AEOvGtM/5C1n/wBd0/8AQhQB96UUV89/tC6zqmmeItHSw1K8tEe0YssE7ICd/U4NAH0JRXwx/wAJZ4j/AOhg1X/wMk/xo/4SzxJ/0MGq/wDgZJ/jQB9z0lfDP/CWeI/+hg1X/wADJP8AGtjwn4n8QTeMdEil1zU3je/gVka7kIYGRcgjPIoA+zq+Xf2if+Si23/YNj/9Dkr6jr5c/aJ/5KLbf9g2P/0OSgDzrwt/yN+i/wDX/B/6MWvuivhbwt/yN+i/9f8AB/6MWvumgD5a/aH/AOSjQf8AYPj/APQnrz7wj/yOmhf9hG3/APRi16D+0P8A8lGg/wCwfH/6E9eTxySQypLE7JIjBldTgqR0IPY0AfftfL37Rf8AyUGz/wCwdH/6G9ec/wDCWeJP+hg1X/wMk/xqhe6he6lMJr+8uLqULtDzyl2A9Mk9KAK1FdX8NLeG6+JOgwXMMc0L3QDxyKGVhg8EHg19ef8ACJ+HP+hf0r/wDj/woA87/Z2/5J1df9hGT/0BK7H4mf8AJM/EX/XjJ/KvDvjfe3Xhzxxb2WhXM2l2rWKSGCxkMKFizgttXAzgDn2Fcv4B13WNU8faHY6hqt9d2c92iTQXFw8kcik8hlJwR7GgDhKK+5/+ET8Of9C/pX/gHH/hXy98b7K00/4l3NvZWsNtCLeEiOGMIoJX0HFAHnNFdT8NreG6+I+gQXEMc0Ml2oeORQysPQg9a+vv+ET8Of8AQv6V/wCAcf8AhQB8MV3nwY/5Kzof+9L/AOinr6r/AOET8Of9C/pX/gHH/hXHfFPSNM0X4b6vqGladaWF7CsZiubWFYpEzIoOGUAjgkcetAHpNfJXx3/5Ktf/APXCD/0AVxv/AAlniT/oYNV/8DJP8azru9ur+4NxeXM1zMwAMk0hdjjpyeaAO4+Cv/JWdF+sv/op6+wK+BrW7ubG4W4tLiW3nT7skTlGHbgjmtL/AISzxH/0MGq/+Bkn+NAHQfGH/krGv/8AXWP/ANFJTvg5/wAlX0L/AK6Sf+i2ri7m6uL24e4up5Z53OXklcszduSeTXafBv8A5KvoX/XST/0W1AH2JXxv8Xf+SreIP+u6/wDota+yK+N/i7/yVbxB/wBd1/8ARa0ATfBj/krWhf70v/op6+wq+Pfgx/yVrQv96X/0U9fYVAC0lfJvxZ8Ra3ZfFDW7e11nUIIEkj2RxXLqq/u1PABwK4v/AISzxJ/0MGq/+Bkn+NAH3PRXwx/wlniP/oYNV/8AAyT/ABo/4SzxJ/0MGq/+Bkn+NAH3PSV8wfA/XtY1D4lW8F7q19cwm2mJjmuHdc49CcV9QUAfFXxL/wCSl+I/+v8Ak/nXTfAH/kqEP/XpN/IVzPxL/wCSl+I/+v8Ak/nXTfAH/kqEP/XpN/IUAfV1LSUtABRRRQAUUUUAFFFFABRRRQAUUUUAFFFFABRRRQAUUUUAFFFFABRRRQAUUUUAFFFFABRRRQAUUUUAFFFFABRRRQAUUUUAFFFFABRRRQAUUUUAFFFFABRRRQAUUUUAFFFFABRRRQAUUUUAFFFFAHzh+0p/yMOh/wDXo/8A6HXjWmf8haz/AOu6f+hCvZf2lP8AkYdD/wCvV/8A0OvGtM/5C1n/ANd0/wDQhQB96V83ftJ/8jLon/Xm/wD6HX0jXzd+0n/yMuif9eb/APodAHiNFFFABW14P/5HbQf+wjb/APoxaxa2vB3/ACO2g/8AYRt//Ri0AfctfLn7RP8AyUW2/wCwbH/6HJX1HXy5+0T/AMlFtv8AsGx/+hyUAedeFv8Akb9F/wCv+D/0YtfdFfC/hb/kb9F/6/4P/Ri190UAeQ/Ez4P6j478UR6ta6ra2sa2yQ+XKjE5BY54+tcFqn7PWraXpN7qD65ZOlrA87KsT5YKpbH6V9NVj+Lv+RL13/sHXH/otqAPhmvRvAfwh1Dx5oUuq2uqWtqkdw0BjlRicgKc8f71ec19Q/s6/wDJPbz/ALCMn/oCUAcnafCLUPhvdR+MrzVLa8t9IP2mS3hRleQDjAJ4HWtv/hpTRv8AoAX/AP39SvQPin/yS/xD/wBeh/mK+L6AO0+J3jW28eeJodVtbOa1RLVYCkrAkkMxzx/vVW+GX/JTPDv/AF/R/wA65Sur+GX/ACUzw7/1/R/zoA+1K+Tfj1/yVO6/69of/Qa+sq+Tfj3/AMlTuv8Ar2h/9BoA4zwlrUXhzxZpmsTQvNHZziVo0IBYDsM17t/w0no3/QAv/wDv6lfN9FAH294L8VweNPDUOtW1tJbRyu6CORgSNpx2pvjrw5N4t8G6hodvcR28t0ECySAlVw6t2+lcv8B/+SVWP/Xeb/0M16XQB83/APDNes/9B+w/79PXmHjTwpP4L8SzaJc3MdzLEiOZIwQDuGe/1r7fr5K+O/8AyVa//wCuEH/osUAea0UUUAereFfgZqfirwzY63BrNnBFdqWWN42JXDFecfSu58D/AAN1Twp4y0/W59Ys54rVmLRpGwZsqV4z9a7f4Pf8kn0D/rlJ/wCjXruKAFr42+Lv/JVvEH/Xdf8A0WtfZFfG/wAXf+Sra/8A9d1/9FrQBN8GP+StaF/vS/8Aop6+wq+Pfgx/yVrQv96X/wBFPX2HQB8dfGP/AJKxr3/XSP8A9FJXC13Xxj/5Kxr3/XSP/wBFJXC0AFFFFAHp3wD/AOSo2/8A16zf+g19Y18nfAP/AJKjb/8AXrN/6DX1jQB8VfEv/kpfiP8A6/5P5103wB/5KhD/ANek38hXM/Ev/kpfiP8A6/5P5103wB/5KhD/ANek38hQB9X0UlLQAUUUUAFFFFABRRRQAUUUUAFFFFABRRRQAUUUUAFFFFABRRRQAUUUUAFFFFABRRRQAUUUUAFFFFABRRRQAUUUUAFFFFABRRRQAUUUUAFFFFABRRRQAUUUUAFFFFABRRRQAUUUUAFFFFABSUtJQB84/tKf8jDof/Xo/wD6HXjWmf8AIWs/+u6f+hCvZf2lP+Rh0P8A69H/APQ68a0z/kLWf/XdP/QhQB96V83ftJ/8jLon/Xm//odfSNeXfFL4V3vxA1WwvLbU7e0W2gMRWWMsWJbOeKAPlGivcf8AhmvVv+hhsv8Avw3+NH/DNerf9DDZf9+H/wAaAPDq2vB//I7aD/2Ebf8A9GLXq/8AwzXq3/Qw2X/fhv8AGr+ifs9appWvadqL69ZyLaXMc7IIWBYKwbHX2oA9/r5c/aJ/5KLbf9g2P/0OSvqKvl39on/kott/2DY//Q5KAPOvC3/I36L/ANf8H/oxa+56+F/C3/I36L/1/wAH/oxa+6aAPmv48eINa0vx/DBp+r39pCbGNjHBcOi53PzgHrXB+G/FPiC98U6RaXeualPbT3sMUsMt07JIjOAysCcEEEgg11f7Q/8AyUaD/sHx/wDoT15not8ul67p+oOhkS1uY52RTgsFYNgflQB9q/8ACGeF/wDoXNJ/8Ao/8K8B+Nt7d+FvGdtY+HrmbSbR7JJWgsHMCM5dwWKpgZwAM+wrqf8AhpXSf+hevf8Av+n+FZuoeGJvjzcDxTptymlQ26/YTBcqZGZl+bdleMfOB+FAHjVz4p8Q3ltJbXWu6lPBINrxyXTsrD0IJwayK9x/4Zr1b/oYbL/vw3+NH/DNerf9DDZf9+G/xoA6H4C+H9F1TwFcT6hpFjdzC/kUST26OwGxOMkdOtdf488PaLpHgTW9R03SLCzvba0eSC4t7dI5ImA4ZWAyD7irXwy8FXHgPwzNpVzeRXbvdNOHjQqACqjHP+7W34r0aTxD4U1PR4plhkvLdoVkYZCk9zQB8a/8Jl4o/wChj1b/AMDZP8a+i/g/pen+JPh9b6lrtjbapfPPKrXN7Es0hAbABZgTgVxP/DNerf8AQw2X/fh/8a9j+HfhKfwT4Rh0W4uo7mSOV5PMjUqDuOehoAv/APCG+F/+hc0n/wAAo/8ACj/hDfC//QuaT/4BR/4VP4k1uPw54cv9ZlhaaOziMrRocFgOwNeR/wDDSmk/9C9e/wDf9P8ACgDh/i9quoeG/iFd6bod9c6ZYJDEyW1lK0MakqCSFUgAk1F8JPE2vX/xP0a2vNb1G4t3aTfFLdOytiNjyCcHmuY+IfiuHxp4vn1q3tZLaOWONBHIwYjauOoqv4F8RxeEvGOn65PbvcR2pcmJGALZRl6n60AfbtfJXx3/AOSrX/8A1wg/9FivRP8AhpTSf+hevf8Av+v+FeNfELxXD408YXGt29rJbRyxxoI5GDEbVA6j6UAX/hDZ2t/8T9Itry2huLdzLuimQOrfu2PIPFfVf/CG+F/+hc0n/wAAo/8ACvj/AMCeJIfCPjGw1ye3e4jtt+Yo2ALbkZep+te1/wDDSmk/9C9e/wDf9f8ACgD2q0tLawtY7Wzt4re3jGEiiQKq9+AOBU1Y/hTxDH4r8MWOuQ2728d2rMsTsCVwxXqPpWzQAlfG/wAXf+SreIP+u6/+i1r7Ir43+Lv/ACVbxB/13X/0WtAE3wY/5K1oX+9L/wCinr7Cr49+DH/JWtC/3pf/AEU9fYVAHx38Y/8AkrGvf9dI/wD0UlcLX0j43+Bmo+K/GOo65DrVrBHdsrLE8TErhFXqPpXP/wDDNerf9DDZf9+G/wAaAPDqK9x/4Zr1b/oYbL/vw/8AjR/wzXq3/Qw2X/fhv8aAOc+Af/JUbf8A69Zv/Qa+sa8c+HXwYv8AwT4ui1m41e2uY0heMxxxMpO4Y6mvY6APir4l/wDJS/Ef/X/J/Oum+AP/ACVCH/r0m/kK5n4l/wDJS/Ef/X/J/Oum+AP/ACVCH/r0m/kKAPq6lpKWgAooooAKKKKACiiigAooooAKKKKACiiigAooooAKKKKACiiigAooooAKKKKACiiigAooooAKKKKACiiigAooooAKKKKACiiigAooooAKKKKACiiigAooooAKKKKACiiigAooooAKKKKACkpaSgD5x/aU/wCRh0P/AK9H/wDQ68a0z/kLWf8A13T/ANCFey/tKf8AIw6H/wBej/8AodeH5wcjg0Aff9FfBH267/5+p/8Av4aPt13/AM/U/wD38NAH3vRXwR9uu/8An6n/AO/ho+3Xf/P1P/38NAH3vRXwR9uu/wDn6n/7+Gj7dd/8/U//AH8NAH3vXy5+0T/yUW1/7Bsf/ocleV/brv8A5+p/+/hqKSWSZt0sjO2MZY5NAGn4W/5G/Rf+v+D/ANGLX3RXwx4W/wCRv0X/AK/4P/Ri190UAfLX7Q//ACUaD/sHx/8AoT15LXrX7Q//ACUaD/sHx/8AoT1574TAPjLQwQCDqFvkEdf3i0AY9fUP7On/ACT28/7CL/8AoCV6t9htP+fWD/v2K+aP2gpHtPH1pHbO0KHT0JWM7Rne/OBQB9P0V8a/C+7uZPid4fV7iZlN2MguSOhr7KoAKK+YP2hbieH4h2yxTyIp06M4VyB9965D4a3dy/xK8Oq9xMym+jyC5IPNAH2bRS18pfHe5uIvijdLHPKi/ZoeFcgfdoA9/wDih/yTHxF/15tXxdXZfDS5nm+JXh+OWaSSNrxQyu5IP4V9i/YbT/n1g/79igD4Ior0n46xpH8Ur1Y0VFEEPCjA+4Ko/BtFk+K2iK6qylpchhkf6p6AOEor73+w2n/PrB/37FfKHx0jSL4p3yxoqKIYeFGB9wUAeb0V3vwYRJPitoquqspMuQwyP9U9fXX2G0/59YP+/YoA474Pf8kn0D/rlJ/6Meu4r4++LdxNb/FPXYoZpI41lTCIxUD92nYU/wCD91cSfFXQ1e4lZTJJkFyQf3bUAfX1fG/xd/5Ktr//AF3X/wBFrX2TXxt8Xf8Akq2v/wDXdf8A0WtAE3wY/wCStaF/vS/+inr7Dr4CR3jcOjsrDoVOCKm+3Xf/AD9T/wDfw0Afe9FfBH267/5+p/8Av4aPt13/AM/U/wD38NAH3vRXwR9uu/8An6n/AO/ho+3Xf/P1P/38NAH3vRXwR9uu/wDn6n/7+Gj7dd/8/U//AH8NAHRfEv8A5KX4j/6/5P5103wB/wCSoQ/9ek38hXmDMzsWdizHkknJNen/AAB/5KhD/wBek38hQB9X0UUUAFFFFABRRRQAUUUUAFFFFABRRRQAUUUUAFFFFABRRRQAUUUUAFFFFABRRRQAUUUUAFFFFABRRRQAUUUUAFFFFABRRRQAUUUUAFFFFABRRRQAUUUUAFFFFABRRRQAUUUUAFFFFABRRRQAUlLSUAeXfFT4W3/xA1PT7qz1G2tVtYWjZZlYkktnIxXn/wDwzZrf/Qe0/wD79vX0jS0AfNv/AAzZrf8A0HtP/wC/b0f8M2a3/wBB7T/+/b19JUUAfNv/AAzZrf8A0HtP/wC/b0f8M2a3/wBB7T/+/b19JUUAfNv/AAzZrf8A0HtP/wC/b0f8M2a3/wBB7T/+/b19JUlAHzd/wzZrf/Qe0/8A79vR/wAM2a3/ANB7T/8Av29fSNLQB89aR+zzrOm61YX765YOltcRzMqxvkhWBwPyr6EpaKAPlr9of/ko0H/YPj/9CevM9Fvk0vXtO1CRGdLW6jnZFOCwVgxA9+K9M/aH/wCSjwf9g+P/ANCevJaAPpL/AIaT0T/oA6h/38SvI/if42tfHniWDVLS0mtY47VYCkzAkkMxzx2+auJooA2/B+txeG/F2mazPC80VnMJGjQgMwwema93/wCGk9E/6AOof9/Er5tooA7X4n+NbXx34nh1W0tJrWNLVYCkrAkkMxzx2+aqvwy/5KZ4d/6/o/51yldX8Mv+SmeHf+v6P+dAH2pXyb8e/wDkqd1/17Q/+g19ZV8m/Hv/AJKndf8AXtD/AOg0AYHwv/5Kd4d/6/Er7Rr4u+F//JTvDv8A1+LX2jQB4x8RPgvqnjTxjca1barZ28UscaCOVGLDaoB6Vzth8Mr74TXsfjfUdQt7600zLSW1urCR948sYLccFwfwr6JrgvjP/wAkm1z/AHYv/RqUAcf/AMNJ6J/0AdQ/7+JXi/xE8VW/jTxjca3a20tvFLHGgjlILDaoHb6VytFAHffBb/krOi/WX/0U9fYFfH/wW/5Kzov1l/8ART19g0AfHHxh/wCSsa//ANdU/wDRaU74Of8AJV9C/wCukn/otqb8Yf8AkrGv/wDXWP8A9FJTvg5/yVfQv+ukn/otqAPsSvDfGvwL1XxR4x1LWoNYsoYruQOsciMWXCgc4+le5UtAHzb/AMM2a3/0HtP/AO/b0f8ADNmt/wDQe0//AL9vX0lRQB82/wDDNmt/9B7T/wDv29H/AAzZrf8A0HtP/wC/b19JUUAfNv8AwzZrf/Qe0/8A79vR/wAM2a3/ANB7T/8Av29fSVJQB83f8M2a3/0HtP8A+/b0f8M2a3/0HtP/AO/b19JUUAfNv/DNmt/9B7T/APv29dd8N/g1qfgjxdHrN1qtpcxLC8ZjiRg2W+tex0UAFLSUtABRRRQAUUUUAFFFFABRRRQAUUUUAFFFFABRRRQAUUUUAFFFFABRRRQAUUUUAFFFFABRRRQAUUUUAFFFFABRRRQAUUUUAFFFFABRRRQAUUUUAFFFFABRRRQAUUUUAFFFFABRRRQAUUUUAFJS0lAHzv8AtHXdzbeINEEFxLEGtXyEcrn5/avFP7U1D/n+uv8Av83+Ney/tKf8jDof/Xo//odeKW8JuLqGAMFMjhAT2ycUATf2pqH/AD/XX/f5v8a+i/2crie48Oa0080kpF2gBdy2Pk965n/hmvWP+hgsf+/L1pabqifs/wAb6RqkTatJqZ+0pJanYEC/Lg7u9AHsvislfB2tspIYWE5BBwR+7aviP+1NQ/5/rr/v83+Ne76z+0NpOqaHqGnpoV6jXVtJCHMq4UspGf1r59oA+l/2crie48M6y080krC8UAuxbHyD1r2evE/2bP8AkV9a/wCv1f8A0AV7ZQAtfMX7Qd5dW/xDtkguZolOnRnakhAzvk9K+nK8k+Jvwgv/AB54ni1a21W2tY0tVg8uWNichmOeP96gD5n/ALU1D/n+uv8Av83+NH9qah/z/XX/AH+b/GvZf+Ga9Y/6GCx/78vR/wAM16v/ANDBY/8Afl6AOy+AcMWofD6aa9jS5lF/IoeZQ7Y2pxk9q9S/svT/APnxtf8Avyv+FeH6d4sg+BNsfCep2smqTyt9tE9swRQr/KFw3ORsP51raX+0LpWqatZaemhXqPdTpArtKuFLMFz+tAHrX9l6f/z42v8A35X/AAr5l/aFght/H1mkMUca/wBnocIoUfff0r6kryX4nfCG/wDHniWHVLbVba1jjtVg2SxsSSGY54/3qAPCfheiSfE3w+kiK6NdAFWGQeDX2N/Zen/8+Nt/35X/AArwG1+EV/8ADe6j8ZXmqW15b6QftMlvDGyvIBxgE8DrWz/w0po//Qv33/f5KAPZf7L0/wD58bX/AL8r/hXMfEaytbb4c+IJ4LaGKVLJykkcYVlOOoI6VZ8B+Nbfx5oMmq21nLaxpcNBslYMSQFOeP8AerQ8V6NJ4h8Kano8UqwyXlu0SyOMhSe5oA+JP7U1D/n+uv8Av83+NQSzSzyb5pHkc/xOxJ/WvbP+Ga9X/wChgsf+/L0f8M16x/0MFj/35egDxFJHidXjdkdTkMpwRVn+1NQ/5/rr/v8AN/jXsv8AwzXq/wD0MFj/AN+Xo/4Zr1f/AKGCx/78vQB41/amof8AP9df9/m/xrt/hDdXF58UdFgup5Z4WaTdHK5ZW/dP1B4Ndd/wzXrH/QwWP/fl66HwN8DtS8JeMtP1yfWbSeK1Llo0iYFsoy8E/WgD2P8AsvT/APnxtf8Avyv+FH9l6f8A8+Fr/wB+V/wq1RQB558YLW3s/hbrE9rBFBMoi2yRIFYfvU6Ec18n/wBqah/z/XX/AH+b/GvtDx54bm8XeDb/AEO3uI7eW52YlkUlV2urdB9K8U/4Zr1f/oYLH/vy9AHqHwmtLa7+F+hz3NvFNM8blpJUDM37xupPNdtHYWcMgkitIEcdGWMAj8cV4jZ/FKy+FVpH4IvtNuL+50keW9zA4VJNx38A8jhwPwqf/hpTR/8AoX77/v8AJQB7hXx98Wb+9h+KWvRxXdwiCZcKsrAD5F969R/4aU0f/oX77/v8leH+Ndfi8U+MNS1uCB4IruQOsbkErhQOSPpQBl/2pqH/AD/XX/f5v8aP7U1D/n+uv+/zf41oeEvDkvi3xPZaHBcJbyXRYLLIpIXapboPpXqv/DNer/8AQwWP/fl6APGv7U1D/n+uv+/zf416T8Cr27n+KFqk11PIn2eY7XkJH3a3P+Ga9Y/6GCx/78vVmw8CXPwUuh401G9h1K3gBgNvbqUcmT5QctxxQB9DV8gfFy/vIfipr0cV3cIglTCrIQB+7X3r0/8A4aU0f/oX77/v8lY958LL34qXcnjay1K3sbbVj5iW06Mzx7fk5I4PK5/GgDxP+1NQ/wCf66/7/N/jR/amof8AP9df9/m/xr2X/hmvWP8AoYLH/vy9H/DNer/9DBY/9+XoA9m+HDvJ8N/DzuzMzWMZLMck8V1NeFW3xj0/4fW0fhC60m5u7jR1FnJcRSKqyFOCwB5ArqPBHxl0/wAb+I00a20m6tpGieTzJJFIwvbigD02iiigAooooAKKKKACiiigAooooAKKKKACiiigAooooAKKKKACiiigAooooAKKKKACiiigAooooAKKKKACiiigAooooAKKKKACiiigAooooAKKKKACiiigAooooAKKKKACiiigAooooAKKKKACkpaSgD5x/aU/5GHQ/wDr0f8A9DrxrTP+QtZ/9d0/9CFey/tKf8jDof8A16P/AOh141pn/IWs/wDrun/oQoA+9K+bv2k/+Rl0T/rzf/0OvpGvm79pP/kZdE/683/9DoA8RorY8JgN4x0MEAg6hACCMg/vFr7f+wWf/PpB/wB+xQB41+zZ/wAivrX/AF+r/wCgCvbajjhihBEUSRg8kIoGafQAUtJXzD+0Lc3EPxDtlinlRTp0ZwrkD78lAH0/SV8P+F727bxboytdTkG+gBBkPP7xa+4aAPlr9of/AJKPD/2D4/8A0J68+8I/8jpoX/YRt/8A0YtfcElrbzNulgidumWQE1jeK7O1j8Ha26W0KOunzlWVACD5bcg0Ab9FfBH2+8/5+5/+/ho+33n/AD9z/wDfw0AfZHxT/wCSX+If+vQ/zFfF9dp8Mbm4n+JegRTTyyRtdAMjuSDweoNfYf2Cz/59IP8Av2KAPK/2dv8AknVz/wBhGT/0BK9cr5e/aBkks/iBbR2rtAh0+M7YjtGd784Fcn8Nby6k+JXh1XuZmU3seQZCQeaAPs2koooAKKKWgAor5Q+Ol1cRfFK+WO4lRfIh4VyB9wV5v9vvP+fuf/v4aAPvekr4J+33n/P3P/38NfV/wMkeX4WWLyOzsZpuWOT980Aej0tcF8ZneP4U608bsjARYKnB/wBalfIv2+8/5+5/+/hoA7D4w/8AJWNf/wCusf8A6KSuHpzu8jl5GZmPVmOSabQAUUV9h/CWztpPhZoLvbQsxhbJZASfnagD54+DH/JWtC/35f8A0U9fYdeffGC3htvhXrcsEMcUirFh41CsP3qdCK+Sft95/wA/c/8A38NAH3vXmXx6/wCSWXf/AF8w/wDoVfKv2+8/5+5/+/hpsl1cSpskuJXX0ZyRQBDX2P8AB/8A5JRoH/XJ/wD0Y9fHFTJeXMaBEuZlUdFVyAKAPvmivgj7fef8/c//AH8NH2+8/wCfuf8A7+GgDoviX/yUvxH/ANf8n866b4A/8lQh/wCvSb+Qr6A+HVrbz/Djw9LLBFJI1jGWZ0BJOO5rqY7W3hfdFbxI3qqAGgCaiiigAooooAKKKKACiiigAooooAKKKKACiiigAooooAKKKKACiiigAooooAKKKKACiiigAooooAKKKKACiiigAooooAKKKKACiiigAooooAKKKKACiiigAooooAKKKKACiiigAooooAKKKKACkpaSgDzj4lfCr/hYWo2N3/a/2H7LE0e37P5m7Jzn7wxXEf8ADOg07/Tv+Em3/Zv32z7Hjdt5xnf7V79VXU/+QTef9cH/APQTQB4V/wANMH/oVh/4G/8A2FL/AGV/w0J/xNzN/Yf9mf6L5W37R5m75t2flx6Y5r5/r6R/Zs/5FrW/+vxP/QKAM7/hQo8L/wDFQf8ACQ/aP7L/ANN8j7Jt8zyvn253nGduM4pP+GmD/wBCt/5O/wD2Fez+Lf8AkTNc/wCwfP8A+i2r4ZoA+yPhr8QP+Fg6Xe3v9nfYfs0wi2+d5m7K5znArqdZ1D+ydDv9R8vzfsltJP5ecbtqlsZ7ZxXkH7Nn/Ir61/1+r/6AK9S8Y/8AIka9/wBg64/9FtQB41/w0uf+hWH/AIG//YUv/CKf8L7/AOKsN5/Yvkf6B9m8vz87Pn3bsr18zGMdq+f6+o/2dv8AknN1/wBhKT/0COgDH0v9nUabq9lf/wDCS+Z9mnSbZ9jxu2sDjO/jpXudLSUAFU9XsP7U0W/07zPL+128kG/Gdu5Sucd8Zq7RQB4B/wAM0D/oaf8AyS/+zo/4ZoH/AENJ/wDAL/7OvfqKAPGPC3wEHhrxRp2tf8JD9o+xzCXyvsm3f7Z3nFe0UUlAHl3xE+Dw8e+IotW/tr7Fstlg8v7N5mcFjnO4f3v0rkv+FNj4d/8AFY/239u/sb/S/sv2by/N287d244z64Ne/VyvxM/5Jn4i/wCvGT+VAHlX/DS5/wChWH/gb/8AYUf8NLn/AKFYf+Bv/wBhXgFFAHv/APw0uf8AoVh/4G//AGFH/DS5/wChWH/gb/8AYV4BRQB03jzxZ/wm3iqfW/sf2TzY0TyvM342rjrgfyqDwX4b/wCEu8W2Oh/avsv2osPO2b9uFLdMjPT1rArvfgx/yVnQ/wDel/8ART0Aeh/8M0D/AKGn/wAkv/s6T/hYH/Clf+KIGnf2t9k/e/a/O8nd5nz424bGM4619AV8lfHf/kq1/wD9cIP/AEWKAO1HxN/4W9/xQx0r+y/7T4+2ef53l7P3n3Nq5zsx170v/DNA/wChp/8AJL/7OvPfgt/yVnRfrL/6KevsGgDwD/hmgf8AQ0n/AMAv/s6P+GaB/wBDSf8AwC/+zr3+igDwD/hmgf8AQ0/+SX/2dJ/wtc/Cz/iiP7I/tL+yP3X2v7R5Xm5+fO3acfex1PSvoCvjb4u/8lW1/wD67L/6LWgDq/Gfx0/4S7wlfaF/YH2b7UEHnfat+3a6t02jPTHWvHqKKAPY/BvwKHizwnYa5/wkH2b7WrN5P2XftwxXruGenpW7/wAM0D/oaT/4Bf8A2dei/Bz/AJJPoP8A1zk/9GvXc0AeA/8ADNA/6Gk/+AX/ANnXjfjHw9/winizUND+0/afsjqvnbNm7KhumTjr619x18cfGD/kq+v/APXVP/RaUAcPRRRQB9q/DX/kmnhz/rwj/lXU1y3w1/5Jp4c/68I/5V1VACUtJS0AFFFFABRRRQAUUUUAFFFFABRRRQAUUUUAFFFFABRRRQAUUUUAFFFFABRRRQAUUUUAFFFFABRRRQAUUUUAFFFFABRRRQAUUUUAFFFFABRRRQAUUUUAFFFFABRRRQAUUUUAFFFFABRRRQAUUUlABVXU/wDkE3n/AFwf/wBBNWqq6n/yCbz/AK4P/wCgmgD4Lr6R/Zs/5FrW/wDr8T/0Cvm6vpH9mz/kWtb/AOvxP/QKAPVfFv8AyJmuf9g+f/0W1fDNfc3i3/kTNc/7B8//AKLavhmgD6S/Zs/5FfWv+v1f/QBXtbKroyOoZWGCCMgivFP2bP8AkV9a/wCv1f8A0AV6/rOof2ToeoaiI/NNpbST+XnG7apbGe2cUAL/AGTpv/QPtP8Avyv+FfNnx8ml03x/bQWEr2sJ0+NjHAxRSd784Het3/hpeX/oV0/8DT/8RUieFB8el/4SyS7OitB/oH2ZY/PDbPn3bsr18zGMdqAPIfDGqag/izRla/umVr6AEGZsEbx719u14bpf7Osem6vZX48StJ9mnSbZ9jxu2sDjO/2r3KgD5h/aBvru2+IkKQXc8SmwjJVJCozufsK4LwpqmoP4x0NHv7plbUIAQZmwR5i+9fRXxC+DqePPEaau2ttZ7bdYPKFtv6EnOdw9a5M/AWPwsD4hHiBrk6V/pwgNrt8zyvn253HGduM470Ae+UtfPn/DS8v/AEK6f+Bp/wDiKP8AhpeT/oV0/wDA0/8AxFAH0HRXz5/w0vL/ANCun/gaf/iKP+Gl5P8AoV0/8DT/APEUAfQdcp8TP+SZ+Iv+vGT+VR/Dnxs3j3w5LqzWAsily0HliXfnAU5zgf3v0qT4mf8AJM/EX/XjJ/KgD4rr6q+BdhZ3HwwtZJ7S3lf7RMNzxKT971Ir5Vr6y+Av/JLLX/r5m/8AQqAPQP7J03/oH2n/AH5X/Cj+ydN/6B9p/wB+V/wq5S0AfI/xzhit/ijexwxJGgghwqKAPuDsK87ilkgkEkMjxyL0ZGwR+NfUnjr4KJ418VT622utaGVETyhbb8bVx13CvPPGnwMTwj4SvtcGvtcm1CnyTa7N2WC9dxx19KAPJ/7W1L/oIXf/AH+b/GvqT4J21vqHwxsbi9giuZ2mmBkmQOxAc45PNfJ9es+BfjY/grwrb6IuhLdiJ3fzTc7M7mJ6bT60Aew/F+0trL4XaxcWlvDbzoItssKBGX96vQjkV8o/2tqX/QQu/wDv83+NepeM/jk/i/wpe6GdAW1F0E/fC637drBum0eleQ0AXP7W1L/oIXf/AH+b/Gj+1tS/6CF3/wB/m/xr1rwd8CY/FfhLT9cOvtbG7RmMItd23DFeu4Z6elJ4z+BUfhPwlf64Nfa5Nqqt5Rtdu7LBeu4460AeTf2tqX/QQu/+/wA3+NVpZZJpGkldpJG6s5yT+NMr2fwf8CI/FPhPT9bPiBrY3aF/KFru24YjruGelAHJfB2KOb4raJHLGkiM0uVdQQf3T9jX1x/ZOm/9A+0/78r/AIV5b4N+BaeEfFljrq6+1ybUsfJNrs3bkK9dxx1r1+gBkUUcMaxxRrHGvRUXAH4V5z8dZpbf4YXUkMrxOLiHDIxU/e9RXpNcz488Ijxv4Xl0Vrw2gkkSTzRHvxtOcYyKAPjL+1tS/wCghd/9/m/xr60+FFna3vww0O4uraGed4nLySxhmb943Unk1wP/AAzRF/0ND/8AgEP/AIuvYfCHh4eFPClhoYuTci0Rl84pt3ZYt0ycdaAOE+O1hZ2/wxuJILSCJ/tMI3JEoP3vUCvlevtjx74QHjfwvJorXhsw8qSeaI9+NpzjGRXlP/DNEX/Q0P8A+AQ/+LoA8HTU7+KNY4765RFGFVZWAA/OvTvgPf3lx8TIY57ueVPskx2vISOg7E11X/DNEX/Q0P8A+AQ/+LrqPAXwXTwP4nTWV1xrwrE8XlG22fe753GgD1SlpKWgAooooAKKKKACiiigAooooAKKKKACiiigAooooAKKKKACiiigAooooAKKKKACiiigAooooAKKKKACiiigAooooAKKKKACiiigAooooAKKKKACiiigAooooAKKKKACiiigAooooAKKKKACiikoAKq6n/yCbz/rg/8A6CatVV1P/kE3n/XB/wD0E0AfBdfRf7OV3bW3hvWhPcQxE3a4DuFz8nvXzpRQB9u+K9SsH8H62q3tszGwnAAlXJPlt718RUUUAfSX7Nn/ACK+tf8AX6v/AKAK9T8XqzeCtdVVLMdPuAABkn921eWfs2f8ivrX/X6v/oAr22gD4L/svUP+fC6/78t/hX0r8AZotP8Ah/cw3siW0p1CRgk7bGI2Jzg9q9fr5c/aJ/5KLa/9g2P/ANDkoA+mV1KwZgq3tsWJwAJVyf1qzXwv4W/5G/Rf+v8Ag/8ARi1900AQTXtpbvsmuoYmxna8gBx+NYnirULKXwhrccd5bvI9hOqqsgJYmNsADua+e/2h/wDko8P/AGD4v/Qnrz/wj/yOmhf9hG3/APRi0AUf7L1D/nwuv+/Lf4VBNBNbvsnhkiYjIDqVOPxr77r5e/aLP/FwbP8A7Byf+hvQB5DRRRQB9R/s7f8AJO7n/sIyf+gJXZfElHk+G3iFI1Z2aycBVGSeK439nb/kndz/ANhGT/0BK9coA+C/7L1D/nwuv+/Lf4V9R/A+4hsfhnawXk0dvMLiYmOZgjAbvQ16jXyb8ev+Sp3X/XtD/wCg0AfVKahZSuEjvLd3Y4CrKpJ/WrNfFvwv/wCSneHf+vxK+0qAErhvjHHJL8KtbjijZ3KxYVVJJ/ep2Fd1RQB8F/2XqH/Phdf9+W/wo/svUf8Anwuv+/Lf4V96UUAfBf8AZeof8+F1/wB+W/wo/svUP+fC6/78t/hX3pRQBwHwmu7a0+F+hwXNxFBMkTho5XCsv7xuoPNN+Ld3bXfwv1qC2uIp5nSPbHE4Zm/eL0A5NfPPxh/5Kxr/AP11j/8ARSU74N/8lY0L/rpJ/wCi3oA5D+y9Q/58Lr/vy3+FfYHwmjeL4W6CkiMjrC2VYYI+du1dpRQAySWOGMySuqIOrMcAfjVf+1NP/wCf+1/7/L/jXG/Gf/kkuu/7sX/o1K+PaAPvT+1NP/5/7X/v8v8AjR/amn/8/wDa/wDf5f8AGvguigD70/tTT/8An/tf+/y/40f2pp//AD/2v/f5f8a+C6KAPvT+1NP/AOf+1/7/AC/40f2pp/8Az/2v/f5f8a+C6KAPvT+1NP8A+f8Atf8Av8v+NPivrSd9kN1BI+M7UkBP6V8EV6h8Af8AkqEP/XpN/IUAfV1LRRQAUUUUAFFFFABRRRQAUUUUAFFFFABRRRQAUUUUAFFFFABRRRQAUUUUAFFFFABRRRQAUUUUAFFFFABRRRQAUUUUAFFFFABRRRQAUUUUAFFFFABRRRQAUUUUAFFFFABRRRQAUUUUAFFFFABSUtFAHnHxJ+Kv/CvdRsbT+yPt32qJpN3n+XtwcY+6a4f/AIaLGo/6D/wjRT7T+53/AGzO3dxnGz3rP/aU/wCRh0P/AK9H/wDQ68Z00garZknAE6ZJ/wB4UAe6/wDDNB/6Ggf+AX/2deb/ABJ+H3/CvdSsrP8AtH7d9qhMu7yvL24OMdTX11/bOl/9BKz/AO/6/wCNfP37QaPq3iHR5NNVrxEtGV2th5gU7+hK5xQB43pFh/ams2On+Z5f2q4jg34zt3MFzjv1r3P/AIZoP/Q0f+SX/wBnXknhfS9Qh8XaNLLYXUcaX0DO7wsAoEgySSOBX2b/AGzpf/QSs/8Av+v+NAHLfDX4fn4faXe2X9o/bvtMwl3eV5e3C4xjJrqdY1D+ydDv9S8vzfsltJP5ecbtqlsZ7ZxR/bOl/wDQSs/+/wCv+NY/izVNPn8Ha3FFfWskj2E6oiTKWYmNsAAHk0AeTf8ADS4/6Fc/+Bv/ANhSHwp/wvs/8JYLv+xvI/0D7Ns8/ds+fduyvXzMYx2rw7+xtU/6Bt5/34b/AAr6R+Ak8Ol+AbmDUJUs5jqEjCO4YRsRsTnDYOPegDn/APhQZ8Nf8T7/AISH7R/Zn+meT9l2+Z5fz7c7jjO3GaX/AIaXH/Qrn/wN/wDsK9d8S6rp03hXWIor+1eR7KZVRZlJYlDgAZ5NfGH9jap/0Dbz/vw3+FAHuJ8Jf8L4/wCKtF5/Y3lf6F9m8vz87Pm3bsr139MdquaR+zudL1qw1D/hJBJ9luI59n2TG7awbGd/HStb4DTw6X4Amg1CWO0mN9IwjuGEbY2pzhsHFeorq2mu6omoWjMxwAJlJJ/OgC7Xy9+0V/yUKz/7B0f/AKG9fUFfL/7RX/JQbP8A7B0f/ob0Aec+FtD/AOEl8Uafov2j7P8AbJRH5u3dt98ZGa9n/wCGaD/0NA/8Av8A7OvLfhhJHD8TPD8krqiLdAszHAHB719if2zpf/QSs/8Av+v+NAHhw8V/8KF/4pM2n9s+f/p32kSeRjf8u3bhumzOc96P+Glx/wBCuf8AwN/+wrlv2grmC6+IFtJbzRzJ/Z8Y3RuGGd7+leVRxyTSLHEjO7HCqoySfYUAe/f8NLj/AKFc/wDgb/8AYUh8B/8AC7T/AMJqNQ/skXH7j7L5XnbfL+XO7K9fpXh39jap/wBA28/78N/hX1R8C4Jrb4Y2sc8UkUguJsrIpU/e9DQBxH/Cnj8OD/wmX9tfb/7H/wBK+y/Z/L83b/Du3HH1waX/AIaXH/Qrn/wN/wDsK9R+KH/JMfEX/Xm1fF1AH0B/w0uP+hXP/gb/APYUf8NLj/oVz/4G/wD2FeEw6bfXMQlgsrmWM8B0iZgfxAol0y/giaWaxuY416u8LAD8SKAPdv8Ahpcf9Cuf/A3/AOwr1rwJ4s/4TXwpBrf2P7J5runleZvxtYjrgelfEtfVnwP1GxtvhdYRz3ttFIJpiVeVVP3z2JoA7Pxr4l/4RDwne659l+1fZtn7nfs3bmC9cH1ryD/hpcf9Cuf/AAN/+wrt/jHqVhcfCvWYob62kkIiwiTKSf3qds18kUAbvjHxCPFfizUNcFt9m+1ureTv3bcKF64Gelbvwc/5KvoX/XST/wBFtXC13Hwgljg+KeiSTSJHGryZZ2AA/dt3NAH2NS1R/tnS/wDoJWf/AH/X/GrcUsc8SywyJJG33XRsg/Q0AYfjTw2fF3hK+0IXX2X7UEHnbN+3a6t0yM9K8e/4ZoP/AENA/wDAL/7Ovf6WgD4d8ZeHf+ET8WX+h/aftP2RlXztm3dlQ3TJx1rCr0T4vaZqE/xU1yWGxuZI2kjwyQsQf3ad8VxP9jap/wBA28/78N/hQBRr2Pwf8CT4r8KWGuf2/wDZvtaM3lfZd23DFeu4Z6V5V/Y2qf8AQNvP+/Df4V9efCSKSD4WaFHNG8cixPlXUgj943Y0AeG+PfgsfBHhaTWv7c+17JUj8r7NszuOM53GvJ6+sPj5/wAkuuP+vqH/ANCr5PoA9q8NfAE+IfDWnax/wkXkfbIFm8r7Ju2ZHTO4ZrvfAHwYPgfxSms/259s2wvF5X2bZ97vnca674a/8k08Of8AXhH/ACrqaAClpKWgAooooAKKKKACiiigAooooAKKKKACiiigAooooAKKKKACiiigAooooAKKKKACiiigAooooAKKKKACiiigAooooAKKKKACiiigAooooAKKKKACiiigAooooAKKKKACiiigAooooAKKKKACkpaSgD5x/aU/5GHQ/wDr0f8A9Drw+vsPx98LdO+IF9Z3V9qF3bNaxGNVgC4IJzk5Fch/wzboH/Qc1P8A75j/AMKAPmuvpH9mz/kWtb/6/E/9Ap//AAzboH/Qc1P/AL5j/wAKyNY1ST4ATRaRokaanFqS/aZHvchkYHbgbccYoA9p8W/8iZrn/YPn/wDRbV8M17fB8dtZ8T3EWgXGk2EMGqOLKSSMvuRZDsJGTjIDZ5rpf+GbfD//AEHNT/75j/woA+a62vB3/I76D/2Ebf8A9GLXvX/DNugf9BzU/wDvmP8Awq3pf7Pmh6Vq1lqMWs6i8lrOk6qypglWDAHjpxQB7BXy5+0T/wAlFtf+wbH/AOhyV9R15145+EOl+O9dj1a91K8tpUgWAJCF24BY55HX5qAPlzwt/wAjfov/AF/wf+jFr7orx7Tv2etD03U7S+j1nUWe2mSZVZUwSrAgHj2r2GgD5a/aH/5KPB/2D4//AEJ68+8Jf8jpoX/YRt//AEYteg/tD/8AJRoP+wfH/wChPXmGmXz6Xq1nqEaK72s6TqrdGKsGAPtxQB96V8vftFf8lBs/+wdH/wChvV3/AIaS1/8A6Aemf99Sf41taR4Yt/jvaN4o1qeXTbm3c2Kw2WChVcMGO7JzlyPwFAHz1RXvPjD4EaL4b8I6prMGr38stpAZESQJtY5HXArwagArq/hl/wAlN8O/9f0f867T4X/CHS/HfheXVb3Ury2lS6aAJCF24Cqc8jr81ej+H/gNovh7xBY6vBq+oSy2cyzIjqm1iOxwKAPWaSivGPiP8ZtW8FeMZtGtNMsriGOKNxJKX3EsMnocUAd18UP+SY+Iv+vNq+Lq9ysvi9qnxFvYfB9/ptna2mrt9llngLb0Vu65OM/Wui/4Zt0D/oOan/3zH/hQB0HwH/5JVY/9d5v/AEM1e+M3/JJtc/3Yv/RqV5pqnj29+DF83gvSbO3v7O1AmWe7LCRjINxztIHBNc14r+OGseLPDV5ol1pNjDDdBQ0kZfcuGDcZOO1AHltFFe1fDr4L6R4z8G22tXeqXsE0skiGOIJtG1iB1Ge1AHitFfSn/DNugf8AQc1P/vmP/Cj/AIZt0D/oOan/AN8x/wCFAHzXRX0p/wAM26B/0HNT/wC+Y/8ACj/hm3QP+g5qf/fMf+FAHzXX2T8Iv+SU+H/+uDf+jGriv+GbdA/6Dmp/98x/4Vz+ofFTUvhffS+CtO0+0vLPST5UU9yWEjgjfztIHVu1AH0VRXzX/wANJa//ANAPTP8AvqT/ABo/4aS1/wD6Aemf99Sf40AfStFc74F8Qz+K/Bmm63dQxQzXSszRxZ2jDsvGee1VPiP4suvBXg+bWbO3huJo5Y4wkxO3DHHagDraSvmz/hpLX/8AoB6Z/wB9Sf417n4H8QT+KfBmm63cwxwzXaMzRxE7RhyvGee1AHI/Hz/kltx/19Q/+hV8n19veNPCVr418Ovo13czW8LyLIZIQN2VOe9ea/8ADNugf9BzU/8AvmP/AAoA9B+Gv/JNPDn/AF4R/wAq6mvnK8+MWq/D+9m8I2OmWVza6O5s4ppy291TgFsHGfpXUfDb4yat428Xx6Nd6ZZW8LQvIXhL7srj1NAHstLSUtABRRRQAUUUUAFFFFABRRRQAUUUUAFFFFABRRRQAUUUUAFFFFABRRRQAUUUUAFFFFABRRRQAUUUUAFFFFABRRRQAUUUUAFFFFABRRRQAUUUUAFFFFABRRRQAUUUUAFFFFABRRRQAUUUUAFJS0lAEU11b25AnuIoieQHcLn86jGpWJOBe2xJ/wCmq/4189ftKf8AIw6H/wBej/8AodeM6Z/yFrP/AK7p/wChCgD70r50/aNtbi48SaKYYJZALRslEJx8/tX0ZRQB8Q+FNPvU8Y6IzWdwFF/ASTE3H7xfavt2iigCKa7trdgs1xFESMgO4XP51H/aVh/z+23/AH9X/Gvnb9pP/kaNF/68m/8AQzXidAH3r/aVh/z+23/f1f8AGj+0rD/n+tv+/q/418FUUAfev9pWH/P7bf8Af1f8aP7SsP8An9tv+/q/418FUUAerftBTRT/ABEgeGVJF/s+MZRgR95/SvKlUswVQSxOAAOTSVs+Ef8AkdNC/wCwjb/+jFoAof2bf/8APlc/9+m/wr6a/Z6hlg8AXaTRPG39oucOpB+4nrXrdFAHI/FBHk+GXiBEVmY2hAVRknkV8cf2bf8A/Plc/wDfpv8ACvvSloA8g+AEsdj4AuYryRLeQ6hIQkzBDjYnOD2r1X+0rD/n9tv+/q/418zftE/8lFtv+wdH/wChvXkdAH3r/aVh/wA/tt/39X/Gvlv44wTXvxNuprSKS4iNvCA8Sll+76ivLq+svgL/AMkstf8Ar5m/9CoA8C+GdheRfEvw88lpOii8XLNGQB+lfZVFJQB8p/HOzup/ilevFbTSL5EPzJGSPuCvNZLG7iQyS2s6IOrNGQBX3vXB/Gb/AJJNrn+7F/6NSgD48r61+BH/ACSmw/67z/8Aow18lV9a/Aj/AJJTYf8AXef/ANGGgD0qkoooAKKKKACvjf4u/wDJVtf/AOu6/wDota+ya+Nvi7/yVbxB/wBd1/8ARa0AcTRRRQB9i/Bz/kk+g/8AXOT/ANGvWf8AHaKSb4X3SRRvI5uYflRST96tD4Of8kn0H/rnJ/6Neu5oA+C/7Nv/APnyuf8Av03+FfX/AMIo3i+FegpIjIwifKsMEfvGrtqSgBss0UCb5ZEjT+87ACoP7SsP+f22/wC/q/41518fP+SXXH/X1D/6FXyfQB1HxIdZPiT4hdGDKb6QhlOQea6j4A/8lQh/69Jv5CvL69Q+AP8AyVCH/r0m/kKAPq+ikpaACiiigAooooAKKKKACiiigAooooAKKKKACiiigAooooAKKKKACiiigAooooAKKKKACiiigAooooAKKKKACiiigAooooAKKKKACiiigAooooAKKKKACiiigAooooAKKKKACiiigAooooAKSlpKAOC+IHwssfiBfWd1d6lcWrWsRjVYkUhsnOTmuTt/2ctHt7mKddevyY3DgGJOcHNesal4g0bRpI49T1WzsnkG5FuJ1QsPUZNU18beFXZUXxHpTMxwALxMk/nQBvUlLWbqXiDRtHlSLU9VsrOSRdyLcTqhYeoyaANGisSLxn4YnmSGHxDpcksjBURbtCWJ4AAz1rboA4Dx/wDCqw+IGpWl7d6lc2rW0JiVYkUggnOea4LW/wBnvSNK0DUdRTXL53tLWSdUaNMMVUtg/lXvtY/iuGS48H63DDG0kslhOqIgyzExkAAdzQB8MV678MfhBp3jzwvLq11ql1ayJdNAEiRSCAqnPP8AvVwP/CD+LP8AoWtW/wDAOT/CvfPgvqFn4S8FT6d4juodIvWvXlW3v3EMhQogDBWwcEgjPsaAMjV/2eNH03Rb+/TXL52treSYKY0wSqk4/SvnuvszxJ4z8Lz+FtXhi8RaW8kllMqIt2hLEoQABnrXxnQB698M/g/p3jvwvJq11ql1ayLcvDsiRSMAKc8/Wu90v9nrSNL1az1CPXL53tZ0nVWjTDFWDYP5VV+BPiTQ9J8AzW+o6xYWk5vpGEc9wqNjanOCenFepReM/DE80cMPiHS5JZGCIi3aEsx4AAz1oA26KWkoAKWobq7t7G1kurueOC3iG55ZWCqo9ST0rG/4Tjwn/wBDLpP/AIGR/wCNAHz3+0T/AMlEtv8AsHR/+hvXnnhPRo/EPizS9HmleGO8uFiaRACVB7jNdx8edU0/V/Hlvcabe295CLCNDJBIHUNvfjI78iuU+HlzBZ/EPQbm6mjhgivEZ5JGCqoz1JPSgD2r/hmzRf8AoP3/AP36SsjUPHV18Fbs+DNNs4dRtoAJxcXLFXJk+YjC8cV7P/wnHhP/AKGXSf8AwMj/AMa+Y/jZqNlqnxJubrT7uC6t2t4gJYJA6kheRkUAeieEvjzqviPxZpmjzaLZQx3k4iaRJGJUHuK92r4p+HN1b2XxF0G5up44II7tWeWRgqqPUk9K+uP+E48J/wDQy6T/AOBkf+NAG9XB/Gf/AJJNrn+7F/6NSt7/AITjwn/0Muk/+Bkf+Ncj8Ttd0jxF8PNV0rRNTs9R1GdYxDa2kyyyyYkUnaqkk4AJ+goA+Ta+tfgR/wAkpsP+u8//AKMNfNP/AAg/iz/oWtW/8A5P8K+n/gvp97pfw0srW/tJrW4WaYmKZCjAFyRwaAN3x54kn8I+DL/XLe3juJbbZtjkJCtudV7fWvEv+Gk9a/6AFh/39evWvi7ZXeo/DHV7Wytprm4kEWyKFCzNiRScAe1fK3/CD+LP+ha1b/wDk/woA+v/AAR4gm8VeDdO1u4gjglu0ZmjjJKrh2XjP0roK82+G2v6P4f+HukaVrOqWen6jbxus1rdzrFLGS7EBlYgjgg/jXV/8Jx4T/6GXSf/AAMj/wAaAN+vKPFHwL0vxR4lvtbn1m8glu3DtGkakLgAcZ+ldx/wnHhP/oZdJ/8AAyP/ABo/4Tjwn/0Muk/+Bkf+NAHh3jr4HaX4T8GahrlvrF5PLahCsckahW3Oq84+teIV9V/FrxX4e1H4Ya1aWWuadcXEix7IorlGZsSoTgA+gr5UoA+xfg5/ySfQf+ucn/o167qvLfhR4r8O6f8ADHRbW91zTre4jjcPFLcorL+8Y8gn0rvLDxPoGqXQtdP1rT7q4YEiKC4R2IHXgGgDWpKKx7zxZ4d0+7ktbzXdOt7iM4eKW5RWXjPIJyKAOJ+Pn/JLrj/r6h/9Cr5Pr6k+L2rad4p8BTaX4fvrbVdQaeN1trKUTSFVPJ2rk4FfPX/CD+LP+ha1b/wDk/woAwK9Q+AP/JUIf+vSb+Qrjv8AhB/Fn/Qtat/4Byf4V6P8EPDOvaV8RornUNGv7S3FrKplnt2RckDAyRQB9MUtJS0AFFFFABRRRQAUUUUAFFFFABRRRQAUUUUAFFFFABRRRQAUUUUAFFFFABRRRQAUUUUAFFFFABRRRQAUUUUAFFFFABRRRQAUUUUAFFFFABRRRQAUUUUAFFFFABRRRQAUUUUAFFFFABRRRQAUlLSUAfOP7Sn/ACMOh/8AXo//AKHXjOmf8haz/wCu6f8AoQr648f/AAt0/wCIF9Z3V7qF1ataxGNVhVSCCc5ORXKW/wCzlodvcxTrrmolo3DgFE7HPpQB7RXzd+0n/wAjLon/AF5v/wCh19I1wPj74Wad8QNQtLy91G6tWtojEqwqpBBOcnIoA+VvCX/I56H/ANhCD/0Ytfc9eO6Z+z1oumarZ6hHrWoO9rOkyqyJglWBAPHtXsNABRS0UAFfLn7RP/JRbX/sGx/+hyV9RV5346+EOmeO9dj1a81O7tpEgWAJCqkYBY55H+1QB8i0V9J/8M26F/0HdR/74T/Cj/hmzQv+g7qP/fCf4UAfNlbPhH/kdNC/7CNv/wCjFrb+J3gu08C+KI9Js7qa5ja2SYvMADklhjjtxXLaXfPperWeoRorvazpOqN0YqwYA+3FAH3pRXzZ/wANJ67/ANALTv8Avt/8aP8AhpLXf+gFp3/fb/40Aex/FP8A5Jf4h/69D/MV8YV6x4j+O+seJPDt9o0+j2MUV5EY2dGfco9Rk15PQAUUUUAFFFez/Dn4M6V418Hw61dapeW8sksiGOJVKjacdxQB4xRX0n/wzboX/Qd1H/vhP8KP+GbNC/6Duo/98J/hQB82V3nwY/5Kzof+9L/6Kes74i+FLbwX4xuNFtLiW4iijjcSSgBjuXPas7wn4jn8JeJrPW7aCOea1LFY5SQpypXnH1oA+5aSvm3/AIaT13/oBad/32/+Ne0fDrxVc+M/B1vrV3bxW8sskiGOIkqNrEd/pQB1VLXNePfElx4R8GX+t2sEU81ts2xykhTudV5xz3rxH/hpPXf+gFp3/fb/AONAHF/GH/krGv8A/XVP/RaVw9bHinxBN4q8S3ut3EEcE12ys0cZJVcKF4zz2q14F8OweK/GenaJczyQQ3TMGkjALDCFuM/SgDnaK+k/+GbdC/6Duo/98J/hR/wzboX/AEHdR/74T/CgD5sor6T/AOGbdC/6Duo/98J/hR/wzboX/Qd1L/vhP8KAPmyvTfgL/wAlTtP+vab/ANBrlPHPh6Dwp4z1HRLaeSeG1ZVWSQAM2UVuccd66v4C/wDJU7X/AK9pv/QaAPrKvjj4wf8AJV9f/wCuqf8AotK+xq+OfjB/yVfX/wDrqn/otKANb4B/8lRt/wDr1m/9Br6xr4i8FeLbnwT4iTWbS2huJUjeMRykhcMMdq9K/wCGk9d/6AWnf99v/jQB9JUV82/8NJ67/wBALTv++3/xrrvht8ZNU8beLk0a70uzt4mheQyRMxbKj3NAHstFFFABRRRQAUUUUAFFFFABRRRQAUUUUAFFFFABRRRQAUUUUAFFFFABRRRQAUUUUAFFFFABRRRQAUUUUAFFFFABRRRQAUUUUAFFFFABRRRQAUUUUAFFFFABRRRQAUUUUAFFFFABRRRQAUUUUAFJS0lAFDUNc0nSZEj1HU7OzdxuRbidULD1GTzVP/hMvC//AEMWk/8AgZH/AI14Z+0p/wAjDof/AF6P/wCh14fQB9x/8Jl4Y/6GLSf/AAMj/wAaP+Ey8L/9DFpP/gZH/jXw5RQB9x/8Jl4Y/wChi0n/AMDI/wDGj/hMvC//AEMek/8AgZH/AI18OUUAfcf/AAmXhj/oYtJ/8DI/8aP+Ey8Mf9DFpP8A4GR/418OUUAfcf8AwmXhf/oYtJ/8DI/8aP8AhMvDH/QxaT/4GR/418OUUAfc0fi7w3NKkUXiDS3kdgqqt3GSxPQAZrZr4W8Lf8jfov8A1/wf+jFr7ooA+W/2h/8Ako0H/YPj/wDQnryWvWv2h/8Ako0H/YPj/wDQnryWgArRsPD+s6pAZ9P0m+u4Q20yQW7OoPpkDrzWdX1D+zr/AMk9u/8AsIyf+gJQB88/8Ib4n/6F3Vv/AADk/wAKP+EN8Uf9C7q3/gHJ/hX3JRQB8FX+m32lziDULO4tJiu4RzxlGI9cHtxVWvXP2if+SiWv/YOj/wDQ3ryOgAr6f+CXiLRNN+Gtrb32sWFrOLiYmOa5RGALccE5r5gooA+6LfxT4fvLiO3ttc02aeQ7UjjukZmPoADzWvXxb8L/APkp3h3/AK/Er7SoA+XvjX4c1zUviZeXNjo9/cwGCECWG2d1JCDPIGK82u/DOvWFs9zeaLqNvbp9+WW1dVXtySMCvuquD+M3/JJtc/3Yv/RqUAfHlfUXwV8R6Hpvwysba+1jT7adZpiYprlEYZc44JzXy7RQB9ZfFPWdL1/4c6rpujalaajfzCPyrW0mWWV8SKThVJJwAT+FfNH/AAhvif8A6F3Vv/AOT/Cuj+C3/JWdF+sv/op6+waAPga6tLmxuntru3lt7iM4eKVCrL35B5Fdp8G/+Sr6F/10k/8ARbU34w/8lY1//rrH/wCikp3wb/5KvoX/AF0k/wDRbUAfYlZV14n0CyuXtrvW9OgnjOHilukVlPuCcitavjb4u/8AJVtf/wCu6/8AotaAPrS08TaDf3SW1nrWnXFw+dkUVyjM2BngA56VqV8e/Bn/AJK1oX+/L/6KevsKgD47+Mf/ACVjXv8ArpH/AOikrT+Av/JU7X/r2m/9BrM+Mf8AyVjXv+ukf/opK0/gL/yVO1/69pv/AEGgD6yr5N+K3hjX774na5c2miajcQSSoUlitXZW/dqOCBg19Y0UAfCl74c1vTbY3N9o9/awAgGSa2dFBPTkisyvrD4+f8kuuP8Ar6h/9Cr5PoA17fwr4hu7eO4ttC1KaGRdySR2rsrD1BA5FemfA7w7remfEiK4v9Hv7WAWsoMk9s6LkgcZIxXuXw1/5Jp4c/68I/5V1NABS0UUAFFFFABRRRQAUUUUAFFFFABRRRQAUUUUAFFFFABRRRQAUUUUAFFFFABRRRQAUUUUAFFFFABRRRQAUUUUAFFFFABRRRQAUUUUAFFFFABRRRQAUUUUAFFFFABRRRQAUUUUAFFFFABRRRQAUlLRQB84ftKf8jDof/Xq/wD6HXitpCLi9ggYkLJIqEjqMnFe1ftKf8jDof8A16P/AOh141pn/IWs/wDrun/oQoA+iv8Ahm3w/wD9BvU/++Y/8KT/AIZt8P8A/Qb1P/vmP/Cva6ztR1/R9IlSLUtVsrOSRdyLcTrGWHqMmgDyX/hm3w//ANBvU/8AvmP/AAo/4Zt8P/8AQb1P/vmP/CvTf+E28K/9DLpH/gbH/jR/wm3hX/oZdI/8DY/8aAPMv+GbfD//AEHNT/75j/wo/wCGbfD/AP0G9T/75j/wr03/AITbwp/0Mukf+Bsf+NPi8YeGbiaOGHxDpUksjBERLyMlieAAM8mgDy//AIZt8P8A/Qb1P/vmP/CvIfih4Ls/AniiHSrK6nuYntUnLzAZBLMMcdvlFfZFfLv7RP8AyUW2/wCwbH/6HJQB514W/wCRv0X/AK/4P/Ri190V8LeFv+Rv0X/r/g/9GLX3RQB5344+EGl+OteTVr3Ury3lWBYQkIXbgEnPI965n/hm3w//ANBvU/8AvmP/AAr2qigDxX/hm3w//wBBvU/++Y/8K9D8C+CbTwHokul2V1PcxyTmcvMBkEgDHA6fLXT0UALSUUUAfLv7RP8AyUS2/wCwdH/6G9eR165+0T/yUS2/7B0f/ob15HQAV7R8OPgzpPjXwdDrN3qd7bzSSyIY4gm0BTgdRXi9fWXwF/5JZaf9fM3/AKFQBzV78IdL+HVlN4wsNSvLq70hftUUE4XY7L2bABx9K5z/AIaS1/8A6Aemf99Sf417P8UP+SY+Iv8Arzb+lfF1AH2n8OfFdz408HW+tXdvDBNLJIhjhztAVsDrWl4r8OQeLPDV5olzPLBDdBQ0kWNwwwbjPHavOfgr4m0HTPhpZ2t/rWn2tws0xMU9yiMAXOOCc16F/wAJt4V/6GXSP/A2P/GgDzL/AIZt8P8A/Qb1P/vmP/Cj/hm3w/8A9BzU/wDvmP8Awr03/hNvCv8A0Mukf+Bsf+NatjqFnqdqt1YXcF1bsSFlgkDqSOvI4oA838J/BHR/CXiW01u11W+mmtt22OUJtO5SvOBnvXqNFJQB8c/GH/krGv8A/XVP/RaU74Of8lX0L/rpJ/6Lam/GH/krGv8A/XVP/RaVH8J7y10/4m6NdXlzFb28buXlmcKq/u2HJPAoA+y68r8T/AzRvFHiS91q51a/hmu3DtHGE2rgAcZHtXbf8Jt4U/6GXSP/AANj/wAaP+E28K/9DLpH/gbH/jQBxfhT4H6P4T8S2euWuq3001qWKxyhNrZUrzgZ716lWD/wm3hX/oZdI/8AA2P/ABo/4Tbwr/0Mukf+Bsf+NAHyx8Y/+Ssa9/10j/8ARSVi+DPFlz4K8Rx6zaW8NxNHG8YjmJ24YY7Vp/Fi8tdQ+J2tXVncRXFvJJGUlhcMrfu1HBHB5rlbHT73VLoWthaT3VwQSIoIy7EDqcDmgD2H/hpLX/8AoCaZ/wB9Sf40f8NJa/8A9ATTP++pP8a8z/4QnxX/ANC1q/8A4BSf4Uf8IT4r/wCha1f/AMApP8KAPWdK8cXnxrvh4N1e0g0+0mU3BntCTIDHyB8xIwa3f+GbfD//AEG9T/75j/wrhfhBpWoeF/H0Op6/Y3OlWCwSI11fRNDGGI4G5gBk19D/APCbeFf+hl0j/wADY/8AGgDw+8+MWq/D+9m8I2Om2Vza6Oxs4ppy291TgFsHGfpXUfDb4yat428Xx6PeaZZW8LQvIXhL7sr9TXknjnw3ruseOta1HTNG1C8sbm7eSC5t7Z5I5UJ4ZWAwQfUV0/wQ8Na7pfxHiudQ0bULSAWsqmWe2dFyQMDJGKAPpmlpKWgAooooAKKKKACiiigAooooAKKKKACiiigAooooAKKKKACiiigAooooAKKKKACiiigAooooAKKKKACiiigAooooAKKKKACiiigAooooAKKKKACiiigAooooAKKKKACiiigAooooAKKKKACkpaKAPnD9pT/kYdD/AOvR/wD0OvGtM/5C1n/13T/0IV7L+0p/yMOh/wDXq/8A6HXjWmf8haz/AOu6f+hCgD70r5u/aT/5GXRP+vN//Q6+ka+bv2k/+Rl0T/rzf/0OgDxGiiigAra8H/8AI7aD/wBhG3/9GLWLW14O/wCR20H/ALCNv/6MWgD7lr5c/aJ/5KLbf9g2P/0OSvqOvlz9on/kott/2DY//Q5KAPOvC3/I36L/ANf8H/oxa+6K+FvC3/I36L/1/wAH/oxa+6aACivE/ix8V/EXgnxdHpelR2LW7WqTEzwszbiWB5DDjgVwn/DQ/jT/AJ4aT/4Dv/8AF0AfU1LXyz/w0P40/wCeOk/+A7//ABde0fCXxjqfjfwpcanqq26zx3bQqIEKrtCqehJ55NAHfUVgeNtZuvD3gvVtXshGbm0gMkYkXK5yOoyK+d/+Gh/Gn/PDSf8AwHf/AOLoAk/aJ/5KJbf9g6P/ANDevI66Dxh4x1PxvrCanqqW63CQiECBCq7QSehJ5+Y1H4N0i217xlpOk3hkFvd3KxSGM4bB9DQBh19ZfAX/AJJZaf8AXzN/6FVP/hnjwX/z21b/AMCE/wDiK77wp4W0/wAHaFHpGmNO1sjs4M7hmyxyeQBQBmfFD/kmPiL/AK83r4ur7R+KH/JMfEX/AF5v/Svi6gAor3b4Y/CDw14w8D22salJqC3UksiMIZlVcKxA4KmrPxD+DHhfwt4F1LWdPl1Frq2VCglmVl5dVOQFHYmgDwCvrX4Ef8kpsP8ArvP/AOjDXyVXf+FvjB4l8IaDDo2mxae1rEzMpmhZmyxyeQw9aAPr+lrwH4dfGbxP4q8dado2oRactrcF95hhZW4RmGCWPcCvfaAPjn4w/wDJWNf/AOuqf+i0rh6+uvEPwW8LeJteu9Zv5dRF1dMGkEUyquQoXgFT2ArhfiD8F/C/hjwNqes2Euom6tkUxiWZWXl1HICjsTQB8/0UUUAFFFFABXpvwE/5Kna/9e03/oNeZVt+FPFOoeDtdj1fTFga5RGQCdCy4YYPAIoA+5KK+WP+Gh/Gn/PHSf8AwHf/AOLpf+Gh/Gn/ADx0n/wHf/4ugD1f4+f8kuuP+vqH/wBCr5PrvvFfxd8SeMdCfSNTisFtndZCYYWVsqcjksa4GgD7V+Gv/JNPDn/XhH/Kuqrlfhr/AMk08Of9eEf8q6mgBaKSloAKKKKACiiigAooooAKKKKACiiigAooooAKKKKACiiigAooooAKKKKACiiigAooooAKKKKACiiigAooooAKKKKACiiigAooooAKKKKACiiigAooooAKKKKACiiigAooooAKKKKACiiigApKWkoA+cf2lP8AkYdD/wCvR/8A0OvGtM/5C1n/ANd0/wDQhXsv7Sn/ACMOh/8AXo//AKHXjWmf8haz/wCu6f8AoQoA+9K+bv2k/wDkZdE/683/APQ6+ka+bv2k/wDkZdE/683/APQ6APEaKKKACtvwf/yO+g/9hG3/APRi1iVteDv+R20H/sI2/wD6MWgD7lr5c/aJ/wCSi23/AGDY/wD0OSvqOvlz9on/AJKLbf8AYNj/APQ5KAPOvC3/ACN+i/8AX/B/6MWvuevhfwt/yN+i/wDX/B/6MWvumgD5q+POg6xqfxAhnsNKvrqEWMamSC3Z1zufjIHWvL/+EQ8Tf9C9qv8A4Byf4V9yUtAHw1/wiHib/oXtV/8AAOT/AAr6A+CN5a+GPBdzZa/cw6VdPfPIsF84hcoUQBgrYOMgjPsa9lr5e/aK/wCShWf/AGDo/wD0N6APXfiV4m0C8+G+vW9trenTTSWpCRx3SMzHI4AB5r5EoooAK6v4Zf8AJTPDv/X9H/OuUrq/hl/yU3w7/wBf0f8AOgD7TrNvPEOi6dcm3vtXsLacAExzXCIwB6cE1pV8nfHr/kqd3/17Q/8AoNAHunj/AF7R9W8Aa3p+m6rZXl7PaskNvb3CySSN6KoOSfpXyx/wiHib/oXtV/8AAOT/AArT+F//ACU7w7/1+JX2lQB558E7G70/4Z2dve2s1tOs8xMc0ZRgC5xweaufF20ub74X6zbWlvLcTuse2KJCzN+8U8Acmu2ooA+G/wDhEPE3/Qvar/4Byf4Vm3ljd6dctbXtrNbTqATHMhRgD04Nfe9fJXx3/wCSrX//AFwg/wDQBQBm/CC7trH4oaPc3lxFbwIZd0srhVX92w5J4r6t/wCEv8M/9DDpX/gZH/jXw1RQB982t3b31slzaTxTwSDKSxOGVu3BHBrkPi1a3F98MNat7S3luJ3RNscSFmb94p4A5qP4Pf8AJJ9A/wCuUn/o167mgD4a/wCEQ8Tf9C9qv/gHJ/hR/wAIh4m/6F7Vf/AOT/CvuSloA+Gv+EQ8Tf8AQvar/wCAcn+FH/CIeJv+he1X/wAA5P8ACvuSigD4HurS5sbl7a7t5bedPvxSoVZe/IPNQ13Xxj/5Kxr3/XSP/wBFJXC0AFFFFAFiysLzUbgW9jazXMxBIjhjLtgdTgVpf8Ih4m/6F7Vf/AOT/Cu1+Af/ACVG3/69Zv8A0GvrCgDhPAniDRtK8B6HYajq1jaXlvZpHNb3FwiSRsByGUnIPsa6my8QaLqVwLex1exupyCwjhuEdsDqcA18efEv/kpfiP8A6/5P5103wB/5KhD/ANek38hQB9XUtJS0AFFFFABRRRQAUUUUAFFFFABRRRQAUUUUAFFFFABRRRQAUUUUAFFFFABRRRQAUUUUAFFFFABRRRQAUUUUAFFFFABRRRQAUUUUAFFFFABRRRQAUUUUAFFFFABRRRQAUUUUAFFFFABRRRQAUlLSUAfOP7Sn/Iw6H/16P/6HXjWmf8haz/67p/6EK9l/aU/5GHQ/+vV//Q68Y091j1K1kdgqLMjMT2AIoA+9q47xl8NNB8c3ttd6u14JLeMxp5EoUYJzzkGj/havgX/oZrL8z/hR/wALV8C/9DLY/m3+FAHNf8M9+Cf72qf+BK//ABNH/DPfgr+/qn/gSv8A8TXS/wDC1fAv/QzWX5n/AAo/4Wr4F/6Gay/M/wCFAHNf8M9+Cv7+qf8AgSv/AMTVnT/gT4P03UrW/t21LzraZJo91wCNykEZ+XpkVuf8LV8C/wDQy2P5t/hR/wALV8C/9DNZfmf8KAOwr5d/aJ/5KLbf9g2P/wBDkr3L/havgX/oZbH82/wr57+N+vaV4i8cW95o99FeWy2KRmSLOAwdyR+RH50AcX4W/wCRv0X/AK/4P/Ri19018L+Fv+Rv0X/r/g/9GLX3PQB4l8Wfit4j8F+L49L0pbI27WiTHzoSzbizA85HHArlNB+O/jDUvEWmWM66b5NzdxQybbcg7WcA4+brg1T/AGh/+SjQf9g+P/0J68+8I/8AI6aF/wBhG3/9GLQB9y1xPi/4V+HfG2rx6nqzXouEhEI8iYKu0Enpg8/Ma7ekoA8L8b/BTwn4f8Fatq1k2oG5tYDJH5k4K5yOo218619sfEOwu9V+H2t2NjA891PbFI4k6scjgV8sf8Kq8df9Cze/kP8AGgDu/hJ8K/DvjXwjNqerNei4S7eEeRMFXaFUjjB55NdfrPwo8N+BNGu/FWjtenUtKjN1b+fMHTevI3AAZH41s/BDQdV8O+CLiz1ixls7hr55BHLjJUqgB4+h/Kug+Jn/ACTPxF/14yfyoA8B/wCGhPGv93S//AZv/iq7rwv4L0r4v6JH4u8Tm4Gpzu0LizcRx7UO1eCDzj3r5vr6y+Av/JLLX/r5m/8AQqAJtE+CXhPQNas9Wsm1H7TaSCWPzJwVyPUba9Gqvf39rpdhNfX06wWsC75ZX6KPU1y//C1fAv8A0M1l+bf4UAecfE/4u+JvCHji50fTFsTaxxRuvnQlmyygnncK47/hoTxr/c0v/wABj/8AFVZ+JXhzWPHnjS41/wALafNqulTRxxx3VuBsZlUBgM46HiuG1P4feLdG06bUNR0K6trSEAySuBhckAZ59SKAOw/4aE8a/wBzS/8AwGP/AMVXd+GPA+kfFzQ4vGHiY3I1S6ZopBaSCOPEZ2rhSD2A7183V9J/B/x54W0H4c2dhqmt2trdpLKzRSE5ALkjt6UAa3/DPfgn+9qn/gSv/wATR/wz34J/vap/4Er/APE12Ol/EHwnrWow6fpuu2tzdzZ8uJCctgEnHHoDXSUAfNOv/EnXvhnrt14O0AWh0vTGCW5uoi8mGAc5YEZ5Y9q1Ph78ZvFPifx1pmj362Atbl2EnlQFW4Rjwdx7gV538Yf+Ssa//wBdU/8ARaU74N/8lX0L/rpJ/wCi2oA+xK+e/H3xo8VeG/HOq6PYLp5tbWQLH5kBZsFQeTu96+ha+Nvi7/yVbX/+u6/+i1oA6D/hoTxr/c0v/wABm/8AiqP+GhPGv9zS/wDwGP8A8VXlNFAH0t4f+G+hfE3QrXxjr5uxqmpgvOLWUJHlSUGFIOOFHetP/hnvwT/f1T/wJX/4mq3wv+IXhLRvhxo+n6jrtrb3cKOJInJyuZGIzx6EV3mkePPC2vagthpWtW11dOpZYoyckDk9qAOM/wCGe/BX9/VP/Alf/iaP+Ge/BP8Af1T/AMCV/wDia9VooA8Q8UeDNK+D+iP4t8MG4OpxOsCi8cSR7X4bgAc/jXDf8NCeNv7ml/8AgMf/AIqvWvj5/wAktuP+vqH/ANCr5PoA+m9H+E/hvx1o1p4q1hr0ajq0QurkQTBU3tydoIOB+NdT4V+Evhrwdra6tpbXxuVjaMedMGXDdeMCtH4a/wDJNPDn/XhH/KupoAWikpaACiiigAooooAKKKKACiiigAooooAKKKKACiiigAooooAKKKKACiiigAooooAKKKKACiiigAooooAKKKKACiiigAooooAKKKKACiiigAooooAKKKKACiiigAooooAKKKKACiiigAooooAKSlpKAPnH9pT/AJGHQ/8Ar0f/ANDrw+vszxp8M9C8d3lrdatJepJbRmNBbyBRgnPOVNcx/wAM8eDP+fjVv/AhP/iKAPlqivqX/hnjwZ/z8at/4EJ/8RR/wzx4M/5+NW/8CE/+IoA+WqK+pf8AhnjwZ/z8at/4EJ/8RR/wzx4M/wCfjVv/AAIT/wCIoA+WqK+pf+GePBn/AD8at/4EJ/8AEUf8M8eDP+fjVv8AwIT/AOIoA+WqK+pf+GePBn/Pxq3/AIEJ/wDEUf8ADPHgz/n41b/wIT/4igD5w8Lf8jfov/X/AAf+jFr7ory6x+AnhHT9Qtr2GfVDLbyrKgadSNykEZ+TpxXqNAHy3+0P/wAlGg/7B8f/AKE9efeEf+R00L/sI2//AKMWvqvxf8J/D3jbWV1TVJb5bhYVhAglVV2gkjgqeeTWTp/wF8I6bqVrfwT6oZraZJkDTqRuUgjPydMigD1CiiigAopaSgArlPiZ/wAkz8Rf9eMn8q6uqGt6Rba/ol5pN2ZFt7uIxSGM4YA+h5oA+EK+svgL/wAkstf+vmb/ANCql/wzx4M/5+NW/wDAhP8A4iu/8KeFrDwdoUej6a07WyOzgzsGbLHJ5AFAGZ8UP+SY+Iv+vNq+Lq+79c0e28QaHeaTeGRbe7jMUhjOGAPoea81/wCGePBn/Pxq3/gQn/xFAF/4D/8AJKrH/rvN/wChmr3xn/5JPrn+7F/6NSui8K+F7DwfoMWj6a07W0bs6mZgzZY5PIAqXxJ4fs/FOgXWjX7Sra3IUOYWCsMMGGCQe4FAHwtRX1L/AMM8eDP+fjVv/AhP/iKP+GePBn/Pxq3/AIEJ/wDEUAeMfBb/AJKzov1l/wDRT19gV554a+DPhjwrr9rrOnzai11bbtgmmUrypU5AUdia9DoA+OfjD/yVjX/+uqf+i0p3wb/5KvoX/XST/wBFtXv/AIi+C3hfxPr93rN/NqK3V0waQRTKFBCheAVPYUvhz4LeGPDGv2us2E2otdWxJQSzKV5UryAo7E0AeiV8b/F3/kq3iD/ruv8A6LWvsivOfEPwU8L+Jdeu9YvptRW5umDSCKZQoIAHAKn0oA+R6K+pf+GePBn/AD8at/4EJ/8AEUv/AAzx4M/5+NW/8CE/+IoA+Wa9N+Av/JU7X/r2m/8AQa9Y/wCGePBn/Pxq3/gQn/xFbfhT4QeG/B2ux6xps2oNcxoyATTKy4YYPAUUAd9RS0lAHmPx8/5Jdcf9fUP/AKFXyfX3H4s8K6f4y0J9I1N51tnkWQmBgrZU5HJBrgf+GePBn/Pxq3/gQn/xFAHYfDX/AJJp4c/68I/5V1NUdF0m30HRLPSbQyG3tIhFGZDliB0yfWr1ABS0lLQAUUUUAFFFFABRRRQAUUUUAFFFFABRRRQAUUUUAFFFFABRRRQAUUUUAFFFFABRRRQAUUUUAFFFFABRRRQAUUUUAFFFFABRRRQAUUUUAFFFFABRRRQAUUUUAFFFFABRRRQAUUUUAFFFFABSUtFABSUtFABRRRQAlLRRQAUlLRQAlFLRQAlFLRQAUUUUAFFFFABRRRQAlLRRQAlFLRQAUlLRQAlFLRQAlLRRQAUUUUAFJS0UAFFFFACUUtFACUUtFACUtFFACUtFFABSUtFABRRRQAUUUUAFFFFABRRRQAUUUUAFFFFABRRRQAUUUUAFFFFABRRRQAUUUUAFFFFABRRRQAUUUUAFFFFABRRRQAUUUUAFFFFABRRRQAUUVheJ/GGieDrOG61y6a3hnk8uNliZ8tjOMKD2FAG7RWdoWu6f4k0iHVdLmM1nNnY5QrnBIPBAPUVo0AFFFFABRRRQAUUUUAFFFFABRRRQAUUVyui/EXwx4g1+XRNMv3nv4t+9BA4A2HDHcRjr70AdVRXNeKPH3hzwbNbxa5fG3kuFLRqsLvkDgn5Qcda6G3nS6toriIkxyoHUkYOCMjjtQBJRRRQAUUVh+J/F2i+D7KG81u6a3gmk8pGETPlsE4woPYGgDcorN0HXtO8S6RDqulTGazmLBHKFc4JB4IB6itKgAooooAKKKKACivPr74weHrDx4vhSWK6M3nLA9yFHlpI3ReuepAzivQaACiiigAooooAKKKKACiiigAooooAKKKKACiiigAooooAKKKKACiiigAooooAKKKKACiiigAooooAKKyvEPiLTPC2kPqmrzmCzRlRnCM+CTgcKCaj8NeKtI8Xac9/oty1xbJIYmYxsnzAA4wwB7igDZooooAKKKpavq1loWk3OqajN5NnbJvlfaTgdOg5PWgC7RXN6N498Na9o91q1lqSDT7WQRzXE6NCqsccZcD1H51q6ZrWl61HJJpeoW16kZ2u1vKHCn0OKAL9FMmmitoJJ55FjijUs7ucBQOpJrP0zxHoutSvFpeq2d5JGu51t5lcqPU4NAGnRRRQAUUUUAFFFFABRRRQAUUUUAFFcuvxD8Mv4t/4Rdb9m1fzDF5IhfG4LuI3Yx0966igAooooAKKKKACiiigAooooAKKKKACiiigAooooAKKKKACiiigAooooAK8U/aS/5FPR/wDr+P8A6A1e114p+0l/yKej/wDX8f8A0BqAIfBPxM8PeBfhXocGpSSy3kqyultbqGfb5jcnJAA+td74L+KHhzxxM9rp0ssN6i7zbXChWK9yuCQcVw3wd+HPhvU/AMOq6vpsN/dXjOMz/MI0VioC+nTOfevPdI06Lwr+0Nb6bpzOtvBqflRgtyEYfdJ78NigDa+OHj+21XUrXTNHur63udNmmiusExqTkAYIPPQ12Xw7+LegR+D7bTbl7+S90zT2nunMe4EJ97BJ5PNcv+0ToumabLpF3ZWEFvcXck73EsaYaU/Lyx79T+deh/DLwj4dm+HukXkmjWbXN3Y7LiUxDdKrfeDHvnFAHhWq+Plu/ix/b9vfaguj/b4p/K3sD5a7dw2Zx2PFfRmm/EvQNV8H6h4nthd/2fYMVm3RAPkYPAzz94d6+d9d0jToPj3/AGVFZQJp/wDasEX2ZUwmw7MjHocmvevH+iaZoXwk8R22lWMFnA1uXaOFAoLZHP6UAR2vxp8HXOh3erm5uYbe3kWLbLDh5HYEgIoJzwPwqHQfjj4P13U47DzbmyllbZE91GFRj2G4E4z715Z8CvAukeKZ9S1DWoBdQWZRIrdydhZgSWI74A/WnfHbwFpHheTTdU0W2W0hu2aKWBM7QwAIYDtkZz9KAPo/U9TstG06bUNRuY7a0hXdJLIcAD/PavLrj9ojwhFdeXFbalPEDjzViUD64LZrn/F6614v/Z60G+thLcyQFHu1QEs6oGTdjvg4J/OuZ+Hvj7wNo/hn+w/EnhpZJGZ/OuxAsplBPGc/MCBxx6UAfQfhXxnofjOwa70W7EojOJYmG2SM9ty/16VJP4v8PWuvx6FPq9rHqkmAtsz/ADZPQegJ9K4b4V+HfAdvf3GseDtYu7mRojFNbyy/dUkEbkKg8Y4NQ6x8E4tV+JI8TnV2S1e4W5ltvL+feuDhWzwCR6cUAej+IdSXR/Dep6kzYFraySg+4UkfrXhf7N+mtcavrutSjJSNIFYjqzks3/oI/Ou/+Oeq/wBm/C++jVsPeyx2w+hO4/opqp8AdLGn/DZbtl2vfXMkxJ/uj5B/6CfzoA86+LLN4p+OGm6FGdyRG3tCB2LNuY/k36VR+Mfj621zXLODQLq+tl09ZLedcmIFg2OMHkcVd+Hn/FWftB3ursN0UM1xdA+wyifzX8qZ+0HoumaPr2knTrGC1NzDLJMYk2+Y24cn1PNAHqnwu+Iuj+JdOsdBtWvH1GzsEM7TJ8pKhVb5snPJq34r+L/hTwlfPYXNxLd3sfEkNom/yz6MSQAfbOaq+H9N0jwt8Lo/Een6Za2+ojRRK88cYDO3lhuT3y2DXkfwN8J6f4u8S6nqGuQi9S0RXEcvKvI5PzMO/Q9fWgD1zw18bPCPiS/isBLcWFzK22NbtAquT0AYEjP1xXP/ALSP/ImaV/2EB/6Lernjn4GaX4ju7a60J7bRZUBEyxw5STpghQRgjn61jfHm1ubL4Z+HbS9uRc3MFykcs4GPMYRMC2PfrQB1/wAEmVPhLpbuwVVaYkk4AHmNVPWfj14O0q9e1ga71Bkba0ltGNn4MxGfw4rgZtZuNJ/ZfsY7aQxvfXL2zMOuwyOWH4hcfQmsH4b+KPh74a0aQ+INHlv9VmkO53tklRE7Bdx+pPFAH0F4P+Inh3xurrpN2wuYxue2nXZIo9cdx7gmrvirxjongzTlvNZu/KVztijUbpJD6Kv9elfLL+I9I0/4r2mueEYprPT/ALREwgcbducCRcAn5Tzx71t/GK4uPEXxjGkNKVijaCzhB6JvwSfzb+VAHsXh742+EfEOqR6cklzZzyttiN1GFVz2GQTgn3q/4Y+K3hzxbrzaNpq3ou1RnPnQhVwvXnJqrefBvwa/hp9Nt9LjhnWLEd6pPnK4HDlu/PbpXjHwDRo/imyOcstpMCc98rQB6Rqmq/DNPi4iXmlXT+JUuY4vMWM+UZTjaxG7BIyOcdq77xb450HwVaRz6zdmNpc+VDGu6STHXA9Pc8V88+Iv+Tkz/wBha3/klaX7QWmahb+OLLWLi3efS3gREPOwFSdyE9ic5/H2oA7y0/aG8IXF0Ip7fUbaMnHmvErAe5AJP6V6lYX9pqljDfWNxHcWs6h45YzlWFeAzeNvhN4w0aHS9W0eXRGUrslt7dQY8ejqCcfUV7B4B0XRdC8Kw23h6/kvdMkdpoZXlEn3uoBAHGR09SaAOhu7mOzs57qXPlwxtI+0ZOAMnH5V8k/EPx8niLx1/aujXuoQ6eUiGwuYzlevyg4r65liSaJ4pVDxupVlI4IPUV8l/F7R9O0j4o/YdOsoLW08uA+TEm1eevHvQB9G+DPH+i+OYbt9I+0hbQqJTPGE+9nGOT6Gue8QfHPwfoV7JZxy3GoTRHa5tEBQH03EgH8M0fEOz03wR8Ltcm0Cxg06W6RIma2TYTuYLnj2J/OuE+AngXRdZ0q/1zV7GG9kWf7PDHOu5EAUEnaeCTkflQB6b4Q+LHhfxldiysriW3vmGVt7pNrP/unJB+mc11Gt67pnhzS5dS1a7jtbWPq7nqewA6kn0FeXeIfgXDc+LIdb8NajDowjZJRAsJYLIpzuXB4B44rif2idauLjxbp+jNIRa2tqszKvQyOTk4+gGPqaAO9/4aH8H/a/K+zan5Oced5K4/LdmvSdC1/S/Eulx6lpF5HdWr8bl6qe4IPIPsa8Ci8afCCPwyNFbw7cuvk7GuDap5xbH39+7Oc81U/Z51mW18bXukRyO1nd27OFb+8hGGx64JoA+mq4/wAZfErQfA13bW2ri7MlzGZI/IiDjAOOeRXYV84ftKf8jBoX/XrJ/wCh0Aeja/8AG/wnoMsEJN3dTyxJK8cEYzEGAIDEkDdgjgZrWg+KfhKfwlJ4kGo7LKN/KdHQiUSYyE2+pHPp71ydh8K/Cz/CZJJ9Ojk1CXTftTXpJ8wSmPdkH0B7eleXfA/wvpvirxbcwavD9ptLW2M4t2Y7HfcFBYd8AmgD2HRPjv4Q1nVk09jd2RlcJFNcxgIxPTJBO38a77W9c03w7pUup6rdpbWkX3nbuewA6kn0FfM3x18KaR4Y8T2B0e1S0hu7Yu8Mf3QwbGQO2Rj8qufG7Wbq40zwfp7ysYv7LjunBP3pGUDJ9eAfzNAHpln8fvBd3qK2rtfW8bMFFxNCNn1OCSB+FbA+LXhk+ME8MKbxr97hbdWWIGMscYIbPTnrisvwh8I/CUfgqxj1DSYLy6urZZJ7iTO/cy5+U/wgZ4xXiWi6OPD/AMerHSVlaVLTV0iR2PJUN8uffGKAPruobq6t7G0lurqZIbeFS8kkjYVVHUk1NXkH7RGqz2Xge0sYXKrfXYWXB6qoLY/PH5UAXJv2gPBUWoG3Vr+SIHBuEg+T6gE5x+FaOsfGfwjo15b28s11cC5hSeKW2iDoytnHORzxyMVyXwb+Gvhy/wDA8Ws6vp0N/dXzPjzhuEaAlQAOx4JzXlfxP8L2nhL4ivp2n7hZMI5oY2bPlhjyo9gQaAPrPWNc03QNKk1PVbuO1tIwC0kh7noAOpPsK8zk/aI8ILd+Uttqbw5x5whUD8i2a4T9ofWbi48S6Xooci2trVZtmeDI5IyfoAPzNer6T8JPCMXhCDSrnSLeaV4B510y/vi5HLB+o56AcUAdDpPjLRNe8PT61pNyby2gRnkSJf3i4GSpU4IPt3rJ8IfFLw5421SXTtKN2txHEZSJ4ggKggHHJ55FeG/B28uPDnxek0MSl7e4eazmXs5TcVbHr8v6mpNKtj8Pv2iI7PPlWkl2Y0J6GKYfL+RYD8KAPffGXjrRvAtpa3GsGfbcuUjWCPcxIGSeo46fnWj4c8QWnijQrfWLGOdLW4yY/PTaxAJGcZPHFfP/AMdrubxD8SdK8N2mWeGNIgo5/eSt/htr6I0jTYdG0ay0y3AENrCkKY9FGKAOA+PP/JK7z/r4h/8AQxXGfCPxtofgn4YT3Ws3LJ52oyCKGNd0kmETOB6D1PFdn8ef+SV3n/XxD/6GK4D4F/D7RfEOkXuta3areiOc29vBKSUTABZsdycgfhQB6R4Y+M/hPxRqUenQzXFndynbEl0gUSH0DAkZ9jitvxn4+0bwLFZyawLkrdsyx+RGH5XGc8j1FfPnxs8G6d4M8Tafc6JGbW3vIzIIkY4ikQjJX0HIP51v/HG/bVfAvgi/fl7iJpWPuY4yaAPQtW+OPhHSrSymJvJ5LuETLDFEN0aHpvycAn0zWd8ddejHwrgELMo1WaEKp4OzHmc/kPzqn8LPhV4XvfA1jq2sWC6jeX6eYTMxxGuSAqgH0HWuZ/aIul/tXw94dtFwlvbl1iXtuIRR+SfrQBbg0r+zP2WLl2XD3jC5bj1mUL+iitL9mv8A5F/Xf+vqP/0Cui+JenLpHwIudNQAC1tbeHj/AGWQV4b8Prb4iT2F4fBUlwlsJV+0eVJGvz44+97UAfUvjD/kStc/68Jv/QDXg/7Nn/I0az/15L/6GKg1Sx+Nq6ReNqE96bIQObgGaEjy8Hd0Oeman/Zs/wCRo1r/AK8l/wDQxQB7X4u+IPh3wTGn9r3hE8gzHbQrvkYeuOw9ziuR039oHwde3awXC31krNgSzRAoPc7SSPyryPSLQfEr45SR6s7SW011K8ibj/qo87UHoMKB+deo/F74ceHIvh/d6npml21jd6eqyI9vGE3ruAKtjrwc5PPFAHqF/rljYeH59caXzrCGA3Bkgw+5AM5X14ribX43+DbrS73UPOu4orUopWWHDSM2cKgBOTwfpXnfw31m5vvgb4z0yeQulhbyeTk/dV0Y7fpkE/jWT8BvCWkeJdY1SbWLRLuG0iTy4ZOU3MT8xHfAH60Aeu+FfjP4W8V6tHpcJubS7lJEK3KACQ+gIJ59jVTW/jv4Q0fVHsUN3fNE+ySW2jBQHvgkjP4V4l8XfDth4Y+IzWejRfZbeSKOZURjiNmyDj0HGa9b8bfC3wppfwrv5bPTI472ytPOS7BPmMygElj3zzx70Ael+HfEml+KtIj1TSLkT2znaeMMjDqrDsa57xd8V/C/g26NlfXMlxfAZa2tV3sn+8cgD6ZzXl/wB1STTfDHjC4zlLWNLhVPTcEc/rtH5V554J13w5B4suda8a29xqO4NIkYQSB5WOSzgkZA54oA+g/DPxs8JeJNQisBLcWN1K22NbtAquT0AYEjP1xXoskixRtI5ARAWYnsBXyR8TPEXgjxEtndeF9Mm0++jcibEKxI6Y4OFP3ga9oXxZPJ+zw2u3Eu66bTWhLnq0mTED9c80AecfB2N/E3xn1PXpRuWIT3WSOhdtq/ox/KvpivDf2bdK8vRda1Zk5nnSBD7IMn9WH5V7lQAUUUUAFFFFABRRRQAUUUUAFFFFABRRRQAUUUUAFFFFABRRRQAUUUUAFeKftJf8ino/8A1/H/ANAava6p6jpOnavEkWpWFteRo25VuIlcKfUAigDi/gp/ySjR/wDtr/6MavHL/wD5OcH/AGF4/wCS19OWdjaadapa2VtDbW6Z2xQoEUZ54Aqm3h3RG1L+0W0ixN9v3/aTbr5m713YzmgDyD9pLTribRtFv442aC3mkjlYDIQsBjPp901ofBf4j6dqml6X4RFpcR39pbMDIcGNlU9c5znnpivX5oYriFoZ4klicYZHUMrD3BrNsPDOhaXdm70/R7G1uCNplgt1RsHqMgUAfMnxLNx4Y+OMur3Fu7RLdw3sQ6CVAFJwfqCK9b1/xrp/jr4LeJdS06GeKKOJoWWcAHcNp7E8c16RqGkabq8ax6lYWt4inKrcRK4H0yK5Px9olnp3wq8QWWj6bFbq9uSIbWELubI5wo5NAHg3wp8c3ngKG/1CbTZrzQ7iRIbh4iMxSgEqefUZ60z4k/EG4+J+r6dYaVp06W8LFYID80ksjYGSB9MAfWvQ/wBnvSXGg+IbXVNPYRTTRAxXMJ2uNrdmHNet6Z4W0DRrhrjTdGsbSZuskMCq354oA4bVLvX/AIWfCzRhpWmQag1lGqXwbcfLyMlht7BiQT9K4iP4m/DXxDorTeKfC8KasQwdba1B3nsVcEEfia+hiAykEAgjBB71zlx8P/CF1cm5m8N6Y8pOS32dRk/hQB4L8AtJv7n4gTatZwzRaVbwyLI7fdO77qZ7nofwrvNa+NVzpfxP/wCEZXR0eyS5S1kkLHzWZsfMo6Y56d69ctbS2sbdbe0t4reBOFjiQKo+gFUpfDujT6zHrEul2j6lEMJdNEDIPxoA8T/aU1Qk6Fo6Hr5ly4H4Kv8A7NXpDY8FfBk4+V7DSOP+uhT/AOKNeS/EDT77xZ8erO0WzuWsoZre3MvlNs2jDOc4x3NeifHW5uU+HL2NnBNLLe3EcRWGMsQo+c9O3ygfjQBx/wCzXpfya7rDjkmO2Q/mzf8AstQ/tKadctPoepLGxtlSSF3A4VsggH6jP5V3/wAEtFl0b4Z2YniaKe6lkuHV1wRk7RkH2UV39za295A8F1BHPC4w0cqBlP1BoA8l+G/jfS/HXhQeDPs1xDdw6UYJnbBQgKEyDnPcHpXlvgbxNefB7xrqFlrunzGGVfJuEQfMMH5ZFzww6/UGvp7TvDmiaRcPcabpNlZzONrPBAqEj0yB0p2q6Bo+uxqmq6ZaXqr93z4gxH0J6UAeD+KPjdrXiLWrHTfAUNzCXO0+ZCjSTscYGOcAevv7VrfHuK8g+Gvh2LUZxPfLdILiUAAPJ5TbiAO2c167pHhfQdBLNpOkWdmzDBeGEKxH161a1HSdO1eFYtSsba8jRtypcRK4B6ZAPegDxDSPC1x4u/ZqtbKxXfewSyXECD+NlkbK/UgnHviud+GnxI0Dwno82heKdFZpIJWaOYWqu4yeUcNggg5r6VsrG0021W1sbaG2t0ztihQIozycAcVmar4P8Oa5N52p6JY3U3eSSEFj+PWgDyTQfiRceMfHEel+GvB+mf2d5il7i5txvijH3nbbwD1wPpWX8dPBOrW/iePxfpUEssEip57QqS0EicBiB2IA59RXvumaPpujW32fTLC3s4epSCMID9cda85+Kl98RtFuYtS8KSm40vywJreO1SV43HfBBJUjHTpigDk9O+M3ivxZpy6Fo/hzOtTp5TXiufLj4wZCMfLjrycD36VyvwDQx/FRo2OWW0mUn1IK10j/AB21x9Mks7Lwd5OqSJs8xAxUOeMhNufwzWl8Dfh1q+jahceJtct3tZJYTFbwSjEhDEFnYdumADzyaAOJ8Rf8nJn/ALC1v/JK9L+JvxL1rwVr8VjdeHrO90O5VWSaQMfMH8a/3dw9x6V6XJ4c0ObUf7Qk0ewe93h/tDW6mTcOh3Yznird7YWepWzW19aw3MDdY5ow6n8DQB8y/ELxT8Mtb8NMNA0NrfWZGVkkjtxCI+fm3YOG4yO9egfBe31Hwr8K9T1XUoJ/JLSXlvbEEMY1QcgdtxH9a7+08A+ErG5FzbeHNNjmByGFupwfbPSuiKgrtIBUjBGOKAPKPhd8Xbzx5r13pd7pcVsUhM8UkDMQACAQ2e/I5rzT4+2dzY/EqHUnhb7PPbxNE+PlYpwRn16fnX0hpXh3RtDknfStLtLN5zmVoIgpf64q1fadZanb+Rf2dvdQ5z5c8Ydc/Q0AeYP4itPjP8Odd03SbWeC8iij+SfGPM+8ACD0+UjPvXmfwt+JSfDeTUdE8QWF0IHm3kIv7yGQDBBUkcHA/KvpXTNE0rRVkXS9OtbJZCC4t4lTcR0zjrVbVvCuga64fVdHsryQDG+WEFvz60AeHyfFbxd458eW2m+DDLZWDlUIeFHIXPzSOSDtGO2e3qan/aE8IXrXll4qs4nmhjhFvdlRkx7SSrkehyQT7D1r3HStC0nQ4TFpWnWtmjfeEEQTd9cdavsquhR1DKwwQRkEUAeEWXxv8F/8I/HJe+HP+JqseHhjtY/Ld8dQ3YE+3FdH8JvFGr+MZ7nUbjw3pmm6bEpSO4t4SryOT91SeoA6n6V2Mnw/8IS3X2l/DemGbOd32Zev0xiuhihit4lihjSONBhURQAo9gKAPHY/jbdSfFH/AIRk6MgsTemyEm4+duzt3Y6Yz29O9cr+0p/yMGh/9esn/ode9jw3og1s6yNKtBqZGPtXlDzPz9fen6joOkavIkmpaXZ3jxjajXECuVHoMigDHsP+SV2//YFH/omvEv2bf+Rw1f8A68P/AGotfSK20C2otVhjFuE8sRBRtC4xjHTGO1U9O0DRtImaXTdKsrOR12s9vAqEj0JA6UAeAftKf8jFof8A16P/AOh1p/FDwNf+IfAHhjXNKge5nsdPijnhjGWaIopDAd8HPHv7V7ZqOg6Rq8iSalpdneOg2o1xArlR6DIrlfiPH4ysNDtbjwM6IbXKzWaQIxaPAwUBHbHQdj7UAeV+Efjbr9hodt4f/wCEck1LUoEEFu6swZgOFDKASSPqOlcloUWpw/HfT01plbUzqyNclDkbyQSB9M4rtrD46a/ptn9n1TwgZtWUFWnCtCXPqybOv0/SoPhr4J8SeJviJ/wm2v2cllbrcNd/vUKGWQ52hVPO0dc+1AHf/Ff4o3fw/n061sdOiuZrpWkZ5yQqqCBgY7/yqDxtpM/xW+EVjqWn2pjvyq3sFux5JwQyA+4Jx68V6Jq+gaRr8McWradbXqRNuQTxhtp9s1neL7bXl8Kyx+EZorXUoApgQxqVZR1QAjA46fSgD598A/FXWvAOnyeHbzQZrwJIxhibdHJGxPK4wcjNcx8QZ9evvGseo+IrdbW9vI4pkthn9zEThFOehwP1r0PTvjL4t8PyS2virwtJe3yOdkxi+zuB6cIQR7isey8O+Kfi/wDECPXdR0x9P03cnmSOhVFiX+FM8sx55Hr2oA6D9oLwfe3D2HiiyheWGKAW93sGTGASVc+3JBPbirGl/tEadbeEoo7vTbqTWoYRHtXHlSMBgMWzkA9SMV7uUVkKMoKkYII4IrnZPAPhGW7+1P4b0xpiclvsy8n6YxQB4d8C/DGo6140m8X3sLLawmR1lZcCWZ8g7fUDJz+FbX7RGhvBJo3iq1UrLC/2eV1HQg7oz+Yb9K93ihigiWKGNI40GFRFAAHsBUN9p9lqdsba/tILqAkExTRh1JHTg0AfOfwlhn8d/F2+8VX8YxbA3BHULIw2oB9Bk/hXe/FH4uXngPXrPS7LS4rkyQieWSdiAQWICrjvwea9K07RtM0hZF03TrWzWQguLeFY92OmcDmotV8O6NrrwPqul2l40BzEZ4gxT6ZoA85+MeoLq3wSXUVjaJbo20wjfqu4g4P515l8LPiLc/D7RZ21HTJ7rQ724PlzQkZjmVRuHPHIK8cdPrX05eadY6jafZL2zgubbIPlTRhk46cHiqyeHdEj06TTk0ixWykbe9uLdRGzepXGM+9AHyv438V6h8XPGdjb6Xp8iIo8i0t87m5OWZiOB79gBXb/AB/sF0rwp4P05CNtsskQ99qRivcNK8N6JobM2laTZ2bP95oIVUn8RzU2o6NpesLGupada3ixklBcQrJtz1xkcdKAOd+Ff/JLvD3/AF6D+ZrxXW/+Kv8A2l4bUjfBb3scRH+zCu5v1Vq+kFjtdJ00rbwJDbW8ZKxQpgKAM4AFfPvwQ0i/v/iXquv6hZ3EG2KSVTNGy5eV+2fbdQB6d8aP+SUa19I//Ri1xv7Nf/Iv67/19R/+gV7TeWVrqFq9re20Vxbv96KVAyt35BqHTtI03SI3TTdPtbNJDl1t4lQMfU4HNAFHxh/yJWuf9eE3/oBrwf8AZs/5GjWf+vJf/QxX0hNDHcQvDNGskUilXRxkMD1BHpVHTtA0fSJXl03S7KzkddrNbwKhYehIFAHzJr1rqXwk+L/9si1eWxa5eaBuizRPncmf7wDEfgDW98SfjXp/inwo+h6HZ3aPeFRcSTqBtUEHaoBOSSBzX0LfafZanbNbX9pBdQN1jmjDqfwNZWn+CfC+lXIubDQNPgnByJEgXcD7HtQB5R4R8I3fhf4D+J7jUYmhu9RtJZjE4wyIEIUEdj1P41n/ALNP/H14g/3If5tX0DcW8N3byW9xEk0MilXjkUMrA9QQeoqpp2h6TpBkOm6ZaWZkwHNvCse7HTOBzQB80fHs/wDF04v+vSH+bV7x8Rv+SWa//wBg9/8A0Gtu+8OaJqdz9pv9IsbqfAXzZ7dXbA6DJFXri1t7u2e2uYY5reRdrxSKGVh6EHqKAPn/APZ2tI7/AEvxXZS/6u4jiifHoyyA/wA65LwzfH4RePr2x8TaR9ptJFMTkxBiVByske7gj/H1FfUenaLpej+Z/ZunWln5mN/2eFU3Y6ZwOetGqaJpetwiHVNOtbyMdFniD4+melAHh2t/GjR7i8tbLwf4Tt76eZ9p+1WijcT0VVXkn3rQ+NmpXdj8KtH069t7a1vb6ZDPBbDEabQWZV9gSter6T4S8PaFL5ul6LY2kv8Az0ihAb8+teIfH2LUdc8Y6PpNlZ3MscMAyyRMVDyNjqBjoBQB6b8HdKGk/C/R0Iw9wjXL/VySP0xXd1W06zTT9MtbKMYS3hSJfooA/pVmgAooooAKKKKACiiigAooooAKKKKACiiigAooooAKKKKACiiigAooooAKKKKACiiigAooooAKKKKACiiigAooooAKKKKACisjxTqM+keFNW1K12faLW0kmj3jI3KpIyK+d7D43fEfVHdNPsLa7ZBlxb2DyFR74PFAH0/RXzdB8e/GWjXqR+IdBtyh6xtDJbyEeoJJ/lXufhHxdpfjTQo9U0uQlCdksT8PE/dWH9e9AG9RRRQAUUUUAFFFFABRRRQAd80UV87eIfHfii1+OZ0SDWbiPTf7Sgi+zgLt2NsyOnQ5P50AfRNFFFABRRRQAUUUUAFFFfPPxd8c+J9B+JKadpes3FrZmGFjEgXGSTnqKAPoaivNfjB431jwRoGm3ekGDzbicxOZo94xtJ45HOa8zsfiz8Vr6wW8tNHW7tmziaPTXZWwcHlTigD6WorwvwR8e57/AFuHR/FVjDayTSeUtzCCgRycAOrE454znj0rofjL4/1vwLFpLaP9mzdNIJPPj3/d24xyPU0Aep0V80w/F/4pzWyXcOiLLbsNyyLpkhRh65B6VveEv2hTcajHYeK9PitVdthu7fIWM/7aHJA9wePSgD3iiue8a61caF4H1XWdPaJp7a3MsJYblJ4x9RXgdh8a/iTqu/8As7Tre88vG/7PYPJtz0zg8UAfTtFfOtl8UPivNf28U3h91ieVVc/2VKMKSM816j8W/Ed14X+Ht5e2E7QXsjxwwSLjKktyRn2BoA7mivKPhv4ymsvhfJ4n8Z608iS3L+W8wGdo4CqAOSSGrgfEH7RGuzam7aBZW1tp6/Kn2mMvI/ucEAfQfnQB9K0Vz/hXXH1LwLpmuapLDE81mtxcP91F4yTz0FeR+Nv2gmhuzaeEIIpo4m/eXtyhKv8A7i8ce5/KgD3yivOvg/401bxv4evr7V/s/nQ3XlJ5EewbdoPqfWvQLi4htLaW5uJFihiQvI7HAVQMkmgCWivmjWvj94pfU72fRbe0TSEm8uFprcscc43HPU4Jx/hXuHw81698T+BNL1jUPL+1XKuZPKXavDsowPoBQB09FeMfEz4zXWg643hzwzax3GooQk08ilwrnoiKPvNyPx4wa5K9+I3xe8KiHUNdsSLN2AxcWaqh9iUwVP40AfSlFcx4D8aWfjrw3HqttGYZFYxXEBOTHIOoz3HIIPvXmnj/AONeo23iF/Dng62Se6jk8l7gx+YWkzgrGvQ4PGTn+tAHuVFfNx+LXxJ8G6lb/wDCW6Z5ltNz5c1uIiw77GXjI9817/oGuWPiTQ7XV9Ok32tym9c9V9QfQg5BoA0qK8E8XfGzW73xK/h/wNZLM6yGIXBi815mHXYvQL7nPrxWPJ8WfiZ4M1KBfFWnrJBJz5VxbrGXHfa6cZ/OgD6TorL8O69Z+JtAs9YsCTb3SbgG6qehU+4IIrL8f+MbfwR4UudVl2vcH93awk/6yU9B9B1PsKAOoor5jsPjn44l1bT7a6isEjupYxzakFkZsZHzfXmvpygAooooAKKKKACiiigAooooAKKKKACiiigAooooAKKKKACiiigAooooAKKKKACiiigAooooAKKKKACiiigAooooAKKKKACiiigAooooAKKKKACiiigAooooAKKKKACiiigDnfHv/JPvEH/YPm/9ANeKfs1f8hzXv+vaL/0I17X49/5J94g/7B83/oBrxP8AZrIGua9kgf6NF1/3jQB7V478MWPivwlf2F5CjOIWe3kI+aKQDKsD256+orwj9nPVZrfxnf6YGPkXdoZCueNyMMH8mNe0/EPxxpfhPwveyy3cLX0sLR21urgu7kYBx6DqT7V45+zpoc9x4j1PWcMsFtbG3V8cF3IOPwC/qKAJPG/xE8UeMvHLeFPCNzJbWwmNshgfY0zD7zM/UKMHp2FZ/iLQviR8K4rfWf8AhIZbi2aQK7R3DyIrHna6v1Bx1qn8J54tH+NYh1EiOUyXFsDJxiU5AH1JBH417H8dr21tfhfewTuvm3MsUcKE8swYMcfQA0Acl4t8Zal4u+C1t4p0m8udOv7G6WO9S0mZOvynoc4yyEZ9a6X4YeMJrj4OT6vqN1JcXGmi4Essr7mbaC65J68ECuT+DXh6TWvhF4osZUIi1CR44Se7CMYP4Nj8q850DxSdH+GPizw+7bLi7ngEaE84JIk/RQPxoA2fhn478RD4jaP/AGtq9/PZX0rQlJ52MbFsgEAnHDYrrvj34r1ew8SaPpGjald2j+QZJFtpWQuXbC5x1+6fzrB8d+F5fDHw28B6xAhS5siDMQOjyHzhn6EEUCeL4jftC2U8OJLKNopcg5GyOMMf/HuPxoAtfGTVfEHhebwzp9rrmowyLpiidkuXBkkBwWYg8n3p19oPxT8b+HoPEEd+9tZrbq1rYpdskjoq/f46s2M5Jyc1H+0n/wAjTo3/AF5N/wChmvffDageEtJUABRYwgAf7goA8Z+A/wAQNY1TWLnw3rF3LeKIDPbyzNudCpAZSTyQc556YrkPFP8Aycgf+wtbfyjqX4If8lhl/wCuNx/OovFP/JyB/wCwtbfyjoA9R+NPxLvPB9tbaRozrHqd2hkecgEwx9AQP7xOevTBrz+3+H3xRv8Aw+PEw166+0vH56WzXsgmZcZHsCR2zVf9oO3lg+JFtcyqTBLZxlOODtZsj/PrX0hp2qWM3hy21SOeMWJtlmEm4bVTbnr7UAeUfBX4n6j4kuZvDuvS+dfRRmW3uGGGkUfeVvUjOc+mapeM1+KPjHxjLpOlW97pGiJK0Uc+TEjqOsjuOSDjgD1HFcT8Hgb340C8tgRbp9pnYgdIyGA/VhW5B438bfFHx3Nouh6wuiWSiRkEfBEanGSR8zMeOBgc0AZHibT/AIgfCO7sb4+JJLiG4YhWSd3QsvJV0f2r1rxF8UW074Q2Xiq3hjXUNRjWOCJuVWU53H3A2sfyryH4ueE9W8MWemf2x4uuNannd9kExb92ABlhlj9Kt+M4JX/Z98EzqCYo5nD4HAJL4/kaAK/hPSfih47Muvafr13GsbkLPPdtGruOoVRxj8MVzfjnU9a1LxvCPENsINWtFitbnHSQqeHGOOQQeOK+g/gbqNlefDKxtrZ0860eSOeMEZDFiwJHuCK8V+Meo2epfFyZ7KRJFhEMMjocguvXn26fhQB6L+0h/wAinon/AF+H/wBFmur+CTAfCfSSWAAabqf+mjVyn7SH/Ip6J/1+H/0Wa4rwV8Hta8V+ErXVrXxGlpb3BcC3KuduGIPQ45xQBnfGy406/wDihKdHaOSTyo45mhwQ03Pp1ONo+orr/wBoZZU0Xwos+fOVJBJn+9tTP611Pgn4D6X4a1aHVdTvm1O5gbfDH5eyNG7MRkliO1c/+0t/x7+Hv96b+SUAen/C/wD5Jj4d/wCvNK8q/aM8M2Nsmm+IraFIrmeU29wVGPM43Kx9xgjP09K9S+GUscfww8PF5FUCyXJJxivIP2gfGmm6vJYeH9NuI7n7JIZ7mWNtyq+NqqCOpwTn8KAOj03VJtV/Zeu5J23SQWclvknkhHwv6YrkPgV4y0DwmmtDW9RW0+0GLytyMd2N2egPqK7aDRJtB/ZlurW5VknksXuHRhgrvbcAfwIrz74L+ANC8cLq51qOdzamLyvKlKY3bs5/IUAe7ab8UvBmralb6fY63HNdXDiOKMRuNzHtyK83/aT1XbY6HpCtzJI9y49gNo/ma7bR/gv4Q0LWLTVbKG8F1ayCWMvcEjI9RXlPxU3+Kfjrp+hqdyRNb2uPTcd7fo36UAenwfDe01/4YeGfD9/PJDb2qxXE4iA3OdpLLntksea80+P+jadoEXhnTtLtI7W1iim2xxjHdOSepPua+k1UKoVRhQMADtXz1+0t/wAfvh7/AK5zfzSgD0zwnpY1v4K6XpZl8oXekrCZNudu5MZx3ri/iN4G0TwR8Gr620q2/evLAJrmTmWU7x1Pp7DivRfht/yTTw5/14Rf+g1z/wAdv+SVX/8A12h/9DFAGD+zf/yJuqf9f/8A7ItV/jv4ynK2/gjRy0l7fFTdLH97aT8kf1Y8n2x61J+ztIYvAusyKMlLxmA9cRrXkeheLdR0vx3P4s1HRX1S+d3kQS7kVHP8Q4PQcAdvwoA7T4meDYfBHwd0LTQFa7k1ATXcg/jlMT5/AdB9PevWPg3/AMkn0L/ck/8ARr14N8R/ijqHjrRbWwvNCGnpBcecJBIzbjtIxyB613/wL8d314lj4QfS1S0traWRbzc2XO/OMYx/EfyoA9As/hZ4asvGB8UJHdPqRne4zJNuTe2cnGPc4rnfjv4q03TPBU+hSMkuoajtEcI5MahgS59OmBWt8TPihY+BLH7PAEudamXMNvniMf339B6DvXnPw8+GOpeM9WHjLxs8kkMziaK3lHzXHoWH8KdMDuPbqAbnwh0y+8K/CTW9buQYnuo5Lq3Rh0VIztb8T+mK4z9nnTo7/wAeXuoXA8yS0tGdC3OHdgM/XG786+jda04aj4d1DTY1VfPtZIUGOBlSBXzd8A9Vj0T4iXWmXxEMl5A1uoc4xKrA7frww+tAHrvxw0uHUfhdqM0iAyWTRzxNjlTuCn9GNcv+zneyXfhPWtMkc+VBchkweVEi84/75z+NdF8dNat9M+Gt3Zu6/aNQdIIkzyQGDMfoAP1FYf7OWlzWvhHUtRkUhL26Cx5HVUGM/mxH4UAdp4U+F/hrwbqsmp6VFcfapIzEWml34BIJxx14rzD9ojxRp14th4atWWe+gn8+cpz5XykBPqc5x7Cum+K3xdj8NeZoOgMs+tyDbJIvzC2z2939u3f0qh8Lfg+9jcReJ/FYM2qOfOhtZPm8pjzvf1f27fXoAdt8KdBufDPw402yvwY7gq08iNx5e8ltp+gxn8a8g1u4uPjV8WotKs5HGgacSDIvTywfnk+rHAHtj3r1b4y6pf6X8Nb9tOLCa4ZLdmQEsEc4bGPbj8a8L+H3xFuvh/plxb2vhb7VcXMm+W5d3VmA+6uNvQc/nQBc+KdtBZfGjTrS2jWK3gWyjijUcKowABX1NXxd4u8ZXXiXxzF4hn00Ws8Zixbbic7MY5IB5r6g+G/jK88b+HptSvdOWxkjuGhESknIABzyB60AdjRRRQAUUUUAFFFFABRRRQAUUUUAFFFFABRRRQAUUUUAFFFFABRRRQAUUUUAFFFFABRRRQAUUUUAFFFFABRRRQAUUUUAFFFFABRRRQAUUUUAFFFFABRRRQAUUUUAFFFFAGX4k0yXWvDOp6XDIkct3bSQo7g7VLKRk47V4HH+zn4jhJMXiGwjJ67RIM/pX0hRQB8+af8As3XUl2sms+IkaL+IW0RLt/wJun5Gvb/D/h7TPC+jw6VpNuILWLkDOSxPVmPcn1rUooA8k+IfwTt/FeqvrWj3q6fqUhDTK6kxyMP4uOVb35zXKw/AXxTrF7C3iXxOslvF8oIkkncL6LuwBX0LRQBnaFolh4c0W20nTYfKtbdNqDqT6knuSeSa8V1b9ny8v/F11qMOqWcenT3hn8gq29ULZK9Meor3uigDl/HvhEeMPBd1oUMkcEjbGgdwdqMpBHT2yPxrj/hb8I7rwHrl3qeoX1rdySQeTCIVYbMkFic/QV6xRQB5V8VfhVqPj/WLG9stRtbVLa3MTLMrEk7ic8D3r0nSrN7DRrKykZWe3t0iZl6EqoGR+VXKKAPH/h/8INU8H+OG1661OznhZJV8uJWDfP06imax8HdV1L4pnxZHqdmlt9tiufJZW34TbkdMZ+WvY6KAOR8f/D/TfH2kJa3btb3UBLW90gy0ZPUEd1PcV5D/AMKH8axwNpcXia3/ALLY5MfnShD9Y8Yr6MooA4j4dfDXTvh/YzCKU3eoXAAnuWXbkD+FR2H868/1/wCAupR+JZNW8J62liskhkVHZ0eEnqFZeo/zzXu9FAHg2q/AHVNT0yGS48Ri81tpCbi6umdlEeOEXqeuTk16Hp3w+t2+F1v4M1p0uFjiKNNCMYbeWVlz3GRXbUUAfOifs8+I7PUXWw8S28Vo5wZV8xHK+hUcH86v6t+zvO2pWkmjapbRW0MUYc3AYySyA5ZzjgZ9K98ooA8/+KfgC98faNp9jZ3lvbNbTmVmmDEEbccYrZ+H/hm48H+DbPRLq4inmty5MkQIU7mLDr9a6eigArzf4r/Di/8AiDHpi2V9bWv2MyFvODHdu24xj6V6RRQB84j9nbxLsEf/AAklkI+m0eZjH0xXV+DvgBpWh38Woa3e/wBqTRNuSAR7IQR0JGSW+nAr2OigDE8YaJN4k8Iano1vKkMt3CY1kkB2qcjriuR+FHw2v/h9/agvb62uheeXs8kMNu3dnOfrXpNFAB05NfNfw8H/AAlf7Qeo6ww3RQS3FwD1AA+RP5j8q+j7iIz20sIdozIhTevVcjGRXGeA/hhpXgG7vbqxu7q5mukVGa42/KAc8YA6n+VAHcV5j8V/hlqHxBuNMksr+2tVs0kVhMrHduK4xj6V6dRQBj+FNHl8P+FNL0ieVJZbO2SFnQHaxAxkZrM+IvhW58Z+DrjRbS4it5ZZI3EkoJUBWB7V1dFAHB/CzwJeeAdCvNPvbyC6ee585WhBAA2gYOfpXdeWn9xfyp1FAHAfFPwBd+PdGsbGxu7e1a3uDMzTKcEbSMDH1rc8CeHJvCfg3TtFuZop57VXDSxAhWy7NxnnvXR0UAeCeK/gNrniLxXqmsJrdksd5cPKiSByyqTwDx2HFUB+z94sAAHim2AAwAGl4r6KooA87+F3gDVvAw1IapqsV99qMezYXOzbnP3vrWD8Q/ggniPWJNc8P3sdjqErb5opAQjv/fBHKn8PevYqKAPnex+A3inWdSim8WeIFeCPglZnnkK+ilgAv+eK9703SrTRtIg0vTohBa28flxIOw/x75q7RQB84S/s5+IZbl5zr9gZHcuWKyZyTnOcdam/4Z/8W/8AQ1W3/fctfRNFAHHfDjwjfeDvDD6Xqd9HfTG4aUSKWIwQOPm+ldf5af3F/KnUUAeP+M/hBqfib4hp4kttSs4bdWhPkyK275MZ6DHOK9fAA6DFL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VbUI7uWxlSwnSC6I/dyOu4Kc9xQAyx1Wy1KS4S0nEjW8nlygAja3pVyvNvB9rrj6nqhttQt41jvv9LDQ58055K+mea3tX1zU7nXv7B0ERLcInmXFzKMrED0GPWgDq6xZtdaLxbb6J9nBWaAzebu6Yzxj8KyDe+JvD97bHU3j1OwncRvJBCQ8RPfA7UXf/JVdP8A+vJ/60AdjRXJX2saxquu3GkaA0MC2gH2m7lXcAx/hAplvq+taHrVrp+vSwXVteHZBdRJsKv6MKAOworltf13Uf7Zg0HQ1j+3SJ5ks0oysS/T1rP1e+8VeG9InuLq6t71GXas0cW1oX7EjoVPSgDpPEGpXulaaLiw0576YuF8tM8A9+K0omZ4UdkKMyglT1U+lcnrevahZeB7HU4JVW7lEO9igIO4c8VZ8Sa9e2H9m2OnrH9u1BtiSS/cTpk/rQB01Fci48YaRLDO88OrwM4WaGOII6g91NdaORmgCrqOp2elWwuL2YRRFwgYgnk9BxVvORmuD+I0OpfYUlF3F/Z5mjUQeX82/J+bd6e1bBv9Q8OaFeX+uXkN4UwYRDHs9gv4mgDpKK4y3j8bajaLfrf2doZF3x2hhzgdgTWromvTXWj3Nxqts1ncWZZbgFSFOBncueooA3qK4qyuvFfiSE6jZXVtptk5P2eN4t7OB3JrS8N67d3tzeaVqsSR6lZkbyn3ZFPRh/nvQB0dFFcFo2r+J/EC3tva3FvB5FwytdSRA4HZFUdT3JNAHe0Vwlrr3iVdSn8OSpbS6oCGS7xiNY8ZLEd+2BUv9p+IdA1+wtdXuoL2zvn8tZEj2FG/yRQB21Fct4g13UF1e30LREjN/MnmSSyDKxJ649ao6re+KvDmk3FzdXVvexlcLNHFtaFz0JHQr2oA7eiqGiXMt7oVjdTsGlmgR3IGMkjmq/iTXE8P6O94Y/MlLBIo/wC856UAa9FchbweNvKW9lvLFnI3GxMWBj+7u7GpPCHiC71l9XlvTsit5sRoygGNcHIOOuMUAdXRXE2up+I/FMk9zpNxBp+mxuUieSPe8pHf2FXNG1vU4dcfQNdERujH5lvcxDCyr9PX/CgDqqK5vwtq97eXGp6fqbq95ZT7dwULuQ/dOB9KLjVr2fxxb6RZyKttDAZrv5ASc9Bnt2/OgDoLiXyLaWXGdiFseuBms3w3rLa9osWoNCIS7MNgbOMHHWr1/wD8g66/64v/ACNefeDn16+8ORWmkyQ2UELMJLmZN5dic4Ueg7mgD0miuT0bW9VtdfOg695Tzuhkt7mIYEgHbH5/lVObXPENz4s1PRtNMJ2BfLkkQbYFwMse5POAKAO4oqho8Go29gI9Uu47q53EmSNNox2GKv0AFFFFABRRRQAUUUUAFFFFABRRRQAUUUUAFFFFABRRRQAUUUUAFFFFABRRRQAUUUUAFFFFABRRRQAUUUUAFFFFABRRRQAUUUUAFFFFABRRRQAUUUUAFFFFABRRRQAUUUUAFFFFABRRRQAUUUUAFFFFABRRRQAUUUUAFFFFAHGeBSBqPiNc/ML8kj86borrZfEbXLa4IWW6VJISf4hjoP8APatWfwdpsus/2pHJdW9w0gkcQy7Vcg55HvVrWvDmn68Izdo6zRf6ueJtrr9DQBPqWsWOkCE3k2wzOI41ClizH0Arnbv/AJKrp/8A15P/AFq/pvg3TrC/S+klub25j/1b3Um/Z9B61oSaJay6/DrLNL9qiiMSgMNuDnqMdeaAOI0jSZbrxTr1odXvNPuBcGQJAwHmqSSG569R+daV94atIrywTU/E97JJ5wa3imZTucHsMVu6z4X07W5kuJhLDdRjC3ED7Hx6Z71FpXhDTdLvRe7ri7uwMLNcybyv09KAMae5j0T4myXN8wjt7+1VIpn+6GGOM9un61a8d6zZJ4YurRJo5p7hNqJGwYgZBLHHQD1qbxXqWn201vaa1pRn0ybk3WNwib0IAyPqDXNandeGE0e40zwxbLcX98oiHkoxIGe5PQUAXPE3/JMdM+lv/Kug1yx0XV47HTtSuBFdMN1ttfbJnH8NSy+HINQ8NWek3zSBYUj3GJgDuUeuKsav4f0/W7WOG8jbMXMUqNtdD7GgDlNWTXPBlql/FrTX9msio1vdL8xB9DXbm9t47aKe4lSBZANvmsF5PbnvWDb+CNPS6invLm9vzEcxpdTblU/StDXfDtj4hghivfN2wvvUxtg/SgDH+I3/ACLMZ7C7iJP40fEKJ5vCHmRgusUscr4/uj/9ddDqGlWeqaY2n3Ue63YAYBwRjoQfWqukeHbTSLOe0jluLiGb7yXL7wBjGBx0oAvWN1BeafBcwOrQyRhlIPGMVh6tqFt4g8K6zHpkhnaKN42IUgFgMkA9/wAKgf4f6ZudYLvULe3c5a3inwldDp2nWmlWMdnZQiKFOijue5PqaAOL8M6HJqnh+0uLbxJqMS7NrRRuMRkdVx2rU0LR7Gy8S3Uy63Nf6gsOyZJCCVXIxnFSXPgXTJbqSe2nvLEynMiWs21W/DtWro+hWGhW7RWMRG85kkc7nc+pNAF2K5t5pJI4p45JIjiRVcEqfcdq5H4ef8eWq/8AX/JW5pXhuw0fUby+tRL5t2cvvfIHOcD8al0fRLXQ4riO1aVhPKZn8xgfmPpx0oA5+3/5Kvef9eC/0o8b/wDIU8N/9f3+FdAmiWsevyayGl+1SRCEjcNu0e2OvFGqaJa6tPZTXDShrOXzY9jAAn346UAczd3EeifEz7XfMI7a+tRHHM33VYY4J7dP1q3441mxj8M3Vqk8c09wm1I42DHHdjjoB61N4r1KxtJLe21nSjcaZN965xuETe4AyPqDXNald+FotHudO8M2y3F/fL5Q8lGLYJ7k9B7UAdp4fmit/CWmyzSJHGtrGWd2AA4Hc1jeP0aXQ7PUIB50NrdJO+w5BT1+nT861v8AhH4bzwpb6LfltqwojmNsEMoHT8addqvh3wz5VlYPew20YXyN3zMnfsc/SgCdPEGkvpwvxfwC3K7txcZHtjrn2rkPB7NqNv4qeKNka5lYohGCNytimW9/8PYtuoC3hjuB83kNGxZW9AvTNa/ga3uTHqeqXELQrqFyZo0cYO3nB/WgB3w7uIpPCcNupAmtnaOVO4OSeaq6o63vxM0eG3IZ7SF3nK/wgg8H/PetLUPBem3t897DLdWVxJ/rGtZdgf6irui+HdP0FJPsiOZZf9ZNK253+poAxtS26J47stSJCW2oRNbzsegdeVJ/KneC4zcpqXiCcbWv52KFu0S8D/PtW5reiWmv6f8AY7zzBHuDhozhgR6GpU0u1j0gaWqEWoh8nGeduMdfWgBLi4hutJuZbeaOWMxPh42DA8HuK5v4a3UMvhZbdGXzYZWEi55GTkGtzSfD9lo2kvptqZfJcsWLtljkYNZg8CaUlnDBby3cEkIIW4il2yEE5wSByKAKWsut58SNEt7chpLZHkm2/wAI9D/nvT9C/wCSjeIv+ucf8hW1onhrT9B8x7VZHnl/1k8zbnb8fSprXRLWz1m81SNpTcXYVZAzAqMdMDFAGlRRRQAUUUUAFFFFABRRRQAUUUUAFFFFABRRRQAUUUUAFFFFABRRRQAUUUUAFFFFABRRRQAUUUUAFFFFABRRRQAUUUUAFFFFABRRRQAUUUUAFFFFABRRRQAUUUUAFFFFABRRRQAUUUUAFFFFABRRRQAUUUUAFFFFABRRRQAUUUUAFFFFABRRRQAUUUUANdFkQo6hlPUEZBqOG0trckwW8URPUogXP5VNRQAUUUUAFFFFABRRRQAUUUUAFFFFABRRRQAUUUUAIyK6lXUMp6gjINRQ2ltbsWgt4oiepRAP5VNRQAUUUUAVzY2Zl802sBkzneYxn86s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Z"/>
          <p:cNvSpPr>
            <a:spLocks noChangeAspect="1" noChangeArrowheads="1"/>
          </p:cNvSpPr>
          <p:nvPr/>
        </p:nvSpPr>
        <p:spPr bwMode="auto">
          <a:xfrm>
            <a:off x="5434396" y="2792094"/>
            <a:ext cx="1957806" cy="19578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694" y="2945329"/>
            <a:ext cx="3300532" cy="3161899"/>
          </a:xfrm>
          <a:prstGeom prst="rect">
            <a:avLst/>
          </a:prstGeom>
        </p:spPr>
      </p:pic>
    </p:spTree>
    <p:extLst>
      <p:ext uri="{BB962C8B-B14F-4D97-AF65-F5344CB8AC3E}">
        <p14:creationId xmlns:p14="http://schemas.microsoft.com/office/powerpoint/2010/main" val="383042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430414" y="65314"/>
            <a:ext cx="5617030" cy="6720852"/>
          </a:xfrm>
          <a:prstGeom prst="rect">
            <a:avLst/>
          </a:prstGeom>
        </p:spPr>
      </p:pic>
      <p:sp>
        <p:nvSpPr>
          <p:cNvPr id="2" name="CaixaDeTexto 1"/>
          <p:cNvSpPr txBox="1"/>
          <p:nvPr/>
        </p:nvSpPr>
        <p:spPr>
          <a:xfrm>
            <a:off x="83975" y="2621902"/>
            <a:ext cx="3909527" cy="1323439"/>
          </a:xfrm>
          <a:prstGeom prst="rect">
            <a:avLst/>
          </a:prstGeom>
          <a:noFill/>
        </p:spPr>
        <p:txBody>
          <a:bodyPr wrap="square" rtlCol="0">
            <a:spAutoFit/>
          </a:bodyPr>
          <a:lstStyle/>
          <a:p>
            <a:pPr algn="ctr"/>
            <a:r>
              <a:rPr lang="pt-BR" sz="4000" dirty="0" smtClean="0">
                <a:solidFill>
                  <a:schemeClr val="bg1"/>
                </a:solidFill>
                <a:latin typeface="Arial Black" panose="020B0A04020102020204" pitchFamily="34" charset="0"/>
              </a:rPr>
              <a:t>O ETP no TCEMG</a:t>
            </a:r>
            <a:endParaRPr lang="pt-BR" sz="4000" dirty="0">
              <a:solidFill>
                <a:schemeClr val="bg1"/>
              </a:solidFill>
              <a:latin typeface="Arial Black" panose="020B0A04020102020204" pitchFamily="34" charset="0"/>
            </a:endParaRPr>
          </a:p>
        </p:txBody>
      </p:sp>
      <p:sp>
        <p:nvSpPr>
          <p:cNvPr id="3" name="Seta para a Direita 2"/>
          <p:cNvSpPr/>
          <p:nvPr/>
        </p:nvSpPr>
        <p:spPr>
          <a:xfrm>
            <a:off x="3881535" y="2845082"/>
            <a:ext cx="923731" cy="8770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03766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865386" y="72104"/>
            <a:ext cx="5003570" cy="6711251"/>
          </a:xfrm>
          <a:prstGeom prst="rect">
            <a:avLst/>
          </a:prstGeom>
        </p:spPr>
      </p:pic>
      <p:pic>
        <p:nvPicPr>
          <p:cNvPr id="6" name="Imagem 5"/>
          <p:cNvPicPr>
            <a:picLocks noChangeAspect="1"/>
          </p:cNvPicPr>
          <p:nvPr/>
        </p:nvPicPr>
        <p:blipFill>
          <a:blip r:embed="rId3"/>
          <a:stretch>
            <a:fillRect/>
          </a:stretch>
        </p:blipFill>
        <p:spPr>
          <a:xfrm>
            <a:off x="6493260" y="72104"/>
            <a:ext cx="4955401" cy="6711251"/>
          </a:xfrm>
          <a:prstGeom prst="rect">
            <a:avLst/>
          </a:prstGeom>
        </p:spPr>
      </p:pic>
    </p:spTree>
    <p:extLst>
      <p:ext uri="{BB962C8B-B14F-4D97-AF65-F5344CB8AC3E}">
        <p14:creationId xmlns:p14="http://schemas.microsoft.com/office/powerpoint/2010/main" val="2410828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47F4B-F146-FD4F-B3C6-A98E69249FD5}"/>
              </a:ext>
            </a:extLst>
          </p:cNvPr>
          <p:cNvSpPr>
            <a:spLocks noGrp="1"/>
          </p:cNvSpPr>
          <p:nvPr>
            <p:ph type="title"/>
          </p:nvPr>
        </p:nvSpPr>
        <p:spPr>
          <a:xfrm>
            <a:off x="627184" y="1385033"/>
            <a:ext cx="10515600" cy="1325563"/>
          </a:xfrm>
        </p:spPr>
        <p:txBody>
          <a:bodyPr/>
          <a:lstStyle/>
          <a:p>
            <a:pPr algn="ctr"/>
            <a:r>
              <a:rPr lang="pt-BR" b="1" dirty="0" smtClean="0">
                <a:solidFill>
                  <a:schemeClr val="accent1">
                    <a:lumMod val="75000"/>
                  </a:schemeClr>
                </a:solidFill>
                <a:latin typeface="Arial Black" panose="020B0A04020102020204" pitchFamily="34" charset="0"/>
              </a:rPr>
              <a:t>Elaboração facultada</a:t>
            </a:r>
            <a:endParaRPr lang="pt-BR" b="1" dirty="0">
              <a:solidFill>
                <a:schemeClr val="accent1">
                  <a:lumMod val="75000"/>
                </a:schemeClr>
              </a:solidFill>
              <a:latin typeface="Arial Black" panose="020B0A04020102020204" pitchFamily="34" charset="0"/>
            </a:endParaRPr>
          </a:p>
        </p:txBody>
      </p:sp>
      <p:graphicFrame>
        <p:nvGraphicFramePr>
          <p:cNvPr id="4" name="Diagrama 3"/>
          <p:cNvGraphicFramePr/>
          <p:nvPr>
            <p:extLst>
              <p:ext uri="{D42A27DB-BD31-4B8C-83A1-F6EECF244321}">
                <p14:modId xmlns:p14="http://schemas.microsoft.com/office/powerpoint/2010/main" val="2760495469"/>
              </p:ext>
            </p:extLst>
          </p:nvPr>
        </p:nvGraphicFramePr>
        <p:xfrm>
          <a:off x="448406" y="3015761"/>
          <a:ext cx="113157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084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47F4B-F146-FD4F-B3C6-A98E69249FD5}"/>
              </a:ext>
            </a:extLst>
          </p:cNvPr>
          <p:cNvSpPr>
            <a:spLocks noGrp="1"/>
          </p:cNvSpPr>
          <p:nvPr>
            <p:ph type="title"/>
          </p:nvPr>
        </p:nvSpPr>
        <p:spPr>
          <a:xfrm>
            <a:off x="747345" y="1842233"/>
            <a:ext cx="10515600" cy="1325563"/>
          </a:xfrm>
        </p:spPr>
        <p:txBody>
          <a:bodyPr/>
          <a:lstStyle/>
          <a:p>
            <a:pPr algn="ctr"/>
            <a:r>
              <a:rPr lang="pt-BR" b="1" dirty="0" smtClean="0">
                <a:solidFill>
                  <a:schemeClr val="accent1">
                    <a:lumMod val="75000"/>
                  </a:schemeClr>
                </a:solidFill>
                <a:latin typeface="Arial Black" panose="020B0A04020102020204" pitchFamily="34" charset="0"/>
              </a:rPr>
              <a:t>Elaboração dispensada</a:t>
            </a:r>
            <a:endParaRPr lang="pt-BR" b="1" dirty="0">
              <a:solidFill>
                <a:schemeClr val="accent1">
                  <a:lumMod val="75000"/>
                </a:schemeClr>
              </a:solidFill>
              <a:latin typeface="Arial Black" panose="020B0A04020102020204" pitchFamily="34" charset="0"/>
            </a:endParaRPr>
          </a:p>
        </p:txBody>
      </p:sp>
      <p:graphicFrame>
        <p:nvGraphicFramePr>
          <p:cNvPr id="4" name="Diagrama 3"/>
          <p:cNvGraphicFramePr/>
          <p:nvPr>
            <p:extLst>
              <p:ext uri="{D42A27DB-BD31-4B8C-83A1-F6EECF244321}">
                <p14:modId xmlns:p14="http://schemas.microsoft.com/office/powerpoint/2010/main" val="3079781348"/>
              </p:ext>
            </p:extLst>
          </p:nvPr>
        </p:nvGraphicFramePr>
        <p:xfrm>
          <a:off x="123092" y="3006968"/>
          <a:ext cx="11764106" cy="3428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6225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54718" y="3205016"/>
            <a:ext cx="5335750" cy="2194907"/>
          </a:xfrm>
          <a:prstGeom prst="rect">
            <a:avLst/>
          </a:prstGeom>
        </p:spPr>
      </p:pic>
      <p:sp>
        <p:nvSpPr>
          <p:cNvPr id="5" name="CaixaDeTexto 4"/>
          <p:cNvSpPr txBox="1"/>
          <p:nvPr/>
        </p:nvSpPr>
        <p:spPr>
          <a:xfrm>
            <a:off x="1098065" y="1184530"/>
            <a:ext cx="4455711" cy="1323439"/>
          </a:xfrm>
          <a:prstGeom prst="rect">
            <a:avLst/>
          </a:prstGeom>
          <a:noFill/>
        </p:spPr>
        <p:txBody>
          <a:bodyPr wrap="square" rtlCol="0">
            <a:spAutoFit/>
          </a:bodyPr>
          <a:lstStyle/>
          <a:p>
            <a:pPr algn="ctr"/>
            <a:r>
              <a:rPr lang="pt-BR" sz="4000" dirty="0" smtClean="0">
                <a:solidFill>
                  <a:schemeClr val="bg1"/>
                </a:solidFill>
                <a:latin typeface="Arial Black" panose="020B0A04020102020204" pitchFamily="34" charset="0"/>
              </a:rPr>
              <a:t>A dispensa do ETP no TCEMG</a:t>
            </a:r>
            <a:endParaRPr lang="pt-BR" sz="4000" dirty="0">
              <a:solidFill>
                <a:schemeClr val="bg1"/>
              </a:solidFill>
              <a:latin typeface="Arial Black" panose="020B0A04020102020204" pitchFamily="34" charset="0"/>
            </a:endParaRPr>
          </a:p>
        </p:txBody>
      </p:sp>
      <p:pic>
        <p:nvPicPr>
          <p:cNvPr id="7" name="Imagem 6"/>
          <p:cNvPicPr>
            <a:picLocks noChangeAspect="1"/>
          </p:cNvPicPr>
          <p:nvPr/>
        </p:nvPicPr>
        <p:blipFill>
          <a:blip r:embed="rId3"/>
          <a:stretch>
            <a:fillRect/>
          </a:stretch>
        </p:blipFill>
        <p:spPr>
          <a:xfrm>
            <a:off x="6615404" y="959184"/>
            <a:ext cx="5268698" cy="5898816"/>
          </a:xfrm>
          <a:prstGeom prst="rect">
            <a:avLst/>
          </a:prstGeom>
        </p:spPr>
      </p:pic>
    </p:spTree>
    <p:extLst>
      <p:ext uri="{BB962C8B-B14F-4D97-AF65-F5344CB8AC3E}">
        <p14:creationId xmlns:p14="http://schemas.microsoft.com/office/powerpoint/2010/main" val="3783226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1866123" y="3508309"/>
            <a:ext cx="2472612" cy="646331"/>
          </a:xfrm>
          <a:prstGeom prst="rect">
            <a:avLst/>
          </a:prstGeom>
          <a:solidFill>
            <a:schemeClr val="bg1">
              <a:lumMod val="85000"/>
            </a:schemeClr>
          </a:solidFill>
        </p:spPr>
        <p:txBody>
          <a:bodyPr wrap="square" rtlCol="0">
            <a:spAutoFit/>
          </a:bodyPr>
          <a:lstStyle/>
          <a:p>
            <a:pPr algn="ctr"/>
            <a:r>
              <a:rPr lang="pt-BR" b="1" dirty="0" smtClean="0">
                <a:latin typeface="Arial Black" panose="020B0A04020102020204" pitchFamily="34" charset="0"/>
              </a:rPr>
              <a:t>Interesse público envolvido</a:t>
            </a:r>
            <a:endParaRPr lang="pt-BR" b="1" dirty="0">
              <a:latin typeface="Arial Black" panose="020B0A04020102020204" pitchFamily="34" charset="0"/>
            </a:endParaRPr>
          </a:p>
        </p:txBody>
      </p:sp>
      <p:sp>
        <p:nvSpPr>
          <p:cNvPr id="5" name="CaixaDeTexto 4"/>
          <p:cNvSpPr txBox="1"/>
          <p:nvPr/>
        </p:nvSpPr>
        <p:spPr>
          <a:xfrm>
            <a:off x="7277878" y="3231310"/>
            <a:ext cx="3498979" cy="923330"/>
          </a:xfrm>
          <a:prstGeom prst="rect">
            <a:avLst/>
          </a:prstGeom>
          <a:solidFill>
            <a:schemeClr val="bg1">
              <a:lumMod val="85000"/>
            </a:schemeClr>
          </a:solidFill>
        </p:spPr>
        <p:txBody>
          <a:bodyPr wrap="square" rtlCol="0">
            <a:spAutoFit/>
          </a:bodyPr>
          <a:lstStyle/>
          <a:p>
            <a:pPr algn="ctr"/>
            <a:r>
              <a:rPr lang="pt-BR" b="1" dirty="0" smtClean="0">
                <a:latin typeface="Arial Black" panose="020B0A04020102020204" pitchFamily="34" charset="0"/>
              </a:rPr>
              <a:t>Solução com maior viabilidade técnica, econômica e ambiental</a:t>
            </a:r>
            <a:endParaRPr lang="pt-BR" b="1" dirty="0">
              <a:latin typeface="Arial Black" panose="020B0A04020102020204" pitchFamily="34" charset="0"/>
            </a:endParaRPr>
          </a:p>
        </p:txBody>
      </p:sp>
    </p:spTree>
    <p:extLst>
      <p:ext uri="{BB962C8B-B14F-4D97-AF65-F5344CB8AC3E}">
        <p14:creationId xmlns:p14="http://schemas.microsoft.com/office/powerpoint/2010/main" val="710776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BC57067-8486-01AC-3B1F-0E7D1935EF23}"/>
              </a:ext>
            </a:extLst>
          </p:cNvPr>
          <p:cNvSpPr>
            <a:spLocks noGrp="1"/>
          </p:cNvSpPr>
          <p:nvPr>
            <p:ph idx="1"/>
          </p:nvPr>
        </p:nvSpPr>
        <p:spPr>
          <a:xfrm>
            <a:off x="0" y="2245502"/>
            <a:ext cx="6672942" cy="1315452"/>
          </a:xfrm>
        </p:spPr>
        <p:txBody>
          <a:bodyPr>
            <a:noAutofit/>
          </a:bodyPr>
          <a:lstStyle/>
          <a:p>
            <a:pPr marL="0" indent="0" algn="ctr">
              <a:lnSpc>
                <a:spcPct val="120000"/>
              </a:lnSpc>
              <a:buNone/>
            </a:pPr>
            <a:r>
              <a:rPr lang="pt-BR" sz="4400" dirty="0" smtClean="0">
                <a:latin typeface="Arial Black" panose="020B0A04020102020204" pitchFamily="34" charset="0"/>
                <a:cs typeface="Arial" panose="020B0604020202020204" pitchFamily="34" charset="0"/>
              </a:rPr>
              <a:t>Obrigatório ou facultativo?</a:t>
            </a:r>
            <a:endParaRPr lang="pt-BR" sz="44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25459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lipse 7"/>
          <p:cNvSpPr/>
          <p:nvPr/>
        </p:nvSpPr>
        <p:spPr>
          <a:xfrm>
            <a:off x="298578" y="149290"/>
            <a:ext cx="1651519" cy="1595535"/>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Conteúdo 2">
            <a:extLst>
              <a:ext uri="{FF2B5EF4-FFF2-40B4-BE49-F238E27FC236}">
                <a16:creationId xmlns:a16="http://schemas.microsoft.com/office/drawing/2014/main" id="{3BC57067-8486-01AC-3B1F-0E7D1935EF23}"/>
              </a:ext>
            </a:extLst>
          </p:cNvPr>
          <p:cNvSpPr>
            <a:spLocks noGrp="1"/>
          </p:cNvSpPr>
          <p:nvPr>
            <p:ph idx="1"/>
          </p:nvPr>
        </p:nvSpPr>
        <p:spPr>
          <a:xfrm>
            <a:off x="1500674" y="1928262"/>
            <a:ext cx="10515600" cy="4351338"/>
          </a:xfrm>
        </p:spPr>
        <p:txBody>
          <a:bodyPr>
            <a:normAutofit/>
          </a:bodyPr>
          <a:lstStyle/>
          <a:p>
            <a:pPr marL="0" indent="0">
              <a:lnSpc>
                <a:spcPct val="120000"/>
              </a:lnSpc>
              <a:buNone/>
            </a:pPr>
            <a:r>
              <a:rPr lang="pt-BR" sz="2400" dirty="0" smtClean="0">
                <a:solidFill>
                  <a:schemeClr val="bg1"/>
                </a:solidFill>
                <a:latin typeface="Arial" panose="020B0604020202020204" pitchFamily="34" charset="0"/>
                <a:cs typeface="Arial" panose="020B0604020202020204" pitchFamily="34" charset="0"/>
              </a:rPr>
              <a:t>“O</a:t>
            </a:r>
            <a:r>
              <a:rPr lang="pt-BR" sz="2400" dirty="0">
                <a:solidFill>
                  <a:schemeClr val="bg1"/>
                </a:solidFill>
                <a:latin typeface="Arial" panose="020B0604020202020204" pitchFamily="34" charset="0"/>
                <a:cs typeface="Arial" panose="020B0604020202020204" pitchFamily="34" charset="0"/>
              </a:rPr>
              <a:t> </a:t>
            </a:r>
            <a:r>
              <a:rPr lang="pt-BR" sz="2400" b="1" dirty="0">
                <a:solidFill>
                  <a:schemeClr val="bg1"/>
                </a:solidFill>
                <a:latin typeface="Arial" panose="020B0604020202020204" pitchFamily="34" charset="0"/>
                <a:cs typeface="Arial" panose="020B0604020202020204" pitchFamily="34" charset="0"/>
              </a:rPr>
              <a:t>estudo</a:t>
            </a:r>
            <a:r>
              <a:rPr lang="pt-BR" sz="2400" dirty="0">
                <a:solidFill>
                  <a:schemeClr val="bg1"/>
                </a:solidFill>
                <a:latin typeface="Arial" panose="020B0604020202020204" pitchFamily="34" charset="0"/>
                <a:cs typeface="Arial" panose="020B0604020202020204" pitchFamily="34" charset="0"/>
              </a:rPr>
              <a:t> </a:t>
            </a:r>
            <a:r>
              <a:rPr lang="pt-BR" sz="2400" b="1" dirty="0">
                <a:solidFill>
                  <a:schemeClr val="bg1"/>
                </a:solidFill>
                <a:latin typeface="Arial" panose="020B0604020202020204" pitchFamily="34" charset="0"/>
                <a:cs typeface="Arial" panose="020B0604020202020204" pitchFamily="34" charset="0"/>
              </a:rPr>
              <a:t>técnico</a:t>
            </a:r>
            <a:r>
              <a:rPr lang="pt-BR" sz="2400" dirty="0">
                <a:solidFill>
                  <a:schemeClr val="bg1"/>
                </a:solidFill>
                <a:latin typeface="Arial" panose="020B0604020202020204" pitchFamily="34" charset="0"/>
                <a:cs typeface="Arial" panose="020B0604020202020204" pitchFamily="34" charset="0"/>
              </a:rPr>
              <a:t> </a:t>
            </a:r>
            <a:r>
              <a:rPr lang="pt-BR" sz="2400" b="1" dirty="0">
                <a:solidFill>
                  <a:schemeClr val="bg1"/>
                </a:solidFill>
                <a:latin typeface="Arial" panose="020B0604020202020204" pitchFamily="34" charset="0"/>
                <a:cs typeface="Arial" panose="020B0604020202020204" pitchFamily="34" charset="0"/>
              </a:rPr>
              <a:t>preliminar</a:t>
            </a:r>
            <a:r>
              <a:rPr lang="pt-BR" sz="2400" dirty="0">
                <a:solidFill>
                  <a:schemeClr val="bg1"/>
                </a:solidFill>
                <a:latin typeface="Arial" panose="020B0604020202020204" pitchFamily="34" charset="0"/>
                <a:cs typeface="Arial" panose="020B0604020202020204" pitchFamily="34" charset="0"/>
              </a:rPr>
              <a:t> ETP é, em regra, </a:t>
            </a:r>
            <a:r>
              <a:rPr lang="pt-BR" sz="2400" b="1" dirty="0">
                <a:solidFill>
                  <a:srgbClr val="FF9900"/>
                </a:solidFill>
                <a:latin typeface="Arial" panose="020B0604020202020204" pitchFamily="34" charset="0"/>
                <a:cs typeface="Arial" panose="020B0604020202020204" pitchFamily="34" charset="0"/>
              </a:rPr>
              <a:t>obrigatório</a:t>
            </a:r>
            <a:r>
              <a:rPr lang="pt-BR" sz="2400" dirty="0">
                <a:solidFill>
                  <a:schemeClr val="bg1"/>
                </a:solidFill>
                <a:latin typeface="Arial" panose="020B0604020202020204" pitchFamily="34" charset="0"/>
                <a:cs typeface="Arial" panose="020B0604020202020204" pitchFamily="34" charset="0"/>
              </a:rPr>
              <a:t> nas modalidades de licitação previstas na Lei 14.133/2021, porquanto constitui importante instrumento de planejamento das contratações públicas nos termos do inciso XX, do art. 6º desse mesmo diploma legal. Contudo, dependendo das particularidades do objeto licitado, das condições da contratação e da modalidade licitatória, a elaboração do ETP poderá ser </a:t>
            </a:r>
            <a:r>
              <a:rPr lang="pt-BR" sz="2400" b="1" dirty="0">
                <a:solidFill>
                  <a:srgbClr val="FF9900"/>
                </a:solidFill>
                <a:latin typeface="Arial" panose="020B0604020202020204" pitchFamily="34" charset="0"/>
                <a:cs typeface="Arial" panose="020B0604020202020204" pitchFamily="34" charset="0"/>
              </a:rPr>
              <a:t>facultada ou dispensada</a:t>
            </a:r>
            <a:r>
              <a:rPr lang="pt-BR" sz="2400" dirty="0">
                <a:solidFill>
                  <a:schemeClr val="bg1"/>
                </a:solidFill>
                <a:latin typeface="Arial" panose="020B0604020202020204" pitchFamily="34" charset="0"/>
                <a:cs typeface="Arial" panose="020B0604020202020204" pitchFamily="34" charset="0"/>
              </a:rPr>
              <a:t>, devendo o agente público responsável justificar expressamente em cada caso nos autos do Processo Administrativo as razões e os fundamentos da decisão de não elaboração do ETP</a:t>
            </a:r>
            <a:r>
              <a:rPr lang="pt-BR" sz="2400" dirty="0" smtClean="0">
                <a:solidFill>
                  <a:schemeClr val="bg1"/>
                </a:solidFill>
                <a:latin typeface="Arial" panose="020B0604020202020204" pitchFamily="34" charset="0"/>
                <a:cs typeface="Arial" panose="020B0604020202020204" pitchFamily="34" charset="0"/>
              </a:rPr>
              <a:t>.”</a:t>
            </a:r>
            <a:endParaRPr lang="pt-BR" sz="2400" dirty="0">
              <a:solidFill>
                <a:schemeClr val="bg1"/>
              </a:solidFill>
              <a:latin typeface="Arial" panose="020B0604020202020204" pitchFamily="34" charset="0"/>
              <a:cs typeface="Arial" panose="020B0604020202020204" pitchFamily="34" charset="0"/>
            </a:endParaRPr>
          </a:p>
        </p:txBody>
      </p:sp>
      <p:sp>
        <p:nvSpPr>
          <p:cNvPr id="7" name="CaixaDeTexto 6"/>
          <p:cNvSpPr txBox="1"/>
          <p:nvPr/>
        </p:nvSpPr>
        <p:spPr>
          <a:xfrm>
            <a:off x="501163" y="485392"/>
            <a:ext cx="1274763" cy="923330"/>
          </a:xfrm>
          <a:prstGeom prst="rect">
            <a:avLst/>
          </a:prstGeom>
          <a:noFill/>
        </p:spPr>
        <p:txBody>
          <a:bodyPr wrap="square" rtlCol="0">
            <a:spAutoFit/>
          </a:bodyPr>
          <a:lstStyle/>
          <a:p>
            <a:pPr algn="ctr"/>
            <a:r>
              <a:rPr lang="pt-BR" dirty="0" smtClean="0">
                <a:solidFill>
                  <a:schemeClr val="tx2">
                    <a:lumMod val="90000"/>
                    <a:lumOff val="10000"/>
                  </a:schemeClr>
                </a:solidFill>
                <a:latin typeface="Broadway" panose="04040905080B02020502" pitchFamily="82" charset="0"/>
              </a:rPr>
              <a:t>Decisão do TCEMG</a:t>
            </a:r>
            <a:endParaRPr lang="pt-BR" dirty="0">
              <a:solidFill>
                <a:schemeClr val="tx2">
                  <a:lumMod val="90000"/>
                  <a:lumOff val="10000"/>
                </a:schemeClr>
              </a:solidFill>
              <a:latin typeface="Broadway" panose="04040905080B02020502" pitchFamily="82" charset="0"/>
            </a:endParaRPr>
          </a:p>
        </p:txBody>
      </p:sp>
    </p:spTree>
    <p:extLst>
      <p:ext uri="{BB962C8B-B14F-4D97-AF65-F5344CB8AC3E}">
        <p14:creationId xmlns:p14="http://schemas.microsoft.com/office/powerpoint/2010/main" val="75024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BC57067-8486-01AC-3B1F-0E7D1935EF23}"/>
              </a:ext>
            </a:extLst>
          </p:cNvPr>
          <p:cNvSpPr>
            <a:spLocks noGrp="1"/>
          </p:cNvSpPr>
          <p:nvPr>
            <p:ph idx="1"/>
          </p:nvPr>
        </p:nvSpPr>
        <p:spPr>
          <a:xfrm>
            <a:off x="660918" y="612645"/>
            <a:ext cx="10515600" cy="4351338"/>
          </a:xfrm>
        </p:spPr>
        <p:txBody>
          <a:bodyPr>
            <a:normAutofit/>
          </a:bodyPr>
          <a:lstStyle/>
          <a:p>
            <a:pPr marL="0" indent="0">
              <a:lnSpc>
                <a:spcPct val="100000"/>
              </a:lnSpc>
              <a:spcBef>
                <a:spcPts val="600"/>
              </a:spcBef>
              <a:buNone/>
            </a:pPr>
            <a:r>
              <a:rPr lang="pt-BR" sz="2400" dirty="0" smtClean="0">
                <a:solidFill>
                  <a:schemeClr val="bg1"/>
                </a:solidFill>
                <a:latin typeface="Arial" panose="020B0604020202020204" pitchFamily="34" charset="0"/>
                <a:cs typeface="Arial" panose="020B0604020202020204" pitchFamily="34" charset="0"/>
              </a:rPr>
              <a:t>Consulta n. 1.102.289</a:t>
            </a:r>
          </a:p>
          <a:p>
            <a:pPr marL="0" indent="0">
              <a:lnSpc>
                <a:spcPct val="100000"/>
              </a:lnSpc>
              <a:spcBef>
                <a:spcPts val="600"/>
              </a:spcBef>
              <a:buNone/>
            </a:pPr>
            <a:r>
              <a:rPr lang="pt-BR" sz="2400" dirty="0" smtClean="0">
                <a:solidFill>
                  <a:schemeClr val="bg1"/>
                </a:solidFill>
                <a:latin typeface="Arial" panose="020B0604020202020204" pitchFamily="34" charset="0"/>
                <a:cs typeface="Arial" panose="020B0604020202020204" pitchFamily="34" charset="0"/>
              </a:rPr>
              <a:t>Tribunal Pleno – TCEMG</a:t>
            </a:r>
          </a:p>
          <a:p>
            <a:pPr marL="0" indent="0">
              <a:lnSpc>
                <a:spcPct val="100000"/>
              </a:lnSpc>
              <a:spcBef>
                <a:spcPts val="600"/>
              </a:spcBef>
              <a:buNone/>
            </a:pPr>
            <a:r>
              <a:rPr lang="pt-BR" sz="2400" dirty="0" smtClean="0">
                <a:solidFill>
                  <a:schemeClr val="bg1"/>
                </a:solidFill>
                <a:latin typeface="Arial" panose="020B0604020202020204" pitchFamily="34" charset="0"/>
                <a:cs typeface="Arial" panose="020B0604020202020204" pitchFamily="34" charset="0"/>
              </a:rPr>
              <a:t>Prolator do voto vencedor Cons. Gilberto Diniz</a:t>
            </a:r>
          </a:p>
          <a:p>
            <a:pPr marL="0" indent="0">
              <a:lnSpc>
                <a:spcPct val="100000"/>
              </a:lnSpc>
              <a:spcBef>
                <a:spcPts val="600"/>
              </a:spcBef>
              <a:buNone/>
            </a:pPr>
            <a:r>
              <a:rPr lang="pt-BR" sz="2400" dirty="0" smtClean="0">
                <a:solidFill>
                  <a:schemeClr val="bg1"/>
                </a:solidFill>
                <a:latin typeface="Arial" panose="020B0604020202020204" pitchFamily="34" charset="0"/>
                <a:cs typeface="Arial" panose="020B0604020202020204" pitchFamily="34" charset="0"/>
              </a:rPr>
              <a:t>Sessão de 15/03/2023</a:t>
            </a:r>
            <a:endParaRPr lang="pt-BR" sz="2400" dirty="0">
              <a:solidFill>
                <a:schemeClr val="bg1"/>
              </a:solidFill>
              <a:latin typeface="Arial" panose="020B0604020202020204" pitchFamily="34" charset="0"/>
              <a:cs typeface="Arial" panose="020B0604020202020204" pitchFamily="34"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167" y="3079960"/>
            <a:ext cx="2561148" cy="2565381"/>
          </a:xfrm>
          <a:prstGeom prst="rect">
            <a:avLst/>
          </a:prstGeom>
        </p:spPr>
      </p:pic>
    </p:spTree>
    <p:extLst>
      <p:ext uri="{BB962C8B-B14F-4D97-AF65-F5344CB8AC3E}">
        <p14:creationId xmlns:p14="http://schemas.microsoft.com/office/powerpoint/2010/main" val="2246618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BC57067-8486-01AC-3B1F-0E7D1935EF23}"/>
              </a:ext>
            </a:extLst>
          </p:cNvPr>
          <p:cNvSpPr>
            <a:spLocks noGrp="1"/>
          </p:cNvSpPr>
          <p:nvPr>
            <p:ph idx="1"/>
          </p:nvPr>
        </p:nvSpPr>
        <p:spPr>
          <a:xfrm>
            <a:off x="385812" y="429962"/>
            <a:ext cx="10515600" cy="4351338"/>
          </a:xfrm>
        </p:spPr>
        <p:txBody>
          <a:bodyPr>
            <a:noAutofit/>
          </a:bodyPr>
          <a:lstStyle/>
          <a:p>
            <a:pPr marL="0" indent="0">
              <a:buNone/>
            </a:pPr>
            <a:r>
              <a:rPr lang="pt-BR" sz="1600" dirty="0">
                <a:solidFill>
                  <a:schemeClr val="bg1"/>
                </a:solidFill>
                <a:latin typeface="Arial" panose="020B0604020202020204" pitchFamily="34" charset="0"/>
                <a:cs typeface="Arial" panose="020B0604020202020204" pitchFamily="34" charset="0"/>
              </a:rPr>
              <a:t>1. O Estudo Técnico Preliminar – ETP - é instrumento essencial ao planejamento das contratações, servindo de subsídio para as demais fases da licitação e de amparo para as decisões do gestor público.</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2. Embora, em regra, a Lei n. 14.133/21 não possibilite a dispensa do ETP, o art. 18, §2º, permite que seja elaborado “ETP simplificado”, hipótese em que o gestor deve justificar a omissão das exigências facultativas.</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2.1. A fim de proporcionar maior segurança jurídica, recomenda-se que conste em </a:t>
            </a:r>
            <a:r>
              <a:rPr lang="pt-BR" sz="1600" b="1" dirty="0">
                <a:solidFill>
                  <a:srgbClr val="FF9900"/>
                </a:solidFill>
                <a:latin typeface="Arial" panose="020B0604020202020204" pitchFamily="34" charset="0"/>
                <a:cs typeface="Arial" panose="020B0604020202020204" pitchFamily="34" charset="0"/>
              </a:rPr>
              <a:t>regulamento</a:t>
            </a:r>
            <a:r>
              <a:rPr lang="pt-BR" sz="1600" dirty="0">
                <a:solidFill>
                  <a:schemeClr val="bg1"/>
                </a:solidFill>
                <a:latin typeface="Arial" panose="020B0604020202020204" pitchFamily="34" charset="0"/>
                <a:cs typeface="Arial" panose="020B0604020202020204" pitchFamily="34" charset="0"/>
              </a:rPr>
              <a:t> as hipóteses em que se poderá elaborar “ETP simplificado” ou dispensar as exigências facultativas.</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3. Nas contratações que utilizem </a:t>
            </a:r>
            <a:r>
              <a:rPr lang="pt-BR" sz="1600" b="1" dirty="0">
                <a:solidFill>
                  <a:srgbClr val="FF9900"/>
                </a:solidFill>
                <a:latin typeface="Arial" panose="020B0604020202020204" pitchFamily="34" charset="0"/>
                <a:cs typeface="Arial" panose="020B0604020202020204" pitchFamily="34" charset="0"/>
              </a:rPr>
              <a:t>catálogo eletrônico de padronização</a:t>
            </a:r>
            <a:r>
              <a:rPr lang="pt-BR" sz="1600" dirty="0">
                <a:solidFill>
                  <a:schemeClr val="bg1"/>
                </a:solidFill>
                <a:latin typeface="Arial" panose="020B0604020202020204" pitchFamily="34" charset="0"/>
                <a:cs typeface="Arial" panose="020B0604020202020204" pitchFamily="34" charset="0"/>
              </a:rPr>
              <a:t>, previsto no art. 19, II, da Lei n. 14.133/21, poderá o ETP ser dispensado, desde que já tenha sido realizado por ocasião da inclusão do item em tal catálogo e conste declaração de que os parâmetros utilizados no estudo anterior não se modificaram.</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4. O art. 72, I, da Lei n. 14.133/21 possibilita a dispensa do Estudo Técnico Preliminar nos casos de </a:t>
            </a:r>
            <a:r>
              <a:rPr lang="pt-BR" sz="1600" b="1" dirty="0">
                <a:solidFill>
                  <a:srgbClr val="FF9900"/>
                </a:solidFill>
                <a:latin typeface="Arial" panose="020B0604020202020204" pitchFamily="34" charset="0"/>
                <a:cs typeface="Arial" panose="020B0604020202020204" pitchFamily="34" charset="0"/>
              </a:rPr>
              <a:t>contratação direta</a:t>
            </a:r>
            <a:r>
              <a:rPr lang="pt-BR" sz="1600" dirty="0">
                <a:solidFill>
                  <a:schemeClr val="bg1"/>
                </a:solidFill>
                <a:latin typeface="Arial" panose="020B0604020202020204" pitchFamily="34" charset="0"/>
                <a:cs typeface="Arial" panose="020B0604020202020204" pitchFamily="34" charset="0"/>
              </a:rPr>
              <a:t>, devendo tal procedimento ser adotado em situações excepcionais, nos termos de regulamento.</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4.1. Cabe ao ente federativo com competência regulamentar realizar uma análise de proporcionalidade das situações em que permitirá a dispensa do ETP, considerando o tempo disponível para a contratação, o valor e a complexidade do objeto, em especial, quanto ao prévio conhecimento da solução a ser contratada.</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4.2. Ainda que regulamentadas as situações em que seja dispensado o ETP, é necessário que conste no processo a devida justificativa para sua dispensa.</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
            </a:r>
            <a:br>
              <a:rPr lang="pt-BR" sz="1600" dirty="0">
                <a:solidFill>
                  <a:schemeClr val="bg1"/>
                </a:solidFill>
                <a:latin typeface="Arial" panose="020B0604020202020204" pitchFamily="34" charset="0"/>
                <a:cs typeface="Arial" panose="020B0604020202020204" pitchFamily="34" charset="0"/>
              </a:rPr>
            </a:br>
            <a:r>
              <a:rPr lang="pt-BR" sz="1600" dirty="0">
                <a:solidFill>
                  <a:schemeClr val="bg1"/>
                </a:solidFill>
                <a:latin typeface="Arial" panose="020B0604020202020204" pitchFamily="34" charset="0"/>
                <a:cs typeface="Arial" panose="020B0604020202020204" pitchFamily="34" charset="0"/>
              </a:rPr>
              <a:t>4.3. A elaboração de ETP simplificado nas licitações ou sua dispensa, nas hipóteses de utilização de catálogo eletrônico de padronização e de contratação direta, deve ser alvo de avaliação e justificação exarada pela autoridade competente, dada a importância de tal instrumento para o planejamento das aquisições públicas, bem como para garantir maior segurança jurídica aos envolvidos na tomada de decisão.</a:t>
            </a:r>
            <a:endParaRPr lang="pt-BR"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068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BC57067-8486-01AC-3B1F-0E7D1935EF23}"/>
              </a:ext>
            </a:extLst>
          </p:cNvPr>
          <p:cNvSpPr>
            <a:spLocks noGrp="1"/>
          </p:cNvSpPr>
          <p:nvPr>
            <p:ph idx="1"/>
          </p:nvPr>
        </p:nvSpPr>
        <p:spPr>
          <a:xfrm>
            <a:off x="385812" y="917125"/>
            <a:ext cx="10515600" cy="4351338"/>
          </a:xfrm>
        </p:spPr>
        <p:txBody>
          <a:bodyPr>
            <a:noAutofit/>
          </a:bodyPr>
          <a:lstStyle/>
          <a:p>
            <a:pPr marL="0" indent="0">
              <a:lnSpc>
                <a:spcPct val="100000"/>
              </a:lnSpc>
              <a:spcBef>
                <a:spcPts val="600"/>
              </a:spcBef>
              <a:buNone/>
            </a:pPr>
            <a:r>
              <a:rPr lang="pt-BR" sz="2400" dirty="0" smtClean="0">
                <a:solidFill>
                  <a:schemeClr val="bg1"/>
                </a:solidFill>
                <a:latin typeface="Arial" panose="020B0604020202020204" pitchFamily="34" charset="0"/>
                <a:cs typeface="Arial" panose="020B0604020202020204" pitchFamily="34" charset="0"/>
              </a:rPr>
              <a:t>Prejulgado 2.414</a:t>
            </a:r>
          </a:p>
          <a:p>
            <a:pPr marL="0" indent="0">
              <a:lnSpc>
                <a:spcPct val="100000"/>
              </a:lnSpc>
              <a:spcBef>
                <a:spcPts val="600"/>
              </a:spcBef>
              <a:buNone/>
            </a:pPr>
            <a:r>
              <a:rPr lang="pt-BR" sz="2400" dirty="0" smtClean="0">
                <a:solidFill>
                  <a:schemeClr val="bg1"/>
                </a:solidFill>
                <a:latin typeface="Arial" panose="020B0604020202020204" pitchFamily="34" charset="0"/>
                <a:cs typeface="Arial" panose="020B0604020202020204" pitchFamily="34" charset="0"/>
              </a:rPr>
              <a:t>Tribunal de Contas do Estado de Santa Catarina</a:t>
            </a:r>
          </a:p>
          <a:p>
            <a:pPr marL="0" indent="0">
              <a:lnSpc>
                <a:spcPct val="100000"/>
              </a:lnSpc>
              <a:spcBef>
                <a:spcPts val="600"/>
              </a:spcBef>
              <a:buNone/>
            </a:pPr>
            <a:r>
              <a:rPr lang="pt-BR" sz="2400" dirty="0" smtClean="0">
                <a:solidFill>
                  <a:schemeClr val="bg1"/>
                </a:solidFill>
                <a:latin typeface="Arial" panose="020B0604020202020204" pitchFamily="34" charset="0"/>
                <a:cs typeface="Arial" panose="020B0604020202020204" pitchFamily="34" charset="0"/>
              </a:rPr>
              <a:t>Relatora Cons. Sabrina </a:t>
            </a:r>
            <a:r>
              <a:rPr lang="pt-BR" sz="2400" dirty="0" err="1" smtClean="0">
                <a:solidFill>
                  <a:schemeClr val="bg1"/>
                </a:solidFill>
                <a:latin typeface="Arial" panose="020B0604020202020204" pitchFamily="34" charset="0"/>
                <a:cs typeface="Arial" panose="020B0604020202020204" pitchFamily="34" charset="0"/>
              </a:rPr>
              <a:t>Iocken</a:t>
            </a:r>
            <a:endParaRPr lang="pt-BR" sz="2400" dirty="0" smtClean="0">
              <a:solidFill>
                <a:schemeClr val="bg1"/>
              </a:solidFill>
              <a:latin typeface="Arial" panose="020B0604020202020204" pitchFamily="34" charset="0"/>
              <a:cs typeface="Arial" panose="020B0604020202020204" pitchFamily="34" charset="0"/>
            </a:endParaRPr>
          </a:p>
          <a:p>
            <a:pPr marL="0" indent="0">
              <a:lnSpc>
                <a:spcPct val="100000"/>
              </a:lnSpc>
              <a:spcBef>
                <a:spcPts val="600"/>
              </a:spcBef>
              <a:buNone/>
            </a:pPr>
            <a:r>
              <a:rPr lang="pt-BR" sz="2400" dirty="0" smtClean="0">
                <a:solidFill>
                  <a:schemeClr val="bg1"/>
                </a:solidFill>
                <a:latin typeface="Arial" panose="020B0604020202020204" pitchFamily="34" charset="0"/>
                <a:cs typeface="Arial" panose="020B0604020202020204" pitchFamily="34" charset="0"/>
              </a:rPr>
              <a:t>Sessão de 28/02/2024</a:t>
            </a:r>
            <a:endParaRPr lang="pt-BR" sz="2400" dirty="0">
              <a:solidFill>
                <a:schemeClr val="bg1"/>
              </a:solidFill>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085" y="3092794"/>
            <a:ext cx="2664070" cy="2664070"/>
          </a:xfrm>
          <a:prstGeom prst="rect">
            <a:avLst/>
          </a:prstGeom>
        </p:spPr>
      </p:pic>
    </p:spTree>
    <p:extLst>
      <p:ext uri="{BB962C8B-B14F-4D97-AF65-F5344CB8AC3E}">
        <p14:creationId xmlns:p14="http://schemas.microsoft.com/office/powerpoint/2010/main" val="1886992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A58F9F-957A-E36F-0A76-D58838BE65B5}"/>
              </a:ext>
            </a:extLst>
          </p:cNvPr>
          <p:cNvSpPr>
            <a:spLocks noGrp="1"/>
          </p:cNvSpPr>
          <p:nvPr>
            <p:ph type="title"/>
          </p:nvPr>
        </p:nvSpPr>
        <p:spPr>
          <a:xfrm>
            <a:off x="0" y="2837633"/>
            <a:ext cx="3517641" cy="1325563"/>
          </a:xfrm>
        </p:spPr>
        <p:txBody>
          <a:bodyPr>
            <a:normAutofit/>
          </a:bodyPr>
          <a:lstStyle/>
          <a:p>
            <a:pPr algn="ctr"/>
            <a:r>
              <a:rPr lang="pt-BR" sz="4000" b="1" dirty="0" smtClean="0">
                <a:solidFill>
                  <a:schemeClr val="bg1"/>
                </a:solidFill>
                <a:latin typeface="Arial Black" panose="020B0A04020102020204" pitchFamily="34" charset="0"/>
              </a:rPr>
              <a:t>Elementos do ETP</a:t>
            </a:r>
            <a:endParaRPr lang="pt-BR" sz="4000" b="1" dirty="0">
              <a:solidFill>
                <a:schemeClr val="bg1"/>
              </a:solidFill>
              <a:latin typeface="Arial Black" panose="020B0A04020102020204" pitchFamily="34" charset="0"/>
            </a:endParaRPr>
          </a:p>
        </p:txBody>
      </p:sp>
      <p:graphicFrame>
        <p:nvGraphicFramePr>
          <p:cNvPr id="5" name="Diagrama 4">
            <a:extLst>
              <a:ext uri="{FF2B5EF4-FFF2-40B4-BE49-F238E27FC236}">
                <a16:creationId xmlns:a16="http://schemas.microsoft.com/office/drawing/2014/main" id="{5FD4C4B3-5F71-2B49-B74B-3AA38A575027}"/>
              </a:ext>
            </a:extLst>
          </p:cNvPr>
          <p:cNvGraphicFramePr/>
          <p:nvPr>
            <p:extLst>
              <p:ext uri="{D42A27DB-BD31-4B8C-83A1-F6EECF244321}">
                <p14:modId xmlns:p14="http://schemas.microsoft.com/office/powerpoint/2010/main" val="3430855763"/>
              </p:ext>
            </p:extLst>
          </p:nvPr>
        </p:nvGraphicFramePr>
        <p:xfrm>
          <a:off x="2261726" y="1287625"/>
          <a:ext cx="10316269" cy="4966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994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A58F9F-957A-E36F-0A76-D58838BE65B5}"/>
              </a:ext>
            </a:extLst>
          </p:cNvPr>
          <p:cNvSpPr>
            <a:spLocks noGrp="1"/>
          </p:cNvSpPr>
          <p:nvPr>
            <p:ph type="title"/>
          </p:nvPr>
        </p:nvSpPr>
        <p:spPr>
          <a:xfrm>
            <a:off x="0" y="2837633"/>
            <a:ext cx="3517641" cy="1325563"/>
          </a:xfrm>
        </p:spPr>
        <p:txBody>
          <a:bodyPr>
            <a:normAutofit/>
          </a:bodyPr>
          <a:lstStyle/>
          <a:p>
            <a:pPr algn="ctr"/>
            <a:r>
              <a:rPr lang="pt-BR" sz="4000" b="1" dirty="0" smtClean="0">
                <a:solidFill>
                  <a:schemeClr val="bg1"/>
                </a:solidFill>
                <a:latin typeface="Arial Black" panose="020B0A04020102020204" pitchFamily="34" charset="0"/>
              </a:rPr>
              <a:t>Elementos do ETP</a:t>
            </a:r>
            <a:endParaRPr lang="pt-BR" sz="4000" b="1" dirty="0">
              <a:solidFill>
                <a:schemeClr val="bg1"/>
              </a:solidFill>
              <a:latin typeface="Arial Black" panose="020B0A04020102020204" pitchFamily="34" charset="0"/>
            </a:endParaRPr>
          </a:p>
        </p:txBody>
      </p:sp>
      <p:graphicFrame>
        <p:nvGraphicFramePr>
          <p:cNvPr id="3" name="Diagrama 2"/>
          <p:cNvGraphicFramePr/>
          <p:nvPr>
            <p:extLst>
              <p:ext uri="{D42A27DB-BD31-4B8C-83A1-F6EECF244321}">
                <p14:modId xmlns:p14="http://schemas.microsoft.com/office/powerpoint/2010/main" val="540343142"/>
              </p:ext>
            </p:extLst>
          </p:nvPr>
        </p:nvGraphicFramePr>
        <p:xfrm>
          <a:off x="3517641" y="831859"/>
          <a:ext cx="7483151" cy="5337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46886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D430440-012C-499E-ACAF-8D6B2F9D03B8}">
  <we:reference id="wa104051163" version="1.2.0.3" store="pt-BR"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4433</TotalTime>
  <Words>774</Words>
  <Application>Microsoft Office PowerPoint</Application>
  <PresentationFormat>Widescreen</PresentationFormat>
  <Paragraphs>39</Paragraphs>
  <Slides>15</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15</vt:i4>
      </vt:variant>
    </vt:vector>
  </HeadingPairs>
  <TitlesOfParts>
    <vt:vector size="21" baseType="lpstr">
      <vt:lpstr>Aptos</vt:lpstr>
      <vt:lpstr>Aptos Display</vt:lpstr>
      <vt:lpstr>Arial</vt:lpstr>
      <vt:lpstr>Arial Black</vt:lpstr>
      <vt:lpstr>Broadway</vt:lpstr>
      <vt:lpstr>Tema do Office</vt:lpstr>
      <vt:lpstr>Estudo Técnico Preliminar</vt:lpstr>
      <vt:lpstr>Apresentação do PowerPoint</vt:lpstr>
      <vt:lpstr>Apresentação do PowerPoint</vt:lpstr>
      <vt:lpstr>Apresentação do PowerPoint</vt:lpstr>
      <vt:lpstr>Apresentação do PowerPoint</vt:lpstr>
      <vt:lpstr>Apresentação do PowerPoint</vt:lpstr>
      <vt:lpstr>Apresentação do PowerPoint</vt:lpstr>
      <vt:lpstr>Elementos do ETP</vt:lpstr>
      <vt:lpstr>Elementos do ETP</vt:lpstr>
      <vt:lpstr>Portaria n. 9/PRES./2024 Dispõe sobre a elaboração do Estudo Técnico Preliminar no âmbito do Tribunal de Contas do Estado de Minas Gerais.</vt:lpstr>
      <vt:lpstr>Apresentação do PowerPoint</vt:lpstr>
      <vt:lpstr>Apresentação do PowerPoint</vt:lpstr>
      <vt:lpstr>Elaboração facultada</vt:lpstr>
      <vt:lpstr>Elaboração dispensada</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dc:title>
  <dc:creator>GEOVANA DOS SANTOS TEIXEIRA FERREIRA</dc:creator>
  <cp:lastModifiedBy>MILENA DE BRITO ALVES</cp:lastModifiedBy>
  <cp:revision>26</cp:revision>
  <dcterms:created xsi:type="dcterms:W3CDTF">2024-05-03T11:37:53Z</dcterms:created>
  <dcterms:modified xsi:type="dcterms:W3CDTF">2024-05-10T21:38:36Z</dcterms:modified>
</cp:coreProperties>
</file>