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1" r:id="rId4"/>
    <p:sldId id="262" r:id="rId5"/>
    <p:sldId id="892" r:id="rId6"/>
    <p:sldId id="264" r:id="rId7"/>
    <p:sldId id="895" r:id="rId8"/>
    <p:sldId id="911" r:id="rId9"/>
    <p:sldId id="901" r:id="rId10"/>
    <p:sldId id="912" r:id="rId11"/>
    <p:sldId id="265" r:id="rId12"/>
    <p:sldId id="266" r:id="rId13"/>
    <p:sldId id="267" r:id="rId14"/>
    <p:sldId id="913" r:id="rId15"/>
    <p:sldId id="914" r:id="rId16"/>
    <p:sldId id="268" r:id="rId17"/>
    <p:sldId id="915" r:id="rId18"/>
    <p:sldId id="916" r:id="rId19"/>
    <p:sldId id="917" r:id="rId20"/>
    <p:sldId id="919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92D"/>
    <a:srgbClr val="DCD2C6"/>
    <a:srgbClr val="002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B480F4-3737-4588-A659-4389733CF15B}" v="197" dt="2024-05-12T13:05:37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203" autoAdjust="0"/>
  </p:normalViewPr>
  <p:slideViewPr>
    <p:cSldViewPr snapToGrid="0">
      <p:cViewPr varScale="1">
        <p:scale>
          <a:sx n="64" d="100"/>
          <a:sy n="64" d="100"/>
        </p:scale>
        <p:origin x="1306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Ítalo Pinheiro" userId="9a27b3a6f31b58ab" providerId="LiveId" clId="{ADB480F4-3737-4588-A659-4389733CF15B}"/>
    <pc:docChg chg="undo custSel addSld delSld modSld sldOrd">
      <pc:chgData name="Ítalo Pinheiro" userId="9a27b3a6f31b58ab" providerId="LiveId" clId="{ADB480F4-3737-4588-A659-4389733CF15B}" dt="2024-05-16T11:16:02.675" v="830" actId="20577"/>
      <pc:docMkLst>
        <pc:docMk/>
      </pc:docMkLst>
      <pc:sldChg chg="modSp mod">
        <pc:chgData name="Ítalo Pinheiro" userId="9a27b3a6f31b58ab" providerId="LiveId" clId="{ADB480F4-3737-4588-A659-4389733CF15B}" dt="2024-05-12T13:06:51.514" v="813" actId="113"/>
        <pc:sldMkLst>
          <pc:docMk/>
          <pc:sldMk cId="2901542899" sldId="256"/>
        </pc:sldMkLst>
        <pc:spChg chg="mod">
          <ac:chgData name="Ítalo Pinheiro" userId="9a27b3a6f31b58ab" providerId="LiveId" clId="{ADB480F4-3737-4588-A659-4389733CF15B}" dt="2024-05-11T13:41:16.785" v="77" actId="27636"/>
          <ac:spMkLst>
            <pc:docMk/>
            <pc:sldMk cId="2901542899" sldId="256"/>
            <ac:spMk id="2" creationId="{A4093522-7404-E0CA-70B5-E0A3D8F561B0}"/>
          </ac:spMkLst>
        </pc:spChg>
        <pc:spChg chg="mod">
          <ac:chgData name="Ítalo Pinheiro" userId="9a27b3a6f31b58ab" providerId="LiveId" clId="{ADB480F4-3737-4588-A659-4389733CF15B}" dt="2024-05-12T13:06:51.514" v="813" actId="113"/>
          <ac:spMkLst>
            <pc:docMk/>
            <pc:sldMk cId="2901542899" sldId="256"/>
            <ac:spMk id="3" creationId="{8C3510AD-58F1-60E1-31AA-75004C95CED8}"/>
          </ac:spMkLst>
        </pc:spChg>
      </pc:sldChg>
      <pc:sldChg chg="modSp add del mod">
        <pc:chgData name="Ítalo Pinheiro" userId="9a27b3a6f31b58ab" providerId="LiveId" clId="{ADB480F4-3737-4588-A659-4389733CF15B}" dt="2024-05-11T13:45:35.141" v="178" actId="47"/>
        <pc:sldMkLst>
          <pc:docMk/>
          <pc:sldMk cId="710776311" sldId="257"/>
        </pc:sldMkLst>
        <pc:spChg chg="mod">
          <ac:chgData name="Ítalo Pinheiro" userId="9a27b3a6f31b58ab" providerId="LiveId" clId="{ADB480F4-3737-4588-A659-4389733CF15B}" dt="2024-05-11T13:45:07.221" v="174"/>
          <ac:spMkLst>
            <pc:docMk/>
            <pc:sldMk cId="710776311" sldId="257"/>
            <ac:spMk id="2" creationId="{A1E95581-9770-D1CA-97EF-C954DE34FD0B}"/>
          </ac:spMkLst>
        </pc:spChg>
      </pc:sldChg>
      <pc:sldChg chg="add del">
        <pc:chgData name="Ítalo Pinheiro" userId="9a27b3a6f31b58ab" providerId="LiveId" clId="{ADB480F4-3737-4588-A659-4389733CF15B}" dt="2024-05-11T13:45:35.867" v="179" actId="47"/>
        <pc:sldMkLst>
          <pc:docMk/>
          <pc:sldMk cId="3160849963" sldId="258"/>
        </pc:sldMkLst>
      </pc:sldChg>
      <pc:sldChg chg="addSp modSp mod">
        <pc:chgData name="Ítalo Pinheiro" userId="9a27b3a6f31b58ab" providerId="LiveId" clId="{ADB480F4-3737-4588-A659-4389733CF15B}" dt="2024-05-16T11:16:02.675" v="830" actId="20577"/>
        <pc:sldMkLst>
          <pc:docMk/>
          <pc:sldMk cId="3830426397" sldId="259"/>
        </pc:sldMkLst>
        <pc:spChg chg="mod">
          <ac:chgData name="Ítalo Pinheiro" userId="9a27b3a6f31b58ab" providerId="LiveId" clId="{ADB480F4-3737-4588-A659-4389733CF15B}" dt="2024-05-11T13:42:39.979" v="116" actId="207"/>
          <ac:spMkLst>
            <pc:docMk/>
            <pc:sldMk cId="3830426397" sldId="259"/>
            <ac:spMk id="2" creationId="{2DA58F9F-957A-E36F-0A76-D58838BE65B5}"/>
          </ac:spMkLst>
        </pc:spChg>
        <pc:spChg chg="mod">
          <ac:chgData name="Ítalo Pinheiro" userId="9a27b3a6f31b58ab" providerId="LiveId" clId="{ADB480F4-3737-4588-A659-4389733CF15B}" dt="2024-05-16T11:16:02.675" v="830" actId="20577"/>
          <ac:spMkLst>
            <pc:docMk/>
            <pc:sldMk cId="3830426397" sldId="259"/>
            <ac:spMk id="3" creationId="{3BC57067-8486-01AC-3B1F-0E7D1935EF23}"/>
          </ac:spMkLst>
        </pc:spChg>
        <pc:picChg chg="add mod">
          <ac:chgData name="Ítalo Pinheiro" userId="9a27b3a6f31b58ab" providerId="LiveId" clId="{ADB480F4-3737-4588-A659-4389733CF15B}" dt="2024-05-11T13:43:01.501" v="123" actId="1076"/>
          <ac:picMkLst>
            <pc:docMk/>
            <pc:sldMk cId="3830426397" sldId="259"/>
            <ac:picMk id="4" creationId="{1A9082F4-79C4-DE7B-C22D-A7CF94AECBE6}"/>
          </ac:picMkLst>
        </pc:picChg>
      </pc:sldChg>
      <pc:sldChg chg="addSp delSp modSp new del">
        <pc:chgData name="Ítalo Pinheiro" userId="9a27b3a6f31b58ab" providerId="LiveId" clId="{ADB480F4-3737-4588-A659-4389733CF15B}" dt="2024-05-11T13:44:39.027" v="169" actId="680"/>
        <pc:sldMkLst>
          <pc:docMk/>
          <pc:sldMk cId="3447444222" sldId="260"/>
        </pc:sldMkLst>
        <pc:picChg chg="add del mod">
          <ac:chgData name="Ítalo Pinheiro" userId="9a27b3a6f31b58ab" providerId="LiveId" clId="{ADB480F4-3737-4588-A659-4389733CF15B}" dt="2024-05-11T13:44:38.449" v="168"/>
          <ac:picMkLst>
            <pc:docMk/>
            <pc:sldMk cId="3447444222" sldId="260"/>
            <ac:picMk id="2" creationId="{E9DC725E-4874-FC22-7266-15CA7F87C44C}"/>
          </ac:picMkLst>
        </pc:picChg>
      </pc:sldChg>
      <pc:sldChg chg="add del">
        <pc:chgData name="Ítalo Pinheiro" userId="9a27b3a6f31b58ab" providerId="LiveId" clId="{ADB480F4-3737-4588-A659-4389733CF15B}" dt="2024-05-11T13:42:13.256" v="106"/>
        <pc:sldMkLst>
          <pc:docMk/>
          <pc:sldMk cId="3702034649" sldId="260"/>
        </pc:sldMkLst>
      </pc:sldChg>
      <pc:sldChg chg="add del setBg">
        <pc:chgData name="Ítalo Pinheiro" userId="9a27b3a6f31b58ab" providerId="LiveId" clId="{ADB480F4-3737-4588-A659-4389733CF15B}" dt="2024-05-11T13:45:39.285" v="180" actId="47"/>
        <pc:sldMkLst>
          <pc:docMk/>
          <pc:sldMk cId="4154128623" sldId="260"/>
        </pc:sldMkLst>
      </pc:sldChg>
      <pc:sldChg chg="add del setBg">
        <pc:chgData name="Ítalo Pinheiro" userId="9a27b3a6f31b58ab" providerId="LiveId" clId="{ADB480F4-3737-4588-A659-4389733CF15B}" dt="2024-05-11T13:45:13.711" v="176" actId="47"/>
        <pc:sldMkLst>
          <pc:docMk/>
          <pc:sldMk cId="207170845" sldId="261"/>
        </pc:sldMkLst>
      </pc:sldChg>
      <pc:sldChg chg="addSp delSp modSp add mod ord setBg">
        <pc:chgData name="Ítalo Pinheiro" userId="9a27b3a6f31b58ab" providerId="LiveId" clId="{ADB480F4-3737-4588-A659-4389733CF15B}" dt="2024-05-11T13:46:29.574" v="195"/>
        <pc:sldMkLst>
          <pc:docMk/>
          <pc:sldMk cId="1022305340" sldId="261"/>
        </pc:sldMkLst>
        <pc:spChg chg="del">
          <ac:chgData name="Ítalo Pinheiro" userId="9a27b3a6f31b58ab" providerId="LiveId" clId="{ADB480F4-3737-4588-A659-4389733CF15B}" dt="2024-05-11T13:45:50.228" v="184" actId="478"/>
          <ac:spMkLst>
            <pc:docMk/>
            <pc:sldMk cId="1022305340" sldId="261"/>
            <ac:spMk id="2" creationId="{2DA58F9F-957A-E36F-0A76-D58838BE65B5}"/>
          </ac:spMkLst>
        </pc:spChg>
        <pc:spChg chg="del">
          <ac:chgData name="Ítalo Pinheiro" userId="9a27b3a6f31b58ab" providerId="LiveId" clId="{ADB480F4-3737-4588-A659-4389733CF15B}" dt="2024-05-11T13:45:44.406" v="181" actId="478"/>
          <ac:spMkLst>
            <pc:docMk/>
            <pc:sldMk cId="1022305340" sldId="261"/>
            <ac:spMk id="3" creationId="{3BC57067-8486-01AC-3B1F-0E7D1935EF23}"/>
          </ac:spMkLst>
        </pc:spChg>
        <pc:spChg chg="add del mod">
          <ac:chgData name="Ítalo Pinheiro" userId="9a27b3a6f31b58ab" providerId="LiveId" clId="{ADB480F4-3737-4588-A659-4389733CF15B}" dt="2024-05-11T13:45:48.178" v="183" actId="478"/>
          <ac:spMkLst>
            <pc:docMk/>
            <pc:sldMk cId="1022305340" sldId="261"/>
            <ac:spMk id="6" creationId="{55C958E0-3B8D-B1AB-0D43-FFF4CC849EC9}"/>
          </ac:spMkLst>
        </pc:spChg>
        <pc:spChg chg="add del mod">
          <ac:chgData name="Ítalo Pinheiro" userId="9a27b3a6f31b58ab" providerId="LiveId" clId="{ADB480F4-3737-4588-A659-4389733CF15B}" dt="2024-05-11T13:45:58.047" v="185" actId="478"/>
          <ac:spMkLst>
            <pc:docMk/>
            <pc:sldMk cId="1022305340" sldId="261"/>
            <ac:spMk id="8" creationId="{435C9B50-2659-9945-1E28-8C408A0F0E3E}"/>
          </ac:spMkLst>
        </pc:spChg>
        <pc:spChg chg="add">
          <ac:chgData name="Ítalo Pinheiro" userId="9a27b3a6f31b58ab" providerId="LiveId" clId="{ADB480F4-3737-4588-A659-4389733CF15B}" dt="2024-05-11T13:46:05.336" v="187" actId="26606"/>
          <ac:spMkLst>
            <pc:docMk/>
            <pc:sldMk cId="1022305340" sldId="261"/>
            <ac:spMk id="14" creationId="{8B089790-F4B6-46A7-BB28-7B74A9A9EFDC}"/>
          </ac:spMkLst>
        </pc:spChg>
        <pc:grpChg chg="add">
          <ac:chgData name="Ítalo Pinheiro" userId="9a27b3a6f31b58ab" providerId="LiveId" clId="{ADB480F4-3737-4588-A659-4389733CF15B}" dt="2024-05-11T13:46:05.336" v="187" actId="26606"/>
          <ac:grpSpMkLst>
            <pc:docMk/>
            <pc:sldMk cId="1022305340" sldId="261"/>
            <ac:grpSpMk id="16" creationId="{9DE3F54D-33BC-4382-A2AB-5E002F0F1166}"/>
          </ac:grpSpMkLst>
        </pc:grpChg>
        <pc:picChg chg="del">
          <ac:chgData name="Ítalo Pinheiro" userId="9a27b3a6f31b58ab" providerId="LiveId" clId="{ADB480F4-3737-4588-A659-4389733CF15B}" dt="2024-05-11T13:45:46.279" v="182" actId="478"/>
          <ac:picMkLst>
            <pc:docMk/>
            <pc:sldMk cId="1022305340" sldId="261"/>
            <ac:picMk id="4" creationId="{1A9082F4-79C4-DE7B-C22D-A7CF94AECBE6}"/>
          </ac:picMkLst>
        </pc:picChg>
        <pc:picChg chg="add mod">
          <ac:chgData name="Ítalo Pinheiro" userId="9a27b3a6f31b58ab" providerId="LiveId" clId="{ADB480F4-3737-4588-A659-4389733CF15B}" dt="2024-05-11T13:46:07.120" v="189" actId="962"/>
          <ac:picMkLst>
            <pc:docMk/>
            <pc:sldMk cId="1022305340" sldId="261"/>
            <ac:picMk id="9" creationId="{42A47962-4AF5-FBA8-20FB-16032062AF3E}"/>
          </ac:picMkLst>
        </pc:picChg>
      </pc:sldChg>
      <pc:sldChg chg="new add del">
        <pc:chgData name="Ítalo Pinheiro" userId="9a27b3a6f31b58ab" providerId="LiveId" clId="{ADB480F4-3737-4588-A659-4389733CF15B}" dt="2024-05-11T13:44:37.897" v="167" actId="680"/>
        <pc:sldMkLst>
          <pc:docMk/>
          <pc:sldMk cId="3602534782" sldId="261"/>
        </pc:sldMkLst>
      </pc:sldChg>
      <pc:sldChg chg="new add del">
        <pc:chgData name="Ítalo Pinheiro" userId="9a27b3a6f31b58ab" providerId="LiveId" clId="{ADB480F4-3737-4588-A659-4389733CF15B}" dt="2024-05-11T13:44:34.962" v="162" actId="680"/>
        <pc:sldMkLst>
          <pc:docMk/>
          <pc:sldMk cId="3770241098" sldId="261"/>
        </pc:sldMkLst>
      </pc:sldChg>
      <pc:sldChg chg="addSp delSp modSp add mod modAnim">
        <pc:chgData name="Ítalo Pinheiro" userId="9a27b3a6f31b58ab" providerId="LiveId" clId="{ADB480F4-3737-4588-A659-4389733CF15B}" dt="2024-05-11T13:48:02.141" v="228" actId="207"/>
        <pc:sldMkLst>
          <pc:docMk/>
          <pc:sldMk cId="952021483" sldId="262"/>
        </pc:sldMkLst>
        <pc:spChg chg="mod">
          <ac:chgData name="Ítalo Pinheiro" userId="9a27b3a6f31b58ab" providerId="LiveId" clId="{ADB480F4-3737-4588-A659-4389733CF15B}" dt="2024-05-11T13:48:02.141" v="228" actId="207"/>
          <ac:spMkLst>
            <pc:docMk/>
            <pc:sldMk cId="952021483" sldId="262"/>
            <ac:spMk id="2" creationId="{2DA58F9F-957A-E36F-0A76-D58838BE65B5}"/>
          </ac:spMkLst>
        </pc:spChg>
        <pc:graphicFrameChg chg="add mod">
          <ac:chgData name="Ítalo Pinheiro" userId="9a27b3a6f31b58ab" providerId="LiveId" clId="{ADB480F4-3737-4588-A659-4389733CF15B}" dt="2024-05-11T13:47:56.296" v="227" actId="207"/>
          <ac:graphicFrameMkLst>
            <pc:docMk/>
            <pc:sldMk cId="952021483" sldId="262"/>
            <ac:graphicFrameMk id="5" creationId="{C7416258-9860-73C5-5D20-6ECCDD141D88}"/>
          </ac:graphicFrameMkLst>
        </pc:graphicFrameChg>
        <pc:picChg chg="del">
          <ac:chgData name="Ítalo Pinheiro" userId="9a27b3a6f31b58ab" providerId="LiveId" clId="{ADB480F4-3737-4588-A659-4389733CF15B}" dt="2024-05-11T13:46:51.629" v="217" actId="478"/>
          <ac:picMkLst>
            <pc:docMk/>
            <pc:sldMk cId="952021483" sldId="262"/>
            <ac:picMk id="4" creationId="{1A9082F4-79C4-DE7B-C22D-A7CF94AECBE6}"/>
          </ac:picMkLst>
        </pc:picChg>
      </pc:sldChg>
      <pc:sldChg chg="add del ord setBg">
        <pc:chgData name="Ítalo Pinheiro" userId="9a27b3a6f31b58ab" providerId="LiveId" clId="{ADB480F4-3737-4588-A659-4389733CF15B}" dt="2024-05-11T13:44:37.150" v="166"/>
        <pc:sldMkLst>
          <pc:docMk/>
          <pc:sldMk cId="3313080951" sldId="262"/>
        </pc:sldMkLst>
      </pc:sldChg>
      <pc:sldChg chg="addSp delSp modSp add del mod">
        <pc:chgData name="Ítalo Pinheiro" userId="9a27b3a6f31b58ab" providerId="LiveId" clId="{ADB480F4-3737-4588-A659-4389733CF15B}" dt="2024-05-11T13:48:32.911" v="234" actId="47"/>
        <pc:sldMkLst>
          <pc:docMk/>
          <pc:sldMk cId="175323892" sldId="263"/>
        </pc:sldMkLst>
        <pc:spChg chg="del">
          <ac:chgData name="Ítalo Pinheiro" userId="9a27b3a6f31b58ab" providerId="LiveId" clId="{ADB480F4-3737-4588-A659-4389733CF15B}" dt="2024-05-11T13:48:22.768" v="231" actId="478"/>
          <ac:spMkLst>
            <pc:docMk/>
            <pc:sldMk cId="175323892" sldId="263"/>
            <ac:spMk id="2" creationId="{2DA58F9F-957A-E36F-0A76-D58838BE65B5}"/>
          </ac:spMkLst>
        </pc:spChg>
        <pc:spChg chg="del">
          <ac:chgData name="Ítalo Pinheiro" userId="9a27b3a6f31b58ab" providerId="LiveId" clId="{ADB480F4-3737-4588-A659-4389733CF15B}" dt="2024-05-11T13:48:18.971" v="229" actId="478"/>
          <ac:spMkLst>
            <pc:docMk/>
            <pc:sldMk cId="175323892" sldId="263"/>
            <ac:spMk id="3" creationId="{3BC57067-8486-01AC-3B1F-0E7D1935EF23}"/>
          </ac:spMkLst>
        </pc:spChg>
        <pc:spChg chg="add del mod">
          <ac:chgData name="Ítalo Pinheiro" userId="9a27b3a6f31b58ab" providerId="LiveId" clId="{ADB480F4-3737-4588-A659-4389733CF15B}" dt="2024-05-11T13:48:21.199" v="230" actId="478"/>
          <ac:spMkLst>
            <pc:docMk/>
            <pc:sldMk cId="175323892" sldId="263"/>
            <ac:spMk id="6" creationId="{B376A41A-B048-204A-B318-096F473EB14A}"/>
          </ac:spMkLst>
        </pc:spChg>
        <pc:spChg chg="add del mod">
          <ac:chgData name="Ítalo Pinheiro" userId="9a27b3a6f31b58ab" providerId="LiveId" clId="{ADB480F4-3737-4588-A659-4389733CF15B}" dt="2024-05-11T13:48:24.575" v="232" actId="478"/>
          <ac:spMkLst>
            <pc:docMk/>
            <pc:sldMk cId="175323892" sldId="263"/>
            <ac:spMk id="8" creationId="{C46FF7CB-3081-E7C2-F31A-117AB3A05310}"/>
          </ac:spMkLst>
        </pc:spChg>
        <pc:picChg chg="del">
          <ac:chgData name="Ítalo Pinheiro" userId="9a27b3a6f31b58ab" providerId="LiveId" clId="{ADB480F4-3737-4588-A659-4389733CF15B}" dt="2024-05-11T13:47:26.001" v="219" actId="478"/>
          <ac:picMkLst>
            <pc:docMk/>
            <pc:sldMk cId="175323892" sldId="263"/>
            <ac:picMk id="4" creationId="{1A9082F4-79C4-DE7B-C22D-A7CF94AECBE6}"/>
          </ac:picMkLst>
        </pc:picChg>
      </pc:sldChg>
      <pc:sldChg chg="addSp delSp modSp add mod modAnim chgLayout">
        <pc:chgData name="Ítalo Pinheiro" userId="9a27b3a6f31b58ab" providerId="LiveId" clId="{ADB480F4-3737-4588-A659-4389733CF15B}" dt="2024-05-11T13:53:29.698" v="291"/>
        <pc:sldMkLst>
          <pc:docMk/>
          <pc:sldMk cId="2085007216" sldId="264"/>
        </pc:sldMkLst>
        <pc:spChg chg="del">
          <ac:chgData name="Ítalo Pinheiro" userId="9a27b3a6f31b58ab" providerId="LiveId" clId="{ADB480F4-3737-4588-A659-4389733CF15B}" dt="2024-05-11T13:49:40.228" v="241" actId="478"/>
          <ac:spMkLst>
            <pc:docMk/>
            <pc:sldMk cId="2085007216" sldId="264"/>
            <ac:spMk id="2" creationId="{2DA58F9F-957A-E36F-0A76-D58838BE65B5}"/>
          </ac:spMkLst>
        </pc:spChg>
        <pc:spChg chg="mod ord">
          <ac:chgData name="Ítalo Pinheiro" userId="9a27b3a6f31b58ab" providerId="LiveId" clId="{ADB480F4-3737-4588-A659-4389733CF15B}" dt="2024-05-11T13:51:07.702" v="260" actId="1076"/>
          <ac:spMkLst>
            <pc:docMk/>
            <pc:sldMk cId="2085007216" sldId="264"/>
            <ac:spMk id="3" creationId="{3BC57067-8486-01AC-3B1F-0E7D1935EF23}"/>
          </ac:spMkLst>
        </pc:spChg>
        <pc:spChg chg="add del mod">
          <ac:chgData name="Ítalo Pinheiro" userId="9a27b3a6f31b58ab" providerId="LiveId" clId="{ADB480F4-3737-4588-A659-4389733CF15B}" dt="2024-05-11T13:49:42.461" v="242" actId="478"/>
          <ac:spMkLst>
            <pc:docMk/>
            <pc:sldMk cId="2085007216" sldId="264"/>
            <ac:spMk id="7" creationId="{5C0160E8-F637-73CC-1A61-77017488027E}"/>
          </ac:spMkLst>
        </pc:spChg>
        <pc:spChg chg="add mod ord">
          <ac:chgData name="Ítalo Pinheiro" userId="9a27b3a6f31b58ab" providerId="LiveId" clId="{ADB480F4-3737-4588-A659-4389733CF15B}" dt="2024-05-11T13:51:19.990" v="278" actId="207"/>
          <ac:spMkLst>
            <pc:docMk/>
            <pc:sldMk cId="2085007216" sldId="264"/>
            <ac:spMk id="9" creationId="{529993DE-816B-89A2-810A-EC44382F5D9B}"/>
          </ac:spMkLst>
        </pc:spChg>
        <pc:picChg chg="del">
          <ac:chgData name="Ítalo Pinheiro" userId="9a27b3a6f31b58ab" providerId="LiveId" clId="{ADB480F4-3737-4588-A659-4389733CF15B}" dt="2024-05-11T13:47:27.787" v="220" actId="478"/>
          <ac:picMkLst>
            <pc:docMk/>
            <pc:sldMk cId="2085007216" sldId="264"/>
            <ac:picMk id="4" creationId="{1A9082F4-79C4-DE7B-C22D-A7CF94AECBE6}"/>
          </ac:picMkLst>
        </pc:picChg>
        <pc:picChg chg="add del mod">
          <ac:chgData name="Ítalo Pinheiro" userId="9a27b3a6f31b58ab" providerId="LiveId" clId="{ADB480F4-3737-4588-A659-4389733CF15B}" dt="2024-05-11T13:50:36.684" v="253" actId="478"/>
          <ac:picMkLst>
            <pc:docMk/>
            <pc:sldMk cId="2085007216" sldId="264"/>
            <ac:picMk id="5" creationId="{5D3FA84C-10A3-3BFF-3FBB-857BBFCEA5A2}"/>
          </ac:picMkLst>
        </pc:picChg>
        <pc:picChg chg="add mod">
          <ac:chgData name="Ítalo Pinheiro" userId="9a27b3a6f31b58ab" providerId="LiveId" clId="{ADB480F4-3737-4588-A659-4389733CF15B}" dt="2024-05-11T13:51:09.540" v="261" actId="1076"/>
          <ac:picMkLst>
            <pc:docMk/>
            <pc:sldMk cId="2085007216" sldId="264"/>
            <ac:picMk id="8" creationId="{0DB1392F-1EED-FBC0-9737-4E216C48AE06}"/>
          </ac:picMkLst>
        </pc:picChg>
      </pc:sldChg>
      <pc:sldChg chg="addSp delSp modSp add mod modAnim">
        <pc:chgData name="Ítalo Pinheiro" userId="9a27b3a6f31b58ab" providerId="LiveId" clId="{ADB480F4-3737-4588-A659-4389733CF15B}" dt="2024-05-12T12:53:46.691" v="554" actId="255"/>
        <pc:sldMkLst>
          <pc:docMk/>
          <pc:sldMk cId="739713197" sldId="265"/>
        </pc:sldMkLst>
        <pc:spChg chg="mod">
          <ac:chgData name="Ítalo Pinheiro" userId="9a27b3a6f31b58ab" providerId="LiveId" clId="{ADB480F4-3737-4588-A659-4389733CF15B}" dt="2024-05-12T12:46:11.220" v="314" actId="20577"/>
          <ac:spMkLst>
            <pc:docMk/>
            <pc:sldMk cId="739713197" sldId="265"/>
            <ac:spMk id="2" creationId="{2DA58F9F-957A-E36F-0A76-D58838BE65B5}"/>
          </ac:spMkLst>
        </pc:spChg>
        <pc:spChg chg="del mod">
          <ac:chgData name="Ítalo Pinheiro" userId="9a27b3a6f31b58ab" providerId="LiveId" clId="{ADB480F4-3737-4588-A659-4389733CF15B}" dt="2024-05-12T12:46:23.268" v="316"/>
          <ac:spMkLst>
            <pc:docMk/>
            <pc:sldMk cId="739713197" sldId="265"/>
            <ac:spMk id="3" creationId="{3BC57067-8486-01AC-3B1F-0E7D1935EF23}"/>
          </ac:spMkLst>
        </pc:spChg>
        <pc:graphicFrameChg chg="add mod">
          <ac:chgData name="Ítalo Pinheiro" userId="9a27b3a6f31b58ab" providerId="LiveId" clId="{ADB480F4-3737-4588-A659-4389733CF15B}" dt="2024-05-12T12:53:46.691" v="554" actId="255"/>
          <ac:graphicFrameMkLst>
            <pc:docMk/>
            <pc:sldMk cId="739713197" sldId="265"/>
            <ac:graphicFrameMk id="4" creationId="{DBB97630-FE95-9285-C455-DC5C7FBD5B45}"/>
          </ac:graphicFrameMkLst>
        </pc:graphicFrameChg>
        <pc:picChg chg="del">
          <ac:chgData name="Ítalo Pinheiro" userId="9a27b3a6f31b58ab" providerId="LiveId" clId="{ADB480F4-3737-4588-A659-4389733CF15B}" dt="2024-05-11T13:47:29.543" v="221" actId="478"/>
          <ac:picMkLst>
            <pc:docMk/>
            <pc:sldMk cId="739713197" sldId="265"/>
            <ac:picMk id="4" creationId="{1A9082F4-79C4-DE7B-C22D-A7CF94AECBE6}"/>
          </ac:picMkLst>
        </pc:picChg>
      </pc:sldChg>
      <pc:sldChg chg="addSp delSp modSp add mod modAnim">
        <pc:chgData name="Ítalo Pinheiro" userId="9a27b3a6f31b58ab" providerId="LiveId" clId="{ADB480F4-3737-4588-A659-4389733CF15B}" dt="2024-05-12T12:50:24.073" v="501" actId="20577"/>
        <pc:sldMkLst>
          <pc:docMk/>
          <pc:sldMk cId="3573284472" sldId="266"/>
        </pc:sldMkLst>
        <pc:spChg chg="mod">
          <ac:chgData name="Ítalo Pinheiro" userId="9a27b3a6f31b58ab" providerId="LiveId" clId="{ADB480F4-3737-4588-A659-4389733CF15B}" dt="2024-05-12T12:50:24.073" v="501" actId="20577"/>
          <ac:spMkLst>
            <pc:docMk/>
            <pc:sldMk cId="3573284472" sldId="266"/>
            <ac:spMk id="2" creationId="{2DA58F9F-957A-E36F-0A76-D58838BE65B5}"/>
          </ac:spMkLst>
        </pc:spChg>
        <pc:spChg chg="del mod">
          <ac:chgData name="Ítalo Pinheiro" userId="9a27b3a6f31b58ab" providerId="LiveId" clId="{ADB480F4-3737-4588-A659-4389733CF15B}" dt="2024-05-12T12:47:46.945" v="372"/>
          <ac:spMkLst>
            <pc:docMk/>
            <pc:sldMk cId="3573284472" sldId="266"/>
            <ac:spMk id="3" creationId="{3BC57067-8486-01AC-3B1F-0E7D1935EF23}"/>
          </ac:spMkLst>
        </pc:spChg>
        <pc:graphicFrameChg chg="add mod modGraphic">
          <ac:chgData name="Ítalo Pinheiro" userId="9a27b3a6f31b58ab" providerId="LiveId" clId="{ADB480F4-3737-4588-A659-4389733CF15B}" dt="2024-05-12T12:48:18.050" v="377" actId="207"/>
          <ac:graphicFrameMkLst>
            <pc:docMk/>
            <pc:sldMk cId="3573284472" sldId="266"/>
            <ac:graphicFrameMk id="4" creationId="{45C5E070-049B-8C42-4121-8BF04A2E9867}"/>
          </ac:graphicFrameMkLst>
        </pc:graphicFrameChg>
        <pc:picChg chg="add mod">
          <ac:chgData name="Ítalo Pinheiro" userId="9a27b3a6f31b58ab" providerId="LiveId" clId="{ADB480F4-3737-4588-A659-4389733CF15B}" dt="2024-05-12T12:48:31.849" v="379" actId="1076"/>
          <ac:picMkLst>
            <pc:docMk/>
            <pc:sldMk cId="3573284472" sldId="266"/>
            <ac:picMk id="5" creationId="{ECE716CD-137A-64ED-060B-BB2A5F8EC313}"/>
          </ac:picMkLst>
        </pc:picChg>
      </pc:sldChg>
      <pc:sldChg chg="addSp delSp modSp add mod replId modAnim">
        <pc:chgData name="Ítalo Pinheiro" userId="9a27b3a6f31b58ab" providerId="LiveId" clId="{ADB480F4-3737-4588-A659-4389733CF15B}" dt="2024-05-12T12:49:48.763" v="434" actId="207"/>
        <pc:sldMkLst>
          <pc:docMk/>
          <pc:sldMk cId="3689838645" sldId="267"/>
        </pc:sldMkLst>
        <pc:spChg chg="mod">
          <ac:chgData name="Ítalo Pinheiro" userId="9a27b3a6f31b58ab" providerId="LiveId" clId="{ADB480F4-3737-4588-A659-4389733CF15B}" dt="2024-05-12T12:49:06.803" v="425" actId="20577"/>
          <ac:spMkLst>
            <pc:docMk/>
            <pc:sldMk cId="3689838645" sldId="267"/>
            <ac:spMk id="2" creationId="{2DA58F9F-957A-E36F-0A76-D58838BE65B5}"/>
          </ac:spMkLst>
        </pc:spChg>
        <pc:spChg chg="del mod">
          <ac:chgData name="Ítalo Pinheiro" userId="9a27b3a6f31b58ab" providerId="LiveId" clId="{ADB480F4-3737-4588-A659-4389733CF15B}" dt="2024-05-12T12:49:24.786" v="429"/>
          <ac:spMkLst>
            <pc:docMk/>
            <pc:sldMk cId="3689838645" sldId="267"/>
            <ac:spMk id="3" creationId="{3BC57067-8486-01AC-3B1F-0E7D1935EF23}"/>
          </ac:spMkLst>
        </pc:spChg>
        <pc:graphicFrameChg chg="add del mod">
          <ac:chgData name="Ítalo Pinheiro" userId="9a27b3a6f31b58ab" providerId="LiveId" clId="{ADB480F4-3737-4588-A659-4389733CF15B}" dt="2024-05-12T12:49:22.042" v="427"/>
          <ac:graphicFrameMkLst>
            <pc:docMk/>
            <pc:sldMk cId="3689838645" sldId="267"/>
            <ac:graphicFrameMk id="4" creationId="{B1D7B692-6ADF-7AA8-F5D7-91935BB857FD}"/>
          </ac:graphicFrameMkLst>
        </pc:graphicFrameChg>
        <pc:graphicFrameChg chg="add mod modGraphic">
          <ac:chgData name="Ítalo Pinheiro" userId="9a27b3a6f31b58ab" providerId="LiveId" clId="{ADB480F4-3737-4588-A659-4389733CF15B}" dt="2024-05-12T12:49:48.763" v="434" actId="207"/>
          <ac:graphicFrameMkLst>
            <pc:docMk/>
            <pc:sldMk cId="3689838645" sldId="267"/>
            <ac:graphicFrameMk id="5" creationId="{8B6C5576-CDF4-C003-EE06-6EA488861A89}"/>
          </ac:graphicFrameMkLst>
        </pc:graphicFrameChg>
      </pc:sldChg>
      <pc:sldChg chg="addSp delSp modSp add mod replId modAnim">
        <pc:chgData name="Ítalo Pinheiro" userId="9a27b3a6f31b58ab" providerId="LiveId" clId="{ADB480F4-3737-4588-A659-4389733CF15B}" dt="2024-05-12T12:56:27.946" v="609" actId="1076"/>
        <pc:sldMkLst>
          <pc:docMk/>
          <pc:sldMk cId="3611533620" sldId="268"/>
        </pc:sldMkLst>
        <pc:spChg chg="mod">
          <ac:chgData name="Ítalo Pinheiro" userId="9a27b3a6f31b58ab" providerId="LiveId" clId="{ADB480F4-3737-4588-A659-4389733CF15B}" dt="2024-05-12T12:53:25.122" v="553" actId="20577"/>
          <ac:spMkLst>
            <pc:docMk/>
            <pc:sldMk cId="3611533620" sldId="268"/>
            <ac:spMk id="2" creationId="{2DA58F9F-957A-E36F-0A76-D58838BE65B5}"/>
          </ac:spMkLst>
        </pc:spChg>
        <pc:spChg chg="del mod">
          <ac:chgData name="Ítalo Pinheiro" userId="9a27b3a6f31b58ab" providerId="LiveId" clId="{ADB480F4-3737-4588-A659-4389733CF15B}" dt="2024-05-12T12:54:17.272" v="558"/>
          <ac:spMkLst>
            <pc:docMk/>
            <pc:sldMk cId="3611533620" sldId="268"/>
            <ac:spMk id="3" creationId="{3BC57067-8486-01AC-3B1F-0E7D1935EF23}"/>
          </ac:spMkLst>
        </pc:spChg>
        <pc:graphicFrameChg chg="add del mod">
          <ac:chgData name="Ítalo Pinheiro" userId="9a27b3a6f31b58ab" providerId="LiveId" clId="{ADB480F4-3737-4588-A659-4389733CF15B}" dt="2024-05-12T12:54:14.750" v="556"/>
          <ac:graphicFrameMkLst>
            <pc:docMk/>
            <pc:sldMk cId="3611533620" sldId="268"/>
            <ac:graphicFrameMk id="4" creationId="{EDBCF4BE-C6A7-2394-DA42-432B5E3EDF61}"/>
          </ac:graphicFrameMkLst>
        </pc:graphicFrameChg>
        <pc:graphicFrameChg chg="add mod modGraphic">
          <ac:chgData name="Ítalo Pinheiro" userId="9a27b3a6f31b58ab" providerId="LiveId" clId="{ADB480F4-3737-4588-A659-4389733CF15B}" dt="2024-05-12T12:56:17.626" v="608" actId="404"/>
          <ac:graphicFrameMkLst>
            <pc:docMk/>
            <pc:sldMk cId="3611533620" sldId="268"/>
            <ac:graphicFrameMk id="5" creationId="{94A068D8-6A77-9ADD-7280-D7CFD11B9F92}"/>
          </ac:graphicFrameMkLst>
        </pc:graphicFrameChg>
        <pc:picChg chg="add mod">
          <ac:chgData name="Ítalo Pinheiro" userId="9a27b3a6f31b58ab" providerId="LiveId" clId="{ADB480F4-3737-4588-A659-4389733CF15B}" dt="2024-05-12T12:56:27.946" v="609" actId="1076"/>
          <ac:picMkLst>
            <pc:docMk/>
            <pc:sldMk cId="3611533620" sldId="268"/>
            <ac:picMk id="6" creationId="{7F949BFB-9E41-AC2F-983D-EF90C0FE5AAB}"/>
          </ac:picMkLst>
        </pc:picChg>
      </pc:sldChg>
      <pc:sldChg chg="add">
        <pc:chgData name="Ítalo Pinheiro" userId="9a27b3a6f31b58ab" providerId="LiveId" clId="{ADB480F4-3737-4588-A659-4389733CF15B}" dt="2024-05-11T13:48:30.702" v="233"/>
        <pc:sldMkLst>
          <pc:docMk/>
          <pc:sldMk cId="1574947949" sldId="892"/>
        </pc:sldMkLst>
      </pc:sldChg>
      <pc:sldChg chg="delSp modSp add mod setBg">
        <pc:chgData name="Ítalo Pinheiro" userId="9a27b3a6f31b58ab" providerId="LiveId" clId="{ADB480F4-3737-4588-A659-4389733CF15B}" dt="2024-05-11T13:53:13.627" v="290"/>
        <pc:sldMkLst>
          <pc:docMk/>
          <pc:sldMk cId="2236656977" sldId="895"/>
        </pc:sldMkLst>
        <pc:picChg chg="del mod">
          <ac:chgData name="Ítalo Pinheiro" userId="9a27b3a6f31b58ab" providerId="LiveId" clId="{ADB480F4-3737-4588-A659-4389733CF15B}" dt="2024-05-11T13:52:32.062" v="284" actId="478"/>
          <ac:picMkLst>
            <pc:docMk/>
            <pc:sldMk cId="2236656977" sldId="895"/>
            <ac:picMk id="3" creationId="{00000000-0000-0000-0000-000000000000}"/>
          </ac:picMkLst>
        </pc:picChg>
        <pc:picChg chg="mod">
          <ac:chgData name="Ítalo Pinheiro" userId="9a27b3a6f31b58ab" providerId="LiveId" clId="{ADB480F4-3737-4588-A659-4389733CF15B}" dt="2024-05-11T13:52:53.204" v="289" actId="14100"/>
          <ac:picMkLst>
            <pc:docMk/>
            <pc:sldMk cId="2236656977" sldId="895"/>
            <ac:picMk id="4" creationId="{00000000-0000-0000-0000-000000000000}"/>
          </ac:picMkLst>
        </pc:picChg>
      </pc:sldChg>
      <pc:sldChg chg="add">
        <pc:chgData name="Ítalo Pinheiro" userId="9a27b3a6f31b58ab" providerId="LiveId" clId="{ADB480F4-3737-4588-A659-4389733CF15B}" dt="2024-05-11T13:54:16.463" v="294"/>
        <pc:sldMkLst>
          <pc:docMk/>
          <pc:sldMk cId="3740185173" sldId="901"/>
        </pc:sldMkLst>
      </pc:sldChg>
      <pc:sldChg chg="delSp add setBg delDesignElem">
        <pc:chgData name="Ítalo Pinheiro" userId="9a27b3a6f31b58ab" providerId="LiveId" clId="{ADB480F4-3737-4588-A659-4389733CF15B}" dt="2024-05-11T13:54:16.463" v="294"/>
        <pc:sldMkLst>
          <pc:docMk/>
          <pc:sldMk cId="2340830814" sldId="911"/>
        </pc:sldMkLst>
        <pc:spChg chg="del">
          <ac:chgData name="Ítalo Pinheiro" userId="9a27b3a6f31b58ab" providerId="LiveId" clId="{ADB480F4-3737-4588-A659-4389733CF15B}" dt="2024-05-11T13:54:16.463" v="294"/>
          <ac:spMkLst>
            <pc:docMk/>
            <pc:sldMk cId="2340830814" sldId="911"/>
            <ac:spMk id="9" creationId="{80CCAACE-815D-4A79-875A-B7EFC28F7D2B}"/>
          </ac:spMkLst>
        </pc:spChg>
      </pc:sldChg>
      <pc:sldChg chg="delSp add setBg delDesignElem">
        <pc:chgData name="Ítalo Pinheiro" userId="9a27b3a6f31b58ab" providerId="LiveId" clId="{ADB480F4-3737-4588-A659-4389733CF15B}" dt="2024-05-11T13:54:16.463" v="294"/>
        <pc:sldMkLst>
          <pc:docMk/>
          <pc:sldMk cId="1819933790" sldId="912"/>
        </pc:sldMkLst>
        <pc:spChg chg="del">
          <ac:chgData name="Ítalo Pinheiro" userId="9a27b3a6f31b58ab" providerId="LiveId" clId="{ADB480F4-3737-4588-A659-4389733CF15B}" dt="2024-05-11T13:54:16.463" v="294"/>
          <ac:spMkLst>
            <pc:docMk/>
            <pc:sldMk cId="1819933790" sldId="912"/>
            <ac:spMk id="9" creationId="{42A4FC2C-047E-45A5-965D-8E1E3BF09BC6}"/>
          </ac:spMkLst>
        </pc:spChg>
      </pc:sldChg>
      <pc:sldChg chg="add del setBg">
        <pc:chgData name="Ítalo Pinheiro" userId="9a27b3a6f31b58ab" providerId="LiveId" clId="{ADB480F4-3737-4588-A659-4389733CF15B}" dt="2024-05-12T12:50:58.787" v="503"/>
        <pc:sldMkLst>
          <pc:docMk/>
          <pc:sldMk cId="2556578616" sldId="913"/>
        </pc:sldMkLst>
      </pc:sldChg>
      <pc:sldChg chg="addSp delSp modSp add mod delAnim">
        <pc:chgData name="Ítalo Pinheiro" userId="9a27b3a6f31b58ab" providerId="LiveId" clId="{ADB480F4-3737-4588-A659-4389733CF15B}" dt="2024-05-12T12:52:13.035" v="522" actId="207"/>
        <pc:sldMkLst>
          <pc:docMk/>
          <pc:sldMk cId="3830167107" sldId="913"/>
        </pc:sldMkLst>
        <pc:spChg chg="add mod">
          <ac:chgData name="Ítalo Pinheiro" userId="9a27b3a6f31b58ab" providerId="LiveId" clId="{ADB480F4-3737-4588-A659-4389733CF15B}" dt="2024-05-12T12:51:53.273" v="520" actId="123"/>
          <ac:spMkLst>
            <pc:docMk/>
            <pc:sldMk cId="3830167107" sldId="913"/>
            <ac:spMk id="4" creationId="{C4F8CE8B-B8AD-0D03-DF51-BEFB2250E28D}"/>
          </ac:spMkLst>
        </pc:spChg>
        <pc:graphicFrameChg chg="del">
          <ac:chgData name="Ítalo Pinheiro" userId="9a27b3a6f31b58ab" providerId="LiveId" clId="{ADB480F4-3737-4588-A659-4389733CF15B}" dt="2024-05-12T12:51:09.403" v="505" actId="478"/>
          <ac:graphicFrameMkLst>
            <pc:docMk/>
            <pc:sldMk cId="3830167107" sldId="913"/>
            <ac:graphicFrameMk id="5" creationId="{8B6C5576-CDF4-C003-EE06-6EA488861A89}"/>
          </ac:graphicFrameMkLst>
        </pc:graphicFrameChg>
        <pc:picChg chg="add mod">
          <ac:chgData name="Ítalo Pinheiro" userId="9a27b3a6f31b58ab" providerId="LiveId" clId="{ADB480F4-3737-4588-A659-4389733CF15B}" dt="2024-05-12T12:52:13.035" v="522" actId="207"/>
          <ac:picMkLst>
            <pc:docMk/>
            <pc:sldMk cId="3830167107" sldId="913"/>
            <ac:picMk id="6" creationId="{4BEA4201-CFD6-6F8D-DBCA-4A133765A3F8}"/>
          </ac:picMkLst>
        </pc:picChg>
      </pc:sldChg>
      <pc:sldChg chg="modSp add mod">
        <pc:chgData name="Ítalo Pinheiro" userId="9a27b3a6f31b58ab" providerId="LiveId" clId="{ADB480F4-3737-4588-A659-4389733CF15B}" dt="2024-05-12T12:52:56.149" v="528" actId="120"/>
        <pc:sldMkLst>
          <pc:docMk/>
          <pc:sldMk cId="1772893105" sldId="914"/>
        </pc:sldMkLst>
        <pc:spChg chg="mod">
          <ac:chgData name="Ítalo Pinheiro" userId="9a27b3a6f31b58ab" providerId="LiveId" clId="{ADB480F4-3737-4588-A659-4389733CF15B}" dt="2024-05-12T12:52:56.149" v="528" actId="120"/>
          <ac:spMkLst>
            <pc:docMk/>
            <pc:sldMk cId="1772893105" sldId="914"/>
            <ac:spMk id="4" creationId="{C4F8CE8B-B8AD-0D03-DF51-BEFB2250E28D}"/>
          </ac:spMkLst>
        </pc:spChg>
      </pc:sldChg>
      <pc:sldChg chg="addSp delSp modSp add mod delAnim modAnim">
        <pc:chgData name="Ítalo Pinheiro" userId="9a27b3a6f31b58ab" providerId="LiveId" clId="{ADB480F4-3737-4588-A659-4389733CF15B}" dt="2024-05-12T12:59:24.427" v="692"/>
        <pc:sldMkLst>
          <pc:docMk/>
          <pc:sldMk cId="466845311" sldId="915"/>
        </pc:sldMkLst>
        <pc:spChg chg="mod">
          <ac:chgData name="Ítalo Pinheiro" userId="9a27b3a6f31b58ab" providerId="LiveId" clId="{ADB480F4-3737-4588-A659-4389733CF15B}" dt="2024-05-12T12:57:00.647" v="647" actId="20577"/>
          <ac:spMkLst>
            <pc:docMk/>
            <pc:sldMk cId="466845311" sldId="915"/>
            <ac:spMk id="2" creationId="{2DA58F9F-957A-E36F-0A76-D58838BE65B5}"/>
          </ac:spMkLst>
        </pc:spChg>
        <pc:spChg chg="add del mod">
          <ac:chgData name="Ítalo Pinheiro" userId="9a27b3a6f31b58ab" providerId="LiveId" clId="{ADB480F4-3737-4588-A659-4389733CF15B}" dt="2024-05-12T12:58:26.685" v="670" actId="12084"/>
          <ac:spMkLst>
            <pc:docMk/>
            <pc:sldMk cId="466845311" sldId="915"/>
            <ac:spMk id="4" creationId="{093BFAF1-8060-9DC0-34DE-D98DBEAA34F3}"/>
          </ac:spMkLst>
        </pc:spChg>
        <pc:graphicFrameChg chg="del mod">
          <ac:chgData name="Ítalo Pinheiro" userId="9a27b3a6f31b58ab" providerId="LiveId" clId="{ADB480F4-3737-4588-A659-4389733CF15B}" dt="2024-05-12T12:57:10.478" v="651" actId="478"/>
          <ac:graphicFrameMkLst>
            <pc:docMk/>
            <pc:sldMk cId="466845311" sldId="915"/>
            <ac:graphicFrameMk id="5" creationId="{94A068D8-6A77-9ADD-7280-D7CFD11B9F92}"/>
          </ac:graphicFrameMkLst>
        </pc:graphicFrameChg>
        <pc:graphicFrameChg chg="add mod modGraphic">
          <ac:chgData name="Ítalo Pinheiro" userId="9a27b3a6f31b58ab" providerId="LiveId" clId="{ADB480F4-3737-4588-A659-4389733CF15B}" dt="2024-05-12T12:59:03.158" v="690" actId="20577"/>
          <ac:graphicFrameMkLst>
            <pc:docMk/>
            <pc:sldMk cId="466845311" sldId="915"/>
            <ac:graphicFrameMk id="9" creationId="{096192D5-24BA-140B-FC85-C03D9A5BDEBB}"/>
          </ac:graphicFrameMkLst>
        </pc:graphicFrameChg>
        <pc:picChg chg="del">
          <ac:chgData name="Ítalo Pinheiro" userId="9a27b3a6f31b58ab" providerId="LiveId" clId="{ADB480F4-3737-4588-A659-4389733CF15B}" dt="2024-05-12T12:57:02.747" v="648" actId="478"/>
          <ac:picMkLst>
            <pc:docMk/>
            <pc:sldMk cId="466845311" sldId="915"/>
            <ac:picMk id="6" creationId="{7F949BFB-9E41-AC2F-983D-EF90C0FE5AAB}"/>
          </ac:picMkLst>
        </pc:picChg>
        <pc:picChg chg="add del mod">
          <ac:chgData name="Ítalo Pinheiro" userId="9a27b3a6f31b58ab" providerId="LiveId" clId="{ADB480F4-3737-4588-A659-4389733CF15B}" dt="2024-05-12T12:57:28.153" v="655"/>
          <ac:picMkLst>
            <pc:docMk/>
            <pc:sldMk cId="466845311" sldId="915"/>
            <ac:picMk id="7" creationId="{3792A666-58F6-6CE0-6D33-82B7766BCEBA}"/>
          </ac:picMkLst>
        </pc:picChg>
        <pc:picChg chg="add mod">
          <ac:chgData name="Ítalo Pinheiro" userId="9a27b3a6f31b58ab" providerId="LiveId" clId="{ADB480F4-3737-4588-A659-4389733CF15B}" dt="2024-05-12T12:58:02.353" v="668" actId="1076"/>
          <ac:picMkLst>
            <pc:docMk/>
            <pc:sldMk cId="466845311" sldId="915"/>
            <ac:picMk id="8" creationId="{8805B7E8-E89D-15A3-87A9-0655380C16CF}"/>
          </ac:picMkLst>
        </pc:picChg>
      </pc:sldChg>
      <pc:sldChg chg="addSp delSp modSp add mod ord delAnim">
        <pc:chgData name="Ítalo Pinheiro" userId="9a27b3a6f31b58ab" providerId="LiveId" clId="{ADB480F4-3737-4588-A659-4389733CF15B}" dt="2024-05-12T13:03:28.088" v="746" actId="120"/>
        <pc:sldMkLst>
          <pc:docMk/>
          <pc:sldMk cId="2263661747" sldId="916"/>
        </pc:sldMkLst>
        <pc:spChg chg="mod">
          <ac:chgData name="Ítalo Pinheiro" userId="9a27b3a6f31b58ab" providerId="LiveId" clId="{ADB480F4-3737-4588-A659-4389733CF15B}" dt="2024-05-12T13:01:37.361" v="727" actId="20577"/>
          <ac:spMkLst>
            <pc:docMk/>
            <pc:sldMk cId="2263661747" sldId="916"/>
            <ac:spMk id="2" creationId="{2DA58F9F-957A-E36F-0A76-D58838BE65B5}"/>
          </ac:spMkLst>
        </pc:spChg>
        <pc:spChg chg="add del mod">
          <ac:chgData name="Ítalo Pinheiro" userId="9a27b3a6f31b58ab" providerId="LiveId" clId="{ADB480F4-3737-4588-A659-4389733CF15B}" dt="2024-05-12T13:01:17.629" v="699" actId="931"/>
          <ac:spMkLst>
            <pc:docMk/>
            <pc:sldMk cId="2263661747" sldId="916"/>
            <ac:spMk id="4" creationId="{D5861BA1-4C1F-7C0E-872B-029BE761DC47}"/>
          </ac:spMkLst>
        </pc:spChg>
        <pc:spChg chg="add mod">
          <ac:chgData name="Ítalo Pinheiro" userId="9a27b3a6f31b58ab" providerId="LiveId" clId="{ADB480F4-3737-4588-A659-4389733CF15B}" dt="2024-05-12T13:03:28.088" v="746" actId="120"/>
          <ac:spMkLst>
            <pc:docMk/>
            <pc:sldMk cId="2263661747" sldId="916"/>
            <ac:spMk id="9" creationId="{5867B28A-4ECA-6943-40D0-F886C7F6393D}"/>
          </ac:spMkLst>
        </pc:spChg>
        <pc:graphicFrameChg chg="del">
          <ac:chgData name="Ítalo Pinheiro" userId="9a27b3a6f31b58ab" providerId="LiveId" clId="{ADB480F4-3737-4588-A659-4389733CF15B}" dt="2024-05-12T13:00:44.336" v="696" actId="478"/>
          <ac:graphicFrameMkLst>
            <pc:docMk/>
            <pc:sldMk cId="2263661747" sldId="916"/>
            <ac:graphicFrameMk id="5" creationId="{94A068D8-6A77-9ADD-7280-D7CFD11B9F92}"/>
          </ac:graphicFrameMkLst>
        </pc:graphicFrameChg>
        <pc:picChg chg="del">
          <ac:chgData name="Ítalo Pinheiro" userId="9a27b3a6f31b58ab" providerId="LiveId" clId="{ADB480F4-3737-4588-A659-4389733CF15B}" dt="2024-05-12T13:00:49.434" v="698" actId="478"/>
          <ac:picMkLst>
            <pc:docMk/>
            <pc:sldMk cId="2263661747" sldId="916"/>
            <ac:picMk id="6" creationId="{7F949BFB-9E41-AC2F-983D-EF90C0FE5AAB}"/>
          </ac:picMkLst>
        </pc:picChg>
        <pc:picChg chg="add mod">
          <ac:chgData name="Ítalo Pinheiro" userId="9a27b3a6f31b58ab" providerId="LiveId" clId="{ADB480F4-3737-4588-A659-4389733CF15B}" dt="2024-05-12T13:03:21.845" v="745" actId="1076"/>
          <ac:picMkLst>
            <pc:docMk/>
            <pc:sldMk cId="2263661747" sldId="916"/>
            <ac:picMk id="8" creationId="{8D2BED23-259F-EF82-70CC-A0AA89A9624B}"/>
          </ac:picMkLst>
        </pc:picChg>
      </pc:sldChg>
      <pc:sldChg chg="addSp delSp modSp add mod">
        <pc:chgData name="Ítalo Pinheiro" userId="9a27b3a6f31b58ab" providerId="LiveId" clId="{ADB480F4-3737-4588-A659-4389733CF15B}" dt="2024-05-12T13:06:07.972" v="812" actId="27636"/>
        <pc:sldMkLst>
          <pc:docMk/>
          <pc:sldMk cId="2743396862" sldId="917"/>
        </pc:sldMkLst>
        <pc:spChg chg="mod">
          <ac:chgData name="Ítalo Pinheiro" userId="9a27b3a6f31b58ab" providerId="LiveId" clId="{ADB480F4-3737-4588-A659-4389733CF15B}" dt="2024-05-12T13:05:28.965" v="803" actId="20577"/>
          <ac:spMkLst>
            <pc:docMk/>
            <pc:sldMk cId="2743396862" sldId="917"/>
            <ac:spMk id="2" creationId="{2DA58F9F-957A-E36F-0A76-D58838BE65B5}"/>
          </ac:spMkLst>
        </pc:spChg>
        <pc:spChg chg="add mod">
          <ac:chgData name="Ítalo Pinheiro" userId="9a27b3a6f31b58ab" providerId="LiveId" clId="{ADB480F4-3737-4588-A659-4389733CF15B}" dt="2024-05-12T13:06:07.972" v="812" actId="27636"/>
          <ac:spMkLst>
            <pc:docMk/>
            <pc:sldMk cId="2743396862" sldId="917"/>
            <ac:spMk id="4" creationId="{5AD43137-A772-913D-D30D-29B8026C5AF6}"/>
          </ac:spMkLst>
        </pc:spChg>
        <pc:spChg chg="del">
          <ac:chgData name="Ítalo Pinheiro" userId="9a27b3a6f31b58ab" providerId="LiveId" clId="{ADB480F4-3737-4588-A659-4389733CF15B}" dt="2024-05-12T13:05:53.405" v="808" actId="478"/>
          <ac:spMkLst>
            <pc:docMk/>
            <pc:sldMk cId="2743396862" sldId="917"/>
            <ac:spMk id="9" creationId="{5867B28A-4ECA-6943-40D0-F886C7F6393D}"/>
          </ac:spMkLst>
        </pc:spChg>
        <pc:picChg chg="add mod">
          <ac:chgData name="Ítalo Pinheiro" userId="9a27b3a6f31b58ab" providerId="LiveId" clId="{ADB480F4-3737-4588-A659-4389733CF15B}" dt="2024-05-12T13:05:39.532" v="806" actId="207"/>
          <ac:picMkLst>
            <pc:docMk/>
            <pc:sldMk cId="2743396862" sldId="917"/>
            <ac:picMk id="5" creationId="{BF1363E1-0D27-CD67-59E8-1FBF40766710}"/>
          </ac:picMkLst>
        </pc:picChg>
        <pc:picChg chg="del">
          <ac:chgData name="Ítalo Pinheiro" userId="9a27b3a6f31b58ab" providerId="LiveId" clId="{ADB480F4-3737-4588-A659-4389733CF15B}" dt="2024-05-12T13:05:31.848" v="804" actId="478"/>
          <ac:picMkLst>
            <pc:docMk/>
            <pc:sldMk cId="2743396862" sldId="917"/>
            <ac:picMk id="8" creationId="{8D2BED23-259F-EF82-70CC-A0AA89A9624B}"/>
          </ac:picMkLst>
        </pc:picChg>
      </pc:sldChg>
      <pc:sldChg chg="add del">
        <pc:chgData name="Ítalo Pinheiro" userId="9a27b3a6f31b58ab" providerId="LiveId" clId="{ADB480F4-3737-4588-A659-4389733CF15B}" dt="2024-05-12T13:05:19.063" v="785" actId="47"/>
        <pc:sldMkLst>
          <pc:docMk/>
          <pc:sldMk cId="945602302" sldId="918"/>
        </pc:sldMkLst>
      </pc:sldChg>
      <pc:sldChg chg="addSp modSp new mod">
        <pc:chgData name="Ítalo Pinheiro" userId="9a27b3a6f31b58ab" providerId="LiveId" clId="{ADB480F4-3737-4588-A659-4389733CF15B}" dt="2024-05-12T13:05:01.915" v="784" actId="207"/>
        <pc:sldMkLst>
          <pc:docMk/>
          <pc:sldMk cId="1471758149" sldId="919"/>
        </pc:sldMkLst>
        <pc:spChg chg="add mod">
          <ac:chgData name="Ítalo Pinheiro" userId="9a27b3a6f31b58ab" providerId="LiveId" clId="{ADB480F4-3737-4588-A659-4389733CF15B}" dt="2024-05-12T13:05:01.915" v="784" actId="207"/>
          <ac:spMkLst>
            <pc:docMk/>
            <pc:sldMk cId="1471758149" sldId="919"/>
            <ac:spMk id="3" creationId="{77D8D82E-0145-6C78-EE3D-7E6E6E2AE7DA}"/>
          </ac:spMkLst>
        </pc:spChg>
        <pc:picChg chg="add mod">
          <ac:chgData name="Ítalo Pinheiro" userId="9a27b3a6f31b58ab" providerId="LiveId" clId="{ADB480F4-3737-4588-A659-4389733CF15B}" dt="2024-05-12T13:04:37.316" v="780" actId="1076"/>
          <ac:picMkLst>
            <pc:docMk/>
            <pc:sldMk cId="1471758149" sldId="919"/>
            <ac:picMk id="2" creationId="{1AADAEFE-5C76-5D1B-C1B0-FD36013D69FC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xels.com/photo/ai-artificial-intelligence-machine-learning-616020/" TargetMode="External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1775E-EA2D-4DA4-9D57-B79CF80B68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3AD9282-5110-4645-ABDC-8758A8455FE1}">
      <dgm:prSet/>
      <dgm:spPr>
        <a:solidFill>
          <a:srgbClr val="EBA92D"/>
        </a:solidFill>
      </dgm:spPr>
      <dgm:t>
        <a:bodyPr/>
        <a:lstStyle/>
        <a:p>
          <a:r>
            <a:rPr lang="pt-BR" dirty="0"/>
            <a:t>Maior enfoque na eficiência e inovação</a:t>
          </a:r>
        </a:p>
      </dgm:t>
    </dgm:pt>
    <dgm:pt modelId="{ECA44C55-AA36-4674-B38F-D48006F15726}" type="parTrans" cxnId="{A42D65A0-639D-4086-925C-A96A7199062A}">
      <dgm:prSet/>
      <dgm:spPr/>
      <dgm:t>
        <a:bodyPr/>
        <a:lstStyle/>
        <a:p>
          <a:endParaRPr lang="pt-BR"/>
        </a:p>
      </dgm:t>
    </dgm:pt>
    <dgm:pt modelId="{95B1203D-57F9-464C-AF7B-965F2EFB8ED1}" type="sibTrans" cxnId="{A42D65A0-639D-4086-925C-A96A7199062A}">
      <dgm:prSet/>
      <dgm:spPr/>
      <dgm:t>
        <a:bodyPr/>
        <a:lstStyle/>
        <a:p>
          <a:endParaRPr lang="pt-BR"/>
        </a:p>
      </dgm:t>
    </dgm:pt>
    <dgm:pt modelId="{58710881-5311-4476-BC14-48666A880695}">
      <dgm:prSet/>
      <dgm:spPr>
        <a:solidFill>
          <a:srgbClr val="EBA92D"/>
        </a:solidFill>
      </dgm:spPr>
      <dgm:t>
        <a:bodyPr/>
        <a:lstStyle/>
        <a:p>
          <a:r>
            <a:rPr lang="pt-BR" dirty="0"/>
            <a:t>Flexibilidade e julgamento baseado em risco</a:t>
          </a:r>
        </a:p>
      </dgm:t>
    </dgm:pt>
    <dgm:pt modelId="{AB769BBD-34F8-4E29-AC3F-093C1643F6F2}" type="parTrans" cxnId="{E70F0521-3432-42FC-8B10-782117B5473A}">
      <dgm:prSet/>
      <dgm:spPr/>
      <dgm:t>
        <a:bodyPr/>
        <a:lstStyle/>
        <a:p>
          <a:endParaRPr lang="pt-BR"/>
        </a:p>
      </dgm:t>
    </dgm:pt>
    <dgm:pt modelId="{4C9FEB24-5984-4358-B6BC-2628175081EA}" type="sibTrans" cxnId="{E70F0521-3432-42FC-8B10-782117B5473A}">
      <dgm:prSet/>
      <dgm:spPr/>
      <dgm:t>
        <a:bodyPr/>
        <a:lstStyle/>
        <a:p>
          <a:endParaRPr lang="pt-BR"/>
        </a:p>
      </dgm:t>
    </dgm:pt>
    <dgm:pt modelId="{574B54B0-9CF9-4EE0-AD17-908043E14659}">
      <dgm:prSet/>
      <dgm:spPr>
        <a:solidFill>
          <a:srgbClr val="EBA92D"/>
        </a:solidFill>
      </dgm:spPr>
      <dgm:t>
        <a:bodyPr/>
        <a:lstStyle/>
        <a:p>
          <a:r>
            <a:rPr lang="pt-BR" dirty="0"/>
            <a:t>Promoção da transparência e do controle social</a:t>
          </a:r>
        </a:p>
      </dgm:t>
    </dgm:pt>
    <dgm:pt modelId="{11A71F7D-5A71-4403-A29A-976D14509F02}" type="parTrans" cxnId="{44338633-0177-4A23-8821-A0E42435408D}">
      <dgm:prSet/>
      <dgm:spPr/>
      <dgm:t>
        <a:bodyPr/>
        <a:lstStyle/>
        <a:p>
          <a:endParaRPr lang="pt-BR"/>
        </a:p>
      </dgm:t>
    </dgm:pt>
    <dgm:pt modelId="{800DDB61-E853-4082-BA3D-AA554E8428FC}" type="sibTrans" cxnId="{44338633-0177-4A23-8821-A0E42435408D}">
      <dgm:prSet/>
      <dgm:spPr/>
      <dgm:t>
        <a:bodyPr/>
        <a:lstStyle/>
        <a:p>
          <a:endParaRPr lang="pt-BR"/>
        </a:p>
      </dgm:t>
    </dgm:pt>
    <dgm:pt modelId="{D5C6A443-CC51-4F54-BCB2-D07DB3E1005E}">
      <dgm:prSet/>
      <dgm:spPr>
        <a:solidFill>
          <a:srgbClr val="EBA92D"/>
        </a:solidFill>
      </dgm:spPr>
      <dgm:t>
        <a:bodyPr/>
        <a:lstStyle/>
        <a:p>
          <a:r>
            <a:rPr lang="pt-BR" dirty="0"/>
            <a:t>Enfretamento de desafios e adaptação tecnológica</a:t>
          </a:r>
        </a:p>
      </dgm:t>
    </dgm:pt>
    <dgm:pt modelId="{5135B79F-C4B0-49CB-9514-ABB1F1326A7F}" type="parTrans" cxnId="{B44AB8E3-CE0D-4BB8-963A-7ADBC4F5EC3D}">
      <dgm:prSet/>
      <dgm:spPr/>
      <dgm:t>
        <a:bodyPr/>
        <a:lstStyle/>
        <a:p>
          <a:endParaRPr lang="pt-BR"/>
        </a:p>
      </dgm:t>
    </dgm:pt>
    <dgm:pt modelId="{4F9C8894-9B61-45E5-AE97-2AD0F3057104}" type="sibTrans" cxnId="{B44AB8E3-CE0D-4BB8-963A-7ADBC4F5EC3D}">
      <dgm:prSet/>
      <dgm:spPr/>
      <dgm:t>
        <a:bodyPr/>
        <a:lstStyle/>
        <a:p>
          <a:endParaRPr lang="pt-BR"/>
        </a:p>
      </dgm:t>
    </dgm:pt>
    <dgm:pt modelId="{F7B49721-32B5-4B84-9959-A7D793236129}">
      <dgm:prSet/>
      <dgm:spPr>
        <a:solidFill>
          <a:srgbClr val="EBA92D"/>
        </a:solidFill>
      </dgm:spPr>
      <dgm:t>
        <a:bodyPr/>
        <a:lstStyle/>
        <a:p>
          <a:r>
            <a:rPr lang="pt-BR" dirty="0"/>
            <a:t>Orientação e capacitação dos gestores</a:t>
          </a:r>
        </a:p>
      </dgm:t>
    </dgm:pt>
    <dgm:pt modelId="{B7B02C16-482E-4E37-B06C-8A91E676C345}" type="parTrans" cxnId="{BE6A7737-5DE8-400C-9F9B-F4EE0C6E9D2C}">
      <dgm:prSet/>
      <dgm:spPr/>
      <dgm:t>
        <a:bodyPr/>
        <a:lstStyle/>
        <a:p>
          <a:endParaRPr lang="pt-BR"/>
        </a:p>
      </dgm:t>
    </dgm:pt>
    <dgm:pt modelId="{5492F67E-BED1-46B0-BF36-F5268D5E213E}" type="sibTrans" cxnId="{BE6A7737-5DE8-400C-9F9B-F4EE0C6E9D2C}">
      <dgm:prSet/>
      <dgm:spPr/>
      <dgm:t>
        <a:bodyPr/>
        <a:lstStyle/>
        <a:p>
          <a:endParaRPr lang="pt-BR"/>
        </a:p>
      </dgm:t>
    </dgm:pt>
    <dgm:pt modelId="{833AF445-118D-4C46-8089-DADB6F3D6137}" type="pres">
      <dgm:prSet presAssocID="{E8D1775E-EA2D-4DA4-9D57-B79CF80B68DE}" presName="linear" presStyleCnt="0">
        <dgm:presLayoutVars>
          <dgm:animLvl val="lvl"/>
          <dgm:resizeHandles val="exact"/>
        </dgm:presLayoutVars>
      </dgm:prSet>
      <dgm:spPr/>
    </dgm:pt>
    <dgm:pt modelId="{4939A6DE-F7E1-40CD-8391-1F70CAF00B7D}" type="pres">
      <dgm:prSet presAssocID="{33AD9282-5110-4645-ABDC-8758A8455FE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B811317-DF7A-4EFE-9E40-9E4B43C32C70}" type="pres">
      <dgm:prSet presAssocID="{95B1203D-57F9-464C-AF7B-965F2EFB8ED1}" presName="spacer" presStyleCnt="0"/>
      <dgm:spPr/>
    </dgm:pt>
    <dgm:pt modelId="{BC0FBD8B-AAB2-4CF2-819E-F909E83005CF}" type="pres">
      <dgm:prSet presAssocID="{58710881-5311-4476-BC14-48666A88069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A640843-BA3D-47EE-A5C8-284A2791A31F}" type="pres">
      <dgm:prSet presAssocID="{4C9FEB24-5984-4358-B6BC-2628175081EA}" presName="spacer" presStyleCnt="0"/>
      <dgm:spPr/>
    </dgm:pt>
    <dgm:pt modelId="{7BB99DC8-D23B-4584-993E-96413A2B47DC}" type="pres">
      <dgm:prSet presAssocID="{574B54B0-9CF9-4EE0-AD17-908043E1465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EA79C1B-DE2C-4407-8110-A615FE0A17CE}" type="pres">
      <dgm:prSet presAssocID="{800DDB61-E853-4082-BA3D-AA554E8428FC}" presName="spacer" presStyleCnt="0"/>
      <dgm:spPr/>
    </dgm:pt>
    <dgm:pt modelId="{4B856BD8-B208-408D-A35B-84C5813BF15C}" type="pres">
      <dgm:prSet presAssocID="{D5C6A443-CC51-4F54-BCB2-D07DB3E1005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00CF519-7223-451C-9AD3-1AC204187D53}" type="pres">
      <dgm:prSet presAssocID="{4F9C8894-9B61-45E5-AE97-2AD0F3057104}" presName="spacer" presStyleCnt="0"/>
      <dgm:spPr/>
    </dgm:pt>
    <dgm:pt modelId="{5A5E5B52-6C13-4D57-8A0E-C37C41510CD3}" type="pres">
      <dgm:prSet presAssocID="{F7B49721-32B5-4B84-9959-A7D79323612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5E8551D-BDB8-4143-BA30-157C48C76771}" type="presOf" srcId="{F7B49721-32B5-4B84-9959-A7D793236129}" destId="{5A5E5B52-6C13-4D57-8A0E-C37C41510CD3}" srcOrd="0" destOrd="0" presId="urn:microsoft.com/office/officeart/2005/8/layout/vList2"/>
    <dgm:cxn modelId="{E70F0521-3432-42FC-8B10-782117B5473A}" srcId="{E8D1775E-EA2D-4DA4-9D57-B79CF80B68DE}" destId="{58710881-5311-4476-BC14-48666A880695}" srcOrd="1" destOrd="0" parTransId="{AB769BBD-34F8-4E29-AC3F-093C1643F6F2}" sibTransId="{4C9FEB24-5984-4358-B6BC-2628175081EA}"/>
    <dgm:cxn modelId="{E08F892F-9BA4-4A57-AA18-0D061170C708}" type="presOf" srcId="{574B54B0-9CF9-4EE0-AD17-908043E14659}" destId="{7BB99DC8-D23B-4584-993E-96413A2B47DC}" srcOrd="0" destOrd="0" presId="urn:microsoft.com/office/officeart/2005/8/layout/vList2"/>
    <dgm:cxn modelId="{44338633-0177-4A23-8821-A0E42435408D}" srcId="{E8D1775E-EA2D-4DA4-9D57-B79CF80B68DE}" destId="{574B54B0-9CF9-4EE0-AD17-908043E14659}" srcOrd="2" destOrd="0" parTransId="{11A71F7D-5A71-4403-A29A-976D14509F02}" sibTransId="{800DDB61-E853-4082-BA3D-AA554E8428FC}"/>
    <dgm:cxn modelId="{BE6A7737-5DE8-400C-9F9B-F4EE0C6E9D2C}" srcId="{E8D1775E-EA2D-4DA4-9D57-B79CF80B68DE}" destId="{F7B49721-32B5-4B84-9959-A7D793236129}" srcOrd="4" destOrd="0" parTransId="{B7B02C16-482E-4E37-B06C-8A91E676C345}" sibTransId="{5492F67E-BED1-46B0-BF36-F5268D5E213E}"/>
    <dgm:cxn modelId="{EDAFBE82-D092-4EE3-8979-596E2B142425}" type="presOf" srcId="{D5C6A443-CC51-4F54-BCB2-D07DB3E1005E}" destId="{4B856BD8-B208-408D-A35B-84C5813BF15C}" srcOrd="0" destOrd="0" presId="urn:microsoft.com/office/officeart/2005/8/layout/vList2"/>
    <dgm:cxn modelId="{5B33A59A-40C3-4987-B540-1633DF6DFEC5}" type="presOf" srcId="{58710881-5311-4476-BC14-48666A880695}" destId="{BC0FBD8B-AAB2-4CF2-819E-F909E83005CF}" srcOrd="0" destOrd="0" presId="urn:microsoft.com/office/officeart/2005/8/layout/vList2"/>
    <dgm:cxn modelId="{A42D65A0-639D-4086-925C-A96A7199062A}" srcId="{E8D1775E-EA2D-4DA4-9D57-B79CF80B68DE}" destId="{33AD9282-5110-4645-ABDC-8758A8455FE1}" srcOrd="0" destOrd="0" parTransId="{ECA44C55-AA36-4674-B38F-D48006F15726}" sibTransId="{95B1203D-57F9-464C-AF7B-965F2EFB8ED1}"/>
    <dgm:cxn modelId="{2571EFB1-04BB-4CC5-9649-1E59DBF37619}" type="presOf" srcId="{33AD9282-5110-4645-ABDC-8758A8455FE1}" destId="{4939A6DE-F7E1-40CD-8391-1F70CAF00B7D}" srcOrd="0" destOrd="0" presId="urn:microsoft.com/office/officeart/2005/8/layout/vList2"/>
    <dgm:cxn modelId="{954CFDB4-9062-47A7-9A95-8A1858A2263C}" type="presOf" srcId="{E8D1775E-EA2D-4DA4-9D57-B79CF80B68DE}" destId="{833AF445-118D-4C46-8089-DADB6F3D6137}" srcOrd="0" destOrd="0" presId="urn:microsoft.com/office/officeart/2005/8/layout/vList2"/>
    <dgm:cxn modelId="{B44AB8E3-CE0D-4BB8-963A-7ADBC4F5EC3D}" srcId="{E8D1775E-EA2D-4DA4-9D57-B79CF80B68DE}" destId="{D5C6A443-CC51-4F54-BCB2-D07DB3E1005E}" srcOrd="3" destOrd="0" parTransId="{5135B79F-C4B0-49CB-9514-ABB1F1326A7F}" sibTransId="{4F9C8894-9B61-45E5-AE97-2AD0F3057104}"/>
    <dgm:cxn modelId="{B8F83E2F-66F1-46BC-8D95-AD20A61C029A}" type="presParOf" srcId="{833AF445-118D-4C46-8089-DADB6F3D6137}" destId="{4939A6DE-F7E1-40CD-8391-1F70CAF00B7D}" srcOrd="0" destOrd="0" presId="urn:microsoft.com/office/officeart/2005/8/layout/vList2"/>
    <dgm:cxn modelId="{E06BCD42-8673-430E-BB40-A134215F867C}" type="presParOf" srcId="{833AF445-118D-4C46-8089-DADB6F3D6137}" destId="{BB811317-DF7A-4EFE-9E40-9E4B43C32C70}" srcOrd="1" destOrd="0" presId="urn:microsoft.com/office/officeart/2005/8/layout/vList2"/>
    <dgm:cxn modelId="{5BFABBCF-0806-4DFB-8350-09C691C6EEC5}" type="presParOf" srcId="{833AF445-118D-4C46-8089-DADB6F3D6137}" destId="{BC0FBD8B-AAB2-4CF2-819E-F909E83005CF}" srcOrd="2" destOrd="0" presId="urn:microsoft.com/office/officeart/2005/8/layout/vList2"/>
    <dgm:cxn modelId="{02CF1AE3-655A-42EA-B7F8-054C719BECC7}" type="presParOf" srcId="{833AF445-118D-4C46-8089-DADB6F3D6137}" destId="{CA640843-BA3D-47EE-A5C8-284A2791A31F}" srcOrd="3" destOrd="0" presId="urn:microsoft.com/office/officeart/2005/8/layout/vList2"/>
    <dgm:cxn modelId="{DC42D187-9A7E-457A-AB19-D844EC1047BC}" type="presParOf" srcId="{833AF445-118D-4C46-8089-DADB6F3D6137}" destId="{7BB99DC8-D23B-4584-993E-96413A2B47DC}" srcOrd="4" destOrd="0" presId="urn:microsoft.com/office/officeart/2005/8/layout/vList2"/>
    <dgm:cxn modelId="{A7D2C633-B967-4F99-B6B0-DA3C18BB1493}" type="presParOf" srcId="{833AF445-118D-4C46-8089-DADB6F3D6137}" destId="{5EA79C1B-DE2C-4407-8110-A615FE0A17CE}" srcOrd="5" destOrd="0" presId="urn:microsoft.com/office/officeart/2005/8/layout/vList2"/>
    <dgm:cxn modelId="{23252112-B88B-4334-8E8D-E0E134F6674A}" type="presParOf" srcId="{833AF445-118D-4C46-8089-DADB6F3D6137}" destId="{4B856BD8-B208-408D-A35B-84C5813BF15C}" srcOrd="6" destOrd="0" presId="urn:microsoft.com/office/officeart/2005/8/layout/vList2"/>
    <dgm:cxn modelId="{C66007C5-F547-4CE0-ABC1-BE5B8998A54A}" type="presParOf" srcId="{833AF445-118D-4C46-8089-DADB6F3D6137}" destId="{400CF519-7223-451C-9AD3-1AC204187D53}" srcOrd="7" destOrd="0" presId="urn:microsoft.com/office/officeart/2005/8/layout/vList2"/>
    <dgm:cxn modelId="{278596E4-CBFC-4285-AB58-A081CA6A1539}" type="presParOf" srcId="{833AF445-118D-4C46-8089-DADB6F3D6137}" destId="{5A5E5B52-6C13-4D57-8A0E-C37C41510CD3}" srcOrd="8" destOrd="0" presId="urn:microsoft.com/office/officeart/2005/8/layout/vList2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  <a:ext uri="{837473B0-CC2E-450A-ABE3-18F120FF3D39}">
            <a1611:picAttrSrcUrl xmlns:a1611="http://schemas.microsoft.com/office/drawing/2016/11/main" r:id="rId2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B1FF14-36B5-4002-9A09-BECC44F5EC8D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5E7310D-4AAD-4BAF-93E0-EEAFBAF7FED8}">
      <dgm:prSet phldrT="[Texto]"/>
      <dgm:spPr>
        <a:solidFill>
          <a:srgbClr val="EBA92D"/>
        </a:solidFill>
      </dgm:spPr>
      <dgm:t>
        <a:bodyPr/>
        <a:lstStyle/>
        <a:p>
          <a:r>
            <a:rPr lang="pt-BR" dirty="0"/>
            <a:t>Art. 169</a:t>
          </a:r>
        </a:p>
      </dgm:t>
    </dgm:pt>
    <dgm:pt modelId="{51D7744D-790A-4896-8F67-FBA3509FA170}" type="parTrans" cxnId="{5FADEEC1-CC46-47B8-833D-5B9DAAA6316A}">
      <dgm:prSet/>
      <dgm:spPr/>
      <dgm:t>
        <a:bodyPr/>
        <a:lstStyle/>
        <a:p>
          <a:endParaRPr lang="pt-BR"/>
        </a:p>
      </dgm:t>
    </dgm:pt>
    <dgm:pt modelId="{70125EEC-57E4-458A-B604-E44E0A1AB70F}" type="sibTrans" cxnId="{5FADEEC1-CC46-47B8-833D-5B9DAAA6316A}">
      <dgm:prSet/>
      <dgm:spPr/>
      <dgm:t>
        <a:bodyPr/>
        <a:lstStyle/>
        <a:p>
          <a:endParaRPr lang="pt-BR"/>
        </a:p>
      </dgm:t>
    </dgm:pt>
    <dgm:pt modelId="{0DC6767B-37D0-45A5-BA88-ADB04B16B7F8}">
      <dgm:prSet phldrT="[Texto]" custT="1"/>
      <dgm:spPr/>
      <dgm:t>
        <a:bodyPr/>
        <a:lstStyle/>
        <a:p>
          <a:r>
            <a:rPr lang="pt-BR" sz="1300" dirty="0"/>
            <a:t>Responsabilidade da Alta Administração</a:t>
          </a:r>
        </a:p>
      </dgm:t>
    </dgm:pt>
    <dgm:pt modelId="{B754EEC1-83EA-4BAC-B8B8-45F92C5FCF5D}" type="parTrans" cxnId="{A2491C88-8866-45C4-B9DD-25A4F19A6FBC}">
      <dgm:prSet/>
      <dgm:spPr/>
      <dgm:t>
        <a:bodyPr/>
        <a:lstStyle/>
        <a:p>
          <a:endParaRPr lang="pt-BR"/>
        </a:p>
      </dgm:t>
    </dgm:pt>
    <dgm:pt modelId="{A994260A-9B87-4E7A-8395-2069CB3A8233}" type="sibTrans" cxnId="{A2491C88-8866-45C4-B9DD-25A4F19A6FBC}">
      <dgm:prSet/>
      <dgm:spPr/>
      <dgm:t>
        <a:bodyPr/>
        <a:lstStyle/>
        <a:p>
          <a:endParaRPr lang="pt-BR"/>
        </a:p>
      </dgm:t>
    </dgm:pt>
    <dgm:pt modelId="{48EA23DB-99A0-4249-80D8-481714304EF1}">
      <dgm:prSet phldrT="[Texto]"/>
      <dgm:spPr>
        <a:solidFill>
          <a:srgbClr val="EBA92D"/>
        </a:solidFill>
      </dgm:spPr>
      <dgm:t>
        <a:bodyPr/>
        <a:lstStyle/>
        <a:p>
          <a:r>
            <a:rPr lang="pt-BR" dirty="0"/>
            <a:t>Art. 170</a:t>
          </a:r>
        </a:p>
      </dgm:t>
    </dgm:pt>
    <dgm:pt modelId="{916D7EDB-F1FC-4201-95B6-F0A7E497E0D9}" type="parTrans" cxnId="{C05B31BA-9441-4005-8F8B-A7B9E8341432}">
      <dgm:prSet/>
      <dgm:spPr/>
      <dgm:t>
        <a:bodyPr/>
        <a:lstStyle/>
        <a:p>
          <a:endParaRPr lang="pt-BR"/>
        </a:p>
      </dgm:t>
    </dgm:pt>
    <dgm:pt modelId="{B5D9D6A8-D11D-4E5D-8350-DACAAA6EA737}" type="sibTrans" cxnId="{C05B31BA-9441-4005-8F8B-A7B9E8341432}">
      <dgm:prSet/>
      <dgm:spPr/>
      <dgm:t>
        <a:bodyPr/>
        <a:lstStyle/>
        <a:p>
          <a:endParaRPr lang="pt-BR"/>
        </a:p>
      </dgm:t>
    </dgm:pt>
    <dgm:pt modelId="{15DBB511-436E-47FC-8113-50AD2D146F44}">
      <dgm:prSet phldrT="[Texto]" custT="1"/>
      <dgm:spPr/>
      <dgm:t>
        <a:bodyPr/>
        <a:lstStyle/>
        <a:p>
          <a:r>
            <a:rPr lang="pt-BR" sz="1400" dirty="0"/>
            <a:t>Oportunidade, materialidade, relevância e risco</a:t>
          </a:r>
        </a:p>
      </dgm:t>
    </dgm:pt>
    <dgm:pt modelId="{789802EC-26A7-442F-9CC6-B214FF069E25}" type="parTrans" cxnId="{F4949884-2A2F-40FE-B62C-D3A93D72FEA0}">
      <dgm:prSet/>
      <dgm:spPr/>
      <dgm:t>
        <a:bodyPr/>
        <a:lstStyle/>
        <a:p>
          <a:endParaRPr lang="pt-BR"/>
        </a:p>
      </dgm:t>
    </dgm:pt>
    <dgm:pt modelId="{6091B6D9-59A1-438E-A412-2475E38FFB99}" type="sibTrans" cxnId="{F4949884-2A2F-40FE-B62C-D3A93D72FEA0}">
      <dgm:prSet/>
      <dgm:spPr/>
      <dgm:t>
        <a:bodyPr/>
        <a:lstStyle/>
        <a:p>
          <a:endParaRPr lang="pt-BR"/>
        </a:p>
      </dgm:t>
    </dgm:pt>
    <dgm:pt modelId="{DFC82F09-7380-400F-9095-037C590402E1}">
      <dgm:prSet phldrT="[Texto]"/>
      <dgm:spPr>
        <a:solidFill>
          <a:srgbClr val="EBA92D"/>
        </a:solidFill>
      </dgm:spPr>
      <dgm:t>
        <a:bodyPr/>
        <a:lstStyle/>
        <a:p>
          <a:r>
            <a:rPr lang="pt-BR" dirty="0"/>
            <a:t>Art. 173</a:t>
          </a:r>
        </a:p>
      </dgm:t>
    </dgm:pt>
    <dgm:pt modelId="{C626D7A7-35A3-422C-AD0A-4894E9EAE1AE}" type="parTrans" cxnId="{B680402A-BFD1-49C5-A94E-4FC574D70F78}">
      <dgm:prSet/>
      <dgm:spPr/>
      <dgm:t>
        <a:bodyPr/>
        <a:lstStyle/>
        <a:p>
          <a:endParaRPr lang="pt-BR"/>
        </a:p>
      </dgm:t>
    </dgm:pt>
    <dgm:pt modelId="{3E48125B-897C-446D-85DD-F8ADE8BF6F66}" type="sibTrans" cxnId="{B680402A-BFD1-49C5-A94E-4FC574D70F78}">
      <dgm:prSet/>
      <dgm:spPr/>
      <dgm:t>
        <a:bodyPr/>
        <a:lstStyle/>
        <a:p>
          <a:endParaRPr lang="pt-BR"/>
        </a:p>
      </dgm:t>
    </dgm:pt>
    <dgm:pt modelId="{F8C2886B-0E18-42BE-988A-91C441E10C8B}">
      <dgm:prSet phldrT="[Texto]" custT="1"/>
      <dgm:spPr/>
      <dgm:t>
        <a:bodyPr/>
        <a:lstStyle/>
        <a:p>
          <a:r>
            <a:rPr lang="pt-BR" sz="1400" dirty="0"/>
            <a:t>Capacitação de servidores</a:t>
          </a:r>
        </a:p>
      </dgm:t>
    </dgm:pt>
    <dgm:pt modelId="{3DB1EBCD-DA73-4CAC-9E1E-92DE0EECC304}" type="parTrans" cxnId="{D4043003-CE08-4587-A0CB-15FF60741A09}">
      <dgm:prSet/>
      <dgm:spPr/>
      <dgm:t>
        <a:bodyPr/>
        <a:lstStyle/>
        <a:p>
          <a:endParaRPr lang="pt-BR"/>
        </a:p>
      </dgm:t>
    </dgm:pt>
    <dgm:pt modelId="{79A01083-77BE-48A7-9E74-48CBE3F4467E}" type="sibTrans" cxnId="{D4043003-CE08-4587-A0CB-15FF60741A09}">
      <dgm:prSet/>
      <dgm:spPr/>
      <dgm:t>
        <a:bodyPr/>
        <a:lstStyle/>
        <a:p>
          <a:endParaRPr lang="pt-BR"/>
        </a:p>
      </dgm:t>
    </dgm:pt>
    <dgm:pt modelId="{F9AB510F-6831-461B-B896-3F85864D9B29}">
      <dgm:prSet phldrT="[Texto]"/>
      <dgm:spPr>
        <a:solidFill>
          <a:srgbClr val="EBA92D"/>
        </a:solidFill>
      </dgm:spPr>
      <dgm:t>
        <a:bodyPr/>
        <a:lstStyle/>
        <a:p>
          <a:r>
            <a:rPr lang="pt-BR" dirty="0"/>
            <a:t>Art. 171</a:t>
          </a:r>
        </a:p>
      </dgm:t>
    </dgm:pt>
    <dgm:pt modelId="{8A2966C6-8CAA-4318-B2F6-D07C400B610B}" type="parTrans" cxnId="{EC1F92D2-4A35-4F36-A162-7FBE04896705}">
      <dgm:prSet/>
      <dgm:spPr/>
      <dgm:t>
        <a:bodyPr/>
        <a:lstStyle/>
        <a:p>
          <a:endParaRPr lang="pt-BR"/>
        </a:p>
      </dgm:t>
    </dgm:pt>
    <dgm:pt modelId="{4D03BBC3-8A6B-4CB9-BEF4-8A8341BAB5E5}" type="sibTrans" cxnId="{EC1F92D2-4A35-4F36-A162-7FBE04896705}">
      <dgm:prSet/>
      <dgm:spPr/>
      <dgm:t>
        <a:bodyPr/>
        <a:lstStyle/>
        <a:p>
          <a:endParaRPr lang="pt-BR"/>
        </a:p>
      </dgm:t>
    </dgm:pt>
    <dgm:pt modelId="{916F4023-939C-4EB5-AD75-E29B9B29174E}">
      <dgm:prSet phldrT="[Texto]" custT="1"/>
      <dgm:spPr/>
      <dgm:t>
        <a:bodyPr/>
        <a:lstStyle/>
        <a:p>
          <a:r>
            <a:rPr lang="pt-BR" sz="1400" dirty="0"/>
            <a:t>Manifestação prévia dos gestores</a:t>
          </a:r>
        </a:p>
      </dgm:t>
    </dgm:pt>
    <dgm:pt modelId="{D9A06789-FA8A-4F5D-9B16-A7B39E274287}" type="parTrans" cxnId="{09EF32D4-85A5-455E-B844-6468A87C9DE3}">
      <dgm:prSet/>
      <dgm:spPr/>
      <dgm:t>
        <a:bodyPr/>
        <a:lstStyle/>
        <a:p>
          <a:endParaRPr lang="pt-BR"/>
        </a:p>
      </dgm:t>
    </dgm:pt>
    <dgm:pt modelId="{A667A5C2-07DE-4723-A5B6-68BE7864AE86}" type="sibTrans" cxnId="{09EF32D4-85A5-455E-B844-6468A87C9DE3}">
      <dgm:prSet/>
      <dgm:spPr/>
      <dgm:t>
        <a:bodyPr/>
        <a:lstStyle/>
        <a:p>
          <a:endParaRPr lang="pt-BR"/>
        </a:p>
      </dgm:t>
    </dgm:pt>
    <dgm:pt modelId="{940066A5-6F47-4DC9-961E-459D01B4ECD0}">
      <dgm:prSet phldrT="[Texto]" custT="1"/>
      <dgm:spPr/>
      <dgm:t>
        <a:bodyPr/>
        <a:lstStyle/>
        <a:p>
          <a:r>
            <a:rPr lang="pt-BR" sz="1400" dirty="0"/>
            <a:t>Linhas de defesa</a:t>
          </a:r>
        </a:p>
      </dgm:t>
    </dgm:pt>
    <dgm:pt modelId="{63CFBBB2-1969-4191-9EB0-A45D6808ADA3}" type="parTrans" cxnId="{4178BAAD-A2FF-421C-9121-ACEC2555B86B}">
      <dgm:prSet/>
      <dgm:spPr/>
      <dgm:t>
        <a:bodyPr/>
        <a:lstStyle/>
        <a:p>
          <a:endParaRPr lang="pt-BR"/>
        </a:p>
      </dgm:t>
    </dgm:pt>
    <dgm:pt modelId="{B2F06641-8B69-4B9C-8AF7-56ED7ECE912C}" type="sibTrans" cxnId="{4178BAAD-A2FF-421C-9121-ACEC2555B86B}">
      <dgm:prSet/>
      <dgm:spPr/>
      <dgm:t>
        <a:bodyPr/>
        <a:lstStyle/>
        <a:p>
          <a:endParaRPr lang="pt-BR"/>
        </a:p>
      </dgm:t>
    </dgm:pt>
    <dgm:pt modelId="{D0FBD01D-8DD4-4C56-B997-D516CF076BCF}">
      <dgm:prSet phldrT="[Texto]" custT="1"/>
      <dgm:spPr/>
      <dgm:t>
        <a:bodyPr/>
        <a:lstStyle/>
        <a:p>
          <a:r>
            <a:rPr lang="pt-BR" sz="1400" dirty="0"/>
            <a:t>Custo x Benefício do controle</a:t>
          </a:r>
        </a:p>
      </dgm:t>
    </dgm:pt>
    <dgm:pt modelId="{68005F5C-135E-4FB1-AED4-D87D472F05DD}" type="parTrans" cxnId="{771B0262-9A4D-4048-BB70-1488E961D095}">
      <dgm:prSet/>
      <dgm:spPr/>
      <dgm:t>
        <a:bodyPr/>
        <a:lstStyle/>
        <a:p>
          <a:endParaRPr lang="pt-BR"/>
        </a:p>
      </dgm:t>
    </dgm:pt>
    <dgm:pt modelId="{8E651343-F511-4B2D-8FAA-F0FDDE595B81}" type="sibTrans" cxnId="{771B0262-9A4D-4048-BB70-1488E961D095}">
      <dgm:prSet/>
      <dgm:spPr/>
      <dgm:t>
        <a:bodyPr/>
        <a:lstStyle/>
        <a:p>
          <a:endParaRPr lang="pt-BR"/>
        </a:p>
      </dgm:t>
    </dgm:pt>
    <dgm:pt modelId="{E1E87796-6C48-4AAC-93B0-5A0405059F44}">
      <dgm:prSet phldrT="[Texto]" custT="1"/>
      <dgm:spPr/>
      <dgm:t>
        <a:bodyPr/>
        <a:lstStyle/>
        <a:p>
          <a:r>
            <a:rPr lang="pt-BR" sz="1400" dirty="0"/>
            <a:t>Considerar as razões apresentadas pelos gestores</a:t>
          </a:r>
        </a:p>
      </dgm:t>
    </dgm:pt>
    <dgm:pt modelId="{E9AEF732-05D1-4DA9-98B8-1CDD1E458661}" type="parTrans" cxnId="{304802F3-0824-4340-BE01-A44EFF845343}">
      <dgm:prSet/>
      <dgm:spPr/>
      <dgm:t>
        <a:bodyPr/>
        <a:lstStyle/>
        <a:p>
          <a:endParaRPr lang="pt-BR"/>
        </a:p>
      </dgm:t>
    </dgm:pt>
    <dgm:pt modelId="{DE788918-DAD0-4CE6-A5FE-D1AD553CBE63}" type="sibTrans" cxnId="{304802F3-0824-4340-BE01-A44EFF845343}">
      <dgm:prSet/>
      <dgm:spPr/>
      <dgm:t>
        <a:bodyPr/>
        <a:lstStyle/>
        <a:p>
          <a:endParaRPr lang="pt-BR"/>
        </a:p>
      </dgm:t>
    </dgm:pt>
    <dgm:pt modelId="{62FA5E6E-1946-465A-AD9A-D4E9E023BFC5}">
      <dgm:prSet phldrT="[Texto]" custT="1"/>
      <dgm:spPr/>
      <dgm:t>
        <a:bodyPr/>
        <a:lstStyle/>
        <a:p>
          <a:r>
            <a:rPr lang="pt-BR" sz="1400" dirty="0"/>
            <a:t>Procedimentos técnicos</a:t>
          </a:r>
        </a:p>
      </dgm:t>
    </dgm:pt>
    <dgm:pt modelId="{01E14324-0347-41D1-9A3D-BEDE87EC14E7}" type="parTrans" cxnId="{3FB150A8-CAF3-4F9F-9EC4-334712A94A83}">
      <dgm:prSet/>
      <dgm:spPr/>
      <dgm:t>
        <a:bodyPr/>
        <a:lstStyle/>
        <a:p>
          <a:endParaRPr lang="pt-BR"/>
        </a:p>
      </dgm:t>
    </dgm:pt>
    <dgm:pt modelId="{7747132A-41E1-4265-9C25-F9006C45069C}" type="sibTrans" cxnId="{3FB150A8-CAF3-4F9F-9EC4-334712A94A83}">
      <dgm:prSet/>
      <dgm:spPr/>
      <dgm:t>
        <a:bodyPr/>
        <a:lstStyle/>
        <a:p>
          <a:endParaRPr lang="pt-BR"/>
        </a:p>
      </dgm:t>
    </dgm:pt>
    <dgm:pt modelId="{971FBA4C-A04C-40DC-A5A7-2DD3B9BD2E17}">
      <dgm:prSet phldrT="[Texto]" custT="1"/>
      <dgm:spPr/>
      <dgm:t>
        <a:bodyPr/>
        <a:lstStyle/>
        <a:p>
          <a:r>
            <a:rPr lang="pt-BR" sz="1400" dirty="0"/>
            <a:t>Prazos para julgamento</a:t>
          </a:r>
        </a:p>
      </dgm:t>
    </dgm:pt>
    <dgm:pt modelId="{F712C8A8-4404-477C-AF15-DFA15AF252C2}" type="parTrans" cxnId="{5CE5FD6B-89D1-4209-B7A3-8F337F0B5438}">
      <dgm:prSet/>
      <dgm:spPr/>
      <dgm:t>
        <a:bodyPr/>
        <a:lstStyle/>
        <a:p>
          <a:endParaRPr lang="pt-BR"/>
        </a:p>
      </dgm:t>
    </dgm:pt>
    <dgm:pt modelId="{D851970A-1925-4AA5-9488-36BB2C91A4F7}" type="sibTrans" cxnId="{5CE5FD6B-89D1-4209-B7A3-8F337F0B5438}">
      <dgm:prSet/>
      <dgm:spPr/>
      <dgm:t>
        <a:bodyPr/>
        <a:lstStyle/>
        <a:p>
          <a:endParaRPr lang="pt-BR"/>
        </a:p>
      </dgm:t>
    </dgm:pt>
    <dgm:pt modelId="{7E035900-3901-4850-A63A-13EB68997251}" type="pres">
      <dgm:prSet presAssocID="{C6B1FF14-36B5-4002-9A09-BECC44F5EC8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1AABFE-FDDB-4476-8D12-58C95A95E168}" type="pres">
      <dgm:prSet presAssocID="{25E7310D-4AAD-4BAF-93E0-EEAFBAF7FED8}" presName="root" presStyleCnt="0"/>
      <dgm:spPr/>
    </dgm:pt>
    <dgm:pt modelId="{1FD1E5A9-02DE-4D8C-B6A1-996CC336F429}" type="pres">
      <dgm:prSet presAssocID="{25E7310D-4AAD-4BAF-93E0-EEAFBAF7FED8}" presName="rootComposite" presStyleCnt="0"/>
      <dgm:spPr/>
    </dgm:pt>
    <dgm:pt modelId="{1877B730-1309-4CC9-B33B-418A68AD9910}" type="pres">
      <dgm:prSet presAssocID="{25E7310D-4AAD-4BAF-93E0-EEAFBAF7FED8}" presName="rootText" presStyleLbl="node1" presStyleIdx="0" presStyleCnt="4"/>
      <dgm:spPr/>
    </dgm:pt>
    <dgm:pt modelId="{3740AFA5-C0A6-4F8B-9E62-D87E4DA654A3}" type="pres">
      <dgm:prSet presAssocID="{25E7310D-4AAD-4BAF-93E0-EEAFBAF7FED8}" presName="rootConnector" presStyleLbl="node1" presStyleIdx="0" presStyleCnt="4"/>
      <dgm:spPr/>
    </dgm:pt>
    <dgm:pt modelId="{EBE64703-83B1-4C6B-820D-B79D66782199}" type="pres">
      <dgm:prSet presAssocID="{25E7310D-4AAD-4BAF-93E0-EEAFBAF7FED8}" presName="childShape" presStyleCnt="0"/>
      <dgm:spPr/>
    </dgm:pt>
    <dgm:pt modelId="{4296A553-FF52-4531-8DCF-EF6BEA5A00A4}" type="pres">
      <dgm:prSet presAssocID="{B754EEC1-83EA-4BAC-B8B8-45F92C5FCF5D}" presName="Name13" presStyleLbl="parChTrans1D2" presStyleIdx="0" presStyleCnt="9"/>
      <dgm:spPr/>
    </dgm:pt>
    <dgm:pt modelId="{4D18E2EE-1DF2-4A0D-925E-A1A1A21C8557}" type="pres">
      <dgm:prSet presAssocID="{0DC6767B-37D0-45A5-BA88-ADB04B16B7F8}" presName="childText" presStyleLbl="bgAcc1" presStyleIdx="0" presStyleCnt="9">
        <dgm:presLayoutVars>
          <dgm:bulletEnabled val="1"/>
        </dgm:presLayoutVars>
      </dgm:prSet>
      <dgm:spPr/>
    </dgm:pt>
    <dgm:pt modelId="{26F6F6A2-1242-4E6C-9063-34B9F23BDE65}" type="pres">
      <dgm:prSet presAssocID="{63CFBBB2-1969-4191-9EB0-A45D6808ADA3}" presName="Name13" presStyleLbl="parChTrans1D2" presStyleIdx="1" presStyleCnt="9"/>
      <dgm:spPr/>
    </dgm:pt>
    <dgm:pt modelId="{A3ECB715-7049-4C7D-924B-8659D2FC3576}" type="pres">
      <dgm:prSet presAssocID="{940066A5-6F47-4DC9-961E-459D01B4ECD0}" presName="childText" presStyleLbl="bgAcc1" presStyleIdx="1" presStyleCnt="9">
        <dgm:presLayoutVars>
          <dgm:bulletEnabled val="1"/>
        </dgm:presLayoutVars>
      </dgm:prSet>
      <dgm:spPr/>
    </dgm:pt>
    <dgm:pt modelId="{012A80D0-BF33-41A5-A6ED-B84893D84E95}" type="pres">
      <dgm:prSet presAssocID="{68005F5C-135E-4FB1-AED4-D87D472F05DD}" presName="Name13" presStyleLbl="parChTrans1D2" presStyleIdx="2" presStyleCnt="9"/>
      <dgm:spPr/>
    </dgm:pt>
    <dgm:pt modelId="{67424915-4B85-4223-A433-AD502E589527}" type="pres">
      <dgm:prSet presAssocID="{D0FBD01D-8DD4-4C56-B997-D516CF076BCF}" presName="childText" presStyleLbl="bgAcc1" presStyleIdx="2" presStyleCnt="9">
        <dgm:presLayoutVars>
          <dgm:bulletEnabled val="1"/>
        </dgm:presLayoutVars>
      </dgm:prSet>
      <dgm:spPr/>
    </dgm:pt>
    <dgm:pt modelId="{8016A93E-28E9-49C7-B77F-A5601C520996}" type="pres">
      <dgm:prSet presAssocID="{48EA23DB-99A0-4249-80D8-481714304EF1}" presName="root" presStyleCnt="0"/>
      <dgm:spPr/>
    </dgm:pt>
    <dgm:pt modelId="{85499719-E615-4A88-BCF0-342F65F7DC7E}" type="pres">
      <dgm:prSet presAssocID="{48EA23DB-99A0-4249-80D8-481714304EF1}" presName="rootComposite" presStyleCnt="0"/>
      <dgm:spPr/>
    </dgm:pt>
    <dgm:pt modelId="{0D119BB0-2489-44F0-854D-6C3D9EB8FA71}" type="pres">
      <dgm:prSet presAssocID="{48EA23DB-99A0-4249-80D8-481714304EF1}" presName="rootText" presStyleLbl="node1" presStyleIdx="1" presStyleCnt="4"/>
      <dgm:spPr/>
    </dgm:pt>
    <dgm:pt modelId="{D27282F9-1829-40CE-9447-61B75D9F8F39}" type="pres">
      <dgm:prSet presAssocID="{48EA23DB-99A0-4249-80D8-481714304EF1}" presName="rootConnector" presStyleLbl="node1" presStyleIdx="1" presStyleCnt="4"/>
      <dgm:spPr/>
    </dgm:pt>
    <dgm:pt modelId="{6C368C5C-0E51-4434-84A5-B1C0E7D8EC4E}" type="pres">
      <dgm:prSet presAssocID="{48EA23DB-99A0-4249-80D8-481714304EF1}" presName="childShape" presStyleCnt="0"/>
      <dgm:spPr/>
    </dgm:pt>
    <dgm:pt modelId="{4D6CF81A-CD8B-4FE3-9AA0-E36477A3BDC4}" type="pres">
      <dgm:prSet presAssocID="{789802EC-26A7-442F-9CC6-B214FF069E25}" presName="Name13" presStyleLbl="parChTrans1D2" presStyleIdx="3" presStyleCnt="9"/>
      <dgm:spPr/>
    </dgm:pt>
    <dgm:pt modelId="{6C202C08-3FB3-4E49-A20C-4EDADE2631D5}" type="pres">
      <dgm:prSet presAssocID="{15DBB511-436E-47FC-8113-50AD2D146F44}" presName="childText" presStyleLbl="bgAcc1" presStyleIdx="3" presStyleCnt="9">
        <dgm:presLayoutVars>
          <dgm:bulletEnabled val="1"/>
        </dgm:presLayoutVars>
      </dgm:prSet>
      <dgm:spPr/>
    </dgm:pt>
    <dgm:pt modelId="{E78F7F72-B55A-4EF4-8B08-2271F98FE1C5}" type="pres">
      <dgm:prSet presAssocID="{E9AEF732-05D1-4DA9-98B8-1CDD1E458661}" presName="Name13" presStyleLbl="parChTrans1D2" presStyleIdx="4" presStyleCnt="9"/>
      <dgm:spPr/>
    </dgm:pt>
    <dgm:pt modelId="{A149DBED-B0C8-4014-90B9-E09326863B13}" type="pres">
      <dgm:prSet presAssocID="{E1E87796-6C48-4AAC-93B0-5A0405059F44}" presName="childText" presStyleLbl="bgAcc1" presStyleIdx="4" presStyleCnt="9">
        <dgm:presLayoutVars>
          <dgm:bulletEnabled val="1"/>
        </dgm:presLayoutVars>
      </dgm:prSet>
      <dgm:spPr/>
    </dgm:pt>
    <dgm:pt modelId="{2AB48AFF-1704-40CF-A506-0AF3241E939F}" type="pres">
      <dgm:prSet presAssocID="{F9AB510F-6831-461B-B896-3F85864D9B29}" presName="root" presStyleCnt="0"/>
      <dgm:spPr/>
    </dgm:pt>
    <dgm:pt modelId="{BC0C55CD-52D7-454E-82D3-EBADC1037B26}" type="pres">
      <dgm:prSet presAssocID="{F9AB510F-6831-461B-B896-3F85864D9B29}" presName="rootComposite" presStyleCnt="0"/>
      <dgm:spPr/>
    </dgm:pt>
    <dgm:pt modelId="{6AD31542-547F-40A8-AC36-91C8953181EE}" type="pres">
      <dgm:prSet presAssocID="{F9AB510F-6831-461B-B896-3F85864D9B29}" presName="rootText" presStyleLbl="node1" presStyleIdx="2" presStyleCnt="4"/>
      <dgm:spPr/>
    </dgm:pt>
    <dgm:pt modelId="{2480C9C9-B6DB-4A76-9B82-3F467C9F90DF}" type="pres">
      <dgm:prSet presAssocID="{F9AB510F-6831-461B-B896-3F85864D9B29}" presName="rootConnector" presStyleLbl="node1" presStyleIdx="2" presStyleCnt="4"/>
      <dgm:spPr/>
    </dgm:pt>
    <dgm:pt modelId="{85ACDE59-E50F-4437-9303-A96C483B3318}" type="pres">
      <dgm:prSet presAssocID="{F9AB510F-6831-461B-B896-3F85864D9B29}" presName="childShape" presStyleCnt="0"/>
      <dgm:spPr/>
    </dgm:pt>
    <dgm:pt modelId="{16EB89B3-7C1E-48DF-AE44-9C65B0472C1A}" type="pres">
      <dgm:prSet presAssocID="{D9A06789-FA8A-4F5D-9B16-A7B39E274287}" presName="Name13" presStyleLbl="parChTrans1D2" presStyleIdx="5" presStyleCnt="9"/>
      <dgm:spPr/>
    </dgm:pt>
    <dgm:pt modelId="{93B43B97-2504-431C-839C-819A21FA52ED}" type="pres">
      <dgm:prSet presAssocID="{916F4023-939C-4EB5-AD75-E29B9B29174E}" presName="childText" presStyleLbl="bgAcc1" presStyleIdx="5" presStyleCnt="9">
        <dgm:presLayoutVars>
          <dgm:bulletEnabled val="1"/>
        </dgm:presLayoutVars>
      </dgm:prSet>
      <dgm:spPr/>
    </dgm:pt>
    <dgm:pt modelId="{4FE7CF34-04C9-4288-8B50-4440041F1874}" type="pres">
      <dgm:prSet presAssocID="{01E14324-0347-41D1-9A3D-BEDE87EC14E7}" presName="Name13" presStyleLbl="parChTrans1D2" presStyleIdx="6" presStyleCnt="9"/>
      <dgm:spPr/>
    </dgm:pt>
    <dgm:pt modelId="{509F1B6E-A89D-4063-81A4-59E226611A82}" type="pres">
      <dgm:prSet presAssocID="{62FA5E6E-1946-465A-AD9A-D4E9E023BFC5}" presName="childText" presStyleLbl="bgAcc1" presStyleIdx="6" presStyleCnt="9">
        <dgm:presLayoutVars>
          <dgm:bulletEnabled val="1"/>
        </dgm:presLayoutVars>
      </dgm:prSet>
      <dgm:spPr/>
    </dgm:pt>
    <dgm:pt modelId="{C9F430B0-1FD1-4344-9F86-E7254B5063CD}" type="pres">
      <dgm:prSet presAssocID="{F712C8A8-4404-477C-AF15-DFA15AF252C2}" presName="Name13" presStyleLbl="parChTrans1D2" presStyleIdx="7" presStyleCnt="9"/>
      <dgm:spPr/>
    </dgm:pt>
    <dgm:pt modelId="{9C85DB56-BC33-40D3-881D-5F3659A16D4A}" type="pres">
      <dgm:prSet presAssocID="{971FBA4C-A04C-40DC-A5A7-2DD3B9BD2E17}" presName="childText" presStyleLbl="bgAcc1" presStyleIdx="7" presStyleCnt="9">
        <dgm:presLayoutVars>
          <dgm:bulletEnabled val="1"/>
        </dgm:presLayoutVars>
      </dgm:prSet>
      <dgm:spPr/>
    </dgm:pt>
    <dgm:pt modelId="{2319492F-18B0-46E6-B279-98DE1B48F194}" type="pres">
      <dgm:prSet presAssocID="{DFC82F09-7380-400F-9095-037C590402E1}" presName="root" presStyleCnt="0"/>
      <dgm:spPr/>
    </dgm:pt>
    <dgm:pt modelId="{45ACF779-8970-454D-9852-6787ABC1EEE9}" type="pres">
      <dgm:prSet presAssocID="{DFC82F09-7380-400F-9095-037C590402E1}" presName="rootComposite" presStyleCnt="0"/>
      <dgm:spPr/>
    </dgm:pt>
    <dgm:pt modelId="{1D944EE4-326C-482B-AB51-3656B8A5E045}" type="pres">
      <dgm:prSet presAssocID="{DFC82F09-7380-400F-9095-037C590402E1}" presName="rootText" presStyleLbl="node1" presStyleIdx="3" presStyleCnt="4"/>
      <dgm:spPr/>
    </dgm:pt>
    <dgm:pt modelId="{2A26FB4B-B1C2-4D33-AD2B-DB96A032FE2C}" type="pres">
      <dgm:prSet presAssocID="{DFC82F09-7380-400F-9095-037C590402E1}" presName="rootConnector" presStyleLbl="node1" presStyleIdx="3" presStyleCnt="4"/>
      <dgm:spPr/>
    </dgm:pt>
    <dgm:pt modelId="{86584CAE-2F11-4951-BB61-DC4C5C07FA6B}" type="pres">
      <dgm:prSet presAssocID="{DFC82F09-7380-400F-9095-037C590402E1}" presName="childShape" presStyleCnt="0"/>
      <dgm:spPr/>
    </dgm:pt>
    <dgm:pt modelId="{29EA6970-9DDA-4BFA-985F-0AF7691EE302}" type="pres">
      <dgm:prSet presAssocID="{3DB1EBCD-DA73-4CAC-9E1E-92DE0EECC304}" presName="Name13" presStyleLbl="parChTrans1D2" presStyleIdx="8" presStyleCnt="9"/>
      <dgm:spPr/>
    </dgm:pt>
    <dgm:pt modelId="{E59D4B84-E248-4779-B086-6FDD952ED22D}" type="pres">
      <dgm:prSet presAssocID="{F8C2886B-0E18-42BE-988A-91C441E10C8B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D4043003-CE08-4587-A0CB-15FF60741A09}" srcId="{DFC82F09-7380-400F-9095-037C590402E1}" destId="{F8C2886B-0E18-42BE-988A-91C441E10C8B}" srcOrd="0" destOrd="0" parTransId="{3DB1EBCD-DA73-4CAC-9E1E-92DE0EECC304}" sibTransId="{79A01083-77BE-48A7-9E74-48CBE3F4467E}"/>
    <dgm:cxn modelId="{1DECA004-9AE7-426E-9B7F-A44F5E66167F}" type="presOf" srcId="{916F4023-939C-4EB5-AD75-E29B9B29174E}" destId="{93B43B97-2504-431C-839C-819A21FA52ED}" srcOrd="0" destOrd="0" presId="urn:microsoft.com/office/officeart/2005/8/layout/hierarchy3"/>
    <dgm:cxn modelId="{1F24BC09-03BD-4DD6-BE38-B29901004F80}" type="presOf" srcId="{15DBB511-436E-47FC-8113-50AD2D146F44}" destId="{6C202C08-3FB3-4E49-A20C-4EDADE2631D5}" srcOrd="0" destOrd="0" presId="urn:microsoft.com/office/officeart/2005/8/layout/hierarchy3"/>
    <dgm:cxn modelId="{D4234A0B-5C15-4391-BD96-1D5E8333A55A}" type="presOf" srcId="{F8C2886B-0E18-42BE-988A-91C441E10C8B}" destId="{E59D4B84-E248-4779-B086-6FDD952ED22D}" srcOrd="0" destOrd="0" presId="urn:microsoft.com/office/officeart/2005/8/layout/hierarchy3"/>
    <dgm:cxn modelId="{563F1010-479C-4BE3-9CA7-7DE4CCEA88BB}" type="presOf" srcId="{48EA23DB-99A0-4249-80D8-481714304EF1}" destId="{0D119BB0-2489-44F0-854D-6C3D9EB8FA71}" srcOrd="0" destOrd="0" presId="urn:microsoft.com/office/officeart/2005/8/layout/hierarchy3"/>
    <dgm:cxn modelId="{7B9A4B19-20C1-408E-AAD1-2651FA44189D}" type="presOf" srcId="{B754EEC1-83EA-4BAC-B8B8-45F92C5FCF5D}" destId="{4296A553-FF52-4531-8DCF-EF6BEA5A00A4}" srcOrd="0" destOrd="0" presId="urn:microsoft.com/office/officeart/2005/8/layout/hierarchy3"/>
    <dgm:cxn modelId="{A46E5A21-1BBC-4C6C-8C73-C49F81646FC0}" type="presOf" srcId="{62FA5E6E-1946-465A-AD9A-D4E9E023BFC5}" destId="{509F1B6E-A89D-4063-81A4-59E226611A82}" srcOrd="0" destOrd="0" presId="urn:microsoft.com/office/officeart/2005/8/layout/hierarchy3"/>
    <dgm:cxn modelId="{56564626-B11B-4D36-943E-4729D6355AC9}" type="presOf" srcId="{DFC82F09-7380-400F-9095-037C590402E1}" destId="{1D944EE4-326C-482B-AB51-3656B8A5E045}" srcOrd="0" destOrd="0" presId="urn:microsoft.com/office/officeart/2005/8/layout/hierarchy3"/>
    <dgm:cxn modelId="{B680402A-BFD1-49C5-A94E-4FC574D70F78}" srcId="{C6B1FF14-36B5-4002-9A09-BECC44F5EC8D}" destId="{DFC82F09-7380-400F-9095-037C590402E1}" srcOrd="3" destOrd="0" parTransId="{C626D7A7-35A3-422C-AD0A-4894E9EAE1AE}" sibTransId="{3E48125B-897C-446D-85DD-F8ADE8BF6F66}"/>
    <dgm:cxn modelId="{D618A02C-0E6D-4326-A40F-11142DC047F3}" type="presOf" srcId="{DFC82F09-7380-400F-9095-037C590402E1}" destId="{2A26FB4B-B1C2-4D33-AD2B-DB96A032FE2C}" srcOrd="1" destOrd="0" presId="urn:microsoft.com/office/officeart/2005/8/layout/hierarchy3"/>
    <dgm:cxn modelId="{ECE29737-E4E7-471A-9C23-1F33D1745561}" type="presOf" srcId="{C6B1FF14-36B5-4002-9A09-BECC44F5EC8D}" destId="{7E035900-3901-4850-A63A-13EB68997251}" srcOrd="0" destOrd="0" presId="urn:microsoft.com/office/officeart/2005/8/layout/hierarchy3"/>
    <dgm:cxn modelId="{2456353D-8997-43FE-AD38-C133B8D81113}" type="presOf" srcId="{D9A06789-FA8A-4F5D-9B16-A7B39E274287}" destId="{16EB89B3-7C1E-48DF-AE44-9C65B0472C1A}" srcOrd="0" destOrd="0" presId="urn:microsoft.com/office/officeart/2005/8/layout/hierarchy3"/>
    <dgm:cxn modelId="{A7EEFF5C-1DFA-4F00-8F6D-8E69B402642C}" type="presOf" srcId="{971FBA4C-A04C-40DC-A5A7-2DD3B9BD2E17}" destId="{9C85DB56-BC33-40D3-881D-5F3659A16D4A}" srcOrd="0" destOrd="0" presId="urn:microsoft.com/office/officeart/2005/8/layout/hierarchy3"/>
    <dgm:cxn modelId="{771B0262-9A4D-4048-BB70-1488E961D095}" srcId="{25E7310D-4AAD-4BAF-93E0-EEAFBAF7FED8}" destId="{D0FBD01D-8DD4-4C56-B997-D516CF076BCF}" srcOrd="2" destOrd="0" parTransId="{68005F5C-135E-4FB1-AED4-D87D472F05DD}" sibTransId="{8E651343-F511-4B2D-8FAA-F0FDDE595B81}"/>
    <dgm:cxn modelId="{E57CD346-E18D-4412-BC58-6312847B41FD}" type="presOf" srcId="{E1E87796-6C48-4AAC-93B0-5A0405059F44}" destId="{A149DBED-B0C8-4014-90B9-E09326863B13}" srcOrd="0" destOrd="0" presId="urn:microsoft.com/office/officeart/2005/8/layout/hierarchy3"/>
    <dgm:cxn modelId="{5CE5FD6B-89D1-4209-B7A3-8F337F0B5438}" srcId="{F9AB510F-6831-461B-B896-3F85864D9B29}" destId="{971FBA4C-A04C-40DC-A5A7-2DD3B9BD2E17}" srcOrd="2" destOrd="0" parTransId="{F712C8A8-4404-477C-AF15-DFA15AF252C2}" sibTransId="{D851970A-1925-4AA5-9488-36BB2C91A4F7}"/>
    <dgm:cxn modelId="{D8BE0F71-FCD3-452A-8084-A1BBCA817D14}" type="presOf" srcId="{3DB1EBCD-DA73-4CAC-9E1E-92DE0EECC304}" destId="{29EA6970-9DDA-4BFA-985F-0AF7691EE302}" srcOrd="0" destOrd="0" presId="urn:microsoft.com/office/officeart/2005/8/layout/hierarchy3"/>
    <dgm:cxn modelId="{8F560974-5F55-4CB2-B808-5E35188A418A}" type="presOf" srcId="{D0FBD01D-8DD4-4C56-B997-D516CF076BCF}" destId="{67424915-4B85-4223-A433-AD502E589527}" srcOrd="0" destOrd="0" presId="urn:microsoft.com/office/officeart/2005/8/layout/hierarchy3"/>
    <dgm:cxn modelId="{7B1AFE55-FB77-4055-A160-CA8047024D7A}" type="presOf" srcId="{E9AEF732-05D1-4DA9-98B8-1CDD1E458661}" destId="{E78F7F72-B55A-4EF4-8B08-2271F98FE1C5}" srcOrd="0" destOrd="0" presId="urn:microsoft.com/office/officeart/2005/8/layout/hierarchy3"/>
    <dgm:cxn modelId="{2E120158-67DC-4460-B1EF-ECC71D0E7C8E}" type="presOf" srcId="{F9AB510F-6831-461B-B896-3F85864D9B29}" destId="{6AD31542-547F-40A8-AC36-91C8953181EE}" srcOrd="0" destOrd="0" presId="urn:microsoft.com/office/officeart/2005/8/layout/hierarchy3"/>
    <dgm:cxn modelId="{E24E987B-26E8-4E40-9E01-DFAFB88FE5B9}" type="presOf" srcId="{01E14324-0347-41D1-9A3D-BEDE87EC14E7}" destId="{4FE7CF34-04C9-4288-8B50-4440041F1874}" srcOrd="0" destOrd="0" presId="urn:microsoft.com/office/officeart/2005/8/layout/hierarchy3"/>
    <dgm:cxn modelId="{F4949884-2A2F-40FE-B62C-D3A93D72FEA0}" srcId="{48EA23DB-99A0-4249-80D8-481714304EF1}" destId="{15DBB511-436E-47FC-8113-50AD2D146F44}" srcOrd="0" destOrd="0" parTransId="{789802EC-26A7-442F-9CC6-B214FF069E25}" sibTransId="{6091B6D9-59A1-438E-A412-2475E38FFB99}"/>
    <dgm:cxn modelId="{A2491C88-8866-45C4-B9DD-25A4F19A6FBC}" srcId="{25E7310D-4AAD-4BAF-93E0-EEAFBAF7FED8}" destId="{0DC6767B-37D0-45A5-BA88-ADB04B16B7F8}" srcOrd="0" destOrd="0" parTransId="{B754EEC1-83EA-4BAC-B8B8-45F92C5FCF5D}" sibTransId="{A994260A-9B87-4E7A-8395-2069CB3A8233}"/>
    <dgm:cxn modelId="{96253089-AEDF-4E95-9DF0-5BAD24F1007C}" type="presOf" srcId="{25E7310D-4AAD-4BAF-93E0-EEAFBAF7FED8}" destId="{1877B730-1309-4CC9-B33B-418A68AD9910}" srcOrd="0" destOrd="0" presId="urn:microsoft.com/office/officeart/2005/8/layout/hierarchy3"/>
    <dgm:cxn modelId="{6D27A98B-D37B-4F09-A027-95148C96E56C}" type="presOf" srcId="{F9AB510F-6831-461B-B896-3F85864D9B29}" destId="{2480C9C9-B6DB-4A76-9B82-3F467C9F90DF}" srcOrd="1" destOrd="0" presId="urn:microsoft.com/office/officeart/2005/8/layout/hierarchy3"/>
    <dgm:cxn modelId="{3FB150A8-CAF3-4F9F-9EC4-334712A94A83}" srcId="{F9AB510F-6831-461B-B896-3F85864D9B29}" destId="{62FA5E6E-1946-465A-AD9A-D4E9E023BFC5}" srcOrd="1" destOrd="0" parTransId="{01E14324-0347-41D1-9A3D-BEDE87EC14E7}" sibTransId="{7747132A-41E1-4265-9C25-F9006C45069C}"/>
    <dgm:cxn modelId="{4178BAAD-A2FF-421C-9121-ACEC2555B86B}" srcId="{25E7310D-4AAD-4BAF-93E0-EEAFBAF7FED8}" destId="{940066A5-6F47-4DC9-961E-459D01B4ECD0}" srcOrd="1" destOrd="0" parTransId="{63CFBBB2-1969-4191-9EB0-A45D6808ADA3}" sibTransId="{B2F06641-8B69-4B9C-8AF7-56ED7ECE912C}"/>
    <dgm:cxn modelId="{B09DB5AE-B477-4E8A-930C-521CFB387CF0}" type="presOf" srcId="{F712C8A8-4404-477C-AF15-DFA15AF252C2}" destId="{C9F430B0-1FD1-4344-9F86-E7254B5063CD}" srcOrd="0" destOrd="0" presId="urn:microsoft.com/office/officeart/2005/8/layout/hierarchy3"/>
    <dgm:cxn modelId="{0B53F6B5-275D-4EC2-BAD7-FD84F77F88D8}" type="presOf" srcId="{789802EC-26A7-442F-9CC6-B214FF069E25}" destId="{4D6CF81A-CD8B-4FE3-9AA0-E36477A3BDC4}" srcOrd="0" destOrd="0" presId="urn:microsoft.com/office/officeart/2005/8/layout/hierarchy3"/>
    <dgm:cxn modelId="{C05B31BA-9441-4005-8F8B-A7B9E8341432}" srcId="{C6B1FF14-36B5-4002-9A09-BECC44F5EC8D}" destId="{48EA23DB-99A0-4249-80D8-481714304EF1}" srcOrd="1" destOrd="0" parTransId="{916D7EDB-F1FC-4201-95B6-F0A7E497E0D9}" sibTransId="{B5D9D6A8-D11D-4E5D-8350-DACAAA6EA737}"/>
    <dgm:cxn modelId="{5FADEEC1-CC46-47B8-833D-5B9DAAA6316A}" srcId="{C6B1FF14-36B5-4002-9A09-BECC44F5EC8D}" destId="{25E7310D-4AAD-4BAF-93E0-EEAFBAF7FED8}" srcOrd="0" destOrd="0" parTransId="{51D7744D-790A-4896-8F67-FBA3509FA170}" sibTransId="{70125EEC-57E4-458A-B604-E44E0A1AB70F}"/>
    <dgm:cxn modelId="{893217CC-6690-4F68-B0A5-3B2D7D9A251B}" type="presOf" srcId="{63CFBBB2-1969-4191-9EB0-A45D6808ADA3}" destId="{26F6F6A2-1242-4E6C-9063-34B9F23BDE65}" srcOrd="0" destOrd="0" presId="urn:microsoft.com/office/officeart/2005/8/layout/hierarchy3"/>
    <dgm:cxn modelId="{D19670D2-B193-469E-AA7D-B3A63A04DA6D}" type="presOf" srcId="{68005F5C-135E-4FB1-AED4-D87D472F05DD}" destId="{012A80D0-BF33-41A5-A6ED-B84893D84E95}" srcOrd="0" destOrd="0" presId="urn:microsoft.com/office/officeart/2005/8/layout/hierarchy3"/>
    <dgm:cxn modelId="{EC1F92D2-4A35-4F36-A162-7FBE04896705}" srcId="{C6B1FF14-36B5-4002-9A09-BECC44F5EC8D}" destId="{F9AB510F-6831-461B-B896-3F85864D9B29}" srcOrd="2" destOrd="0" parTransId="{8A2966C6-8CAA-4318-B2F6-D07C400B610B}" sibTransId="{4D03BBC3-8A6B-4CB9-BEF4-8A8341BAB5E5}"/>
    <dgm:cxn modelId="{09EF32D4-85A5-455E-B844-6468A87C9DE3}" srcId="{F9AB510F-6831-461B-B896-3F85864D9B29}" destId="{916F4023-939C-4EB5-AD75-E29B9B29174E}" srcOrd="0" destOrd="0" parTransId="{D9A06789-FA8A-4F5D-9B16-A7B39E274287}" sibTransId="{A667A5C2-07DE-4723-A5B6-68BE7864AE86}"/>
    <dgm:cxn modelId="{4410A8D8-8B6C-4E01-B354-FE27B56702D8}" type="presOf" srcId="{0DC6767B-37D0-45A5-BA88-ADB04B16B7F8}" destId="{4D18E2EE-1DF2-4A0D-925E-A1A1A21C8557}" srcOrd="0" destOrd="0" presId="urn:microsoft.com/office/officeart/2005/8/layout/hierarchy3"/>
    <dgm:cxn modelId="{AF0E8BE0-850A-46DC-BD73-F18682FA1868}" type="presOf" srcId="{940066A5-6F47-4DC9-961E-459D01B4ECD0}" destId="{A3ECB715-7049-4C7D-924B-8659D2FC3576}" srcOrd="0" destOrd="0" presId="urn:microsoft.com/office/officeart/2005/8/layout/hierarchy3"/>
    <dgm:cxn modelId="{AD7C58E9-1281-403A-907A-870B0B5E3EC8}" type="presOf" srcId="{25E7310D-4AAD-4BAF-93E0-EEAFBAF7FED8}" destId="{3740AFA5-C0A6-4F8B-9E62-D87E4DA654A3}" srcOrd="1" destOrd="0" presId="urn:microsoft.com/office/officeart/2005/8/layout/hierarchy3"/>
    <dgm:cxn modelId="{304802F3-0824-4340-BE01-A44EFF845343}" srcId="{48EA23DB-99A0-4249-80D8-481714304EF1}" destId="{E1E87796-6C48-4AAC-93B0-5A0405059F44}" srcOrd="1" destOrd="0" parTransId="{E9AEF732-05D1-4DA9-98B8-1CDD1E458661}" sibTransId="{DE788918-DAD0-4CE6-A5FE-D1AD553CBE63}"/>
    <dgm:cxn modelId="{6BE029FF-8640-491E-92D2-D548508F52D3}" type="presOf" srcId="{48EA23DB-99A0-4249-80D8-481714304EF1}" destId="{D27282F9-1829-40CE-9447-61B75D9F8F39}" srcOrd="1" destOrd="0" presId="urn:microsoft.com/office/officeart/2005/8/layout/hierarchy3"/>
    <dgm:cxn modelId="{E6E38208-909E-456E-B6F0-E01A495A615F}" type="presParOf" srcId="{7E035900-3901-4850-A63A-13EB68997251}" destId="{CE1AABFE-FDDB-4476-8D12-58C95A95E168}" srcOrd="0" destOrd="0" presId="urn:microsoft.com/office/officeart/2005/8/layout/hierarchy3"/>
    <dgm:cxn modelId="{4D503933-1E47-46AB-9164-BAB4B1F0BC37}" type="presParOf" srcId="{CE1AABFE-FDDB-4476-8D12-58C95A95E168}" destId="{1FD1E5A9-02DE-4D8C-B6A1-996CC336F429}" srcOrd="0" destOrd="0" presId="urn:microsoft.com/office/officeart/2005/8/layout/hierarchy3"/>
    <dgm:cxn modelId="{F28B1519-B2E0-4765-9FB1-94D9BC966CAC}" type="presParOf" srcId="{1FD1E5A9-02DE-4D8C-B6A1-996CC336F429}" destId="{1877B730-1309-4CC9-B33B-418A68AD9910}" srcOrd="0" destOrd="0" presId="urn:microsoft.com/office/officeart/2005/8/layout/hierarchy3"/>
    <dgm:cxn modelId="{708100E4-6272-4D70-982C-D6DADFBE1F95}" type="presParOf" srcId="{1FD1E5A9-02DE-4D8C-B6A1-996CC336F429}" destId="{3740AFA5-C0A6-4F8B-9E62-D87E4DA654A3}" srcOrd="1" destOrd="0" presId="urn:microsoft.com/office/officeart/2005/8/layout/hierarchy3"/>
    <dgm:cxn modelId="{3443944E-BC04-4673-803A-D1102C11D05B}" type="presParOf" srcId="{CE1AABFE-FDDB-4476-8D12-58C95A95E168}" destId="{EBE64703-83B1-4C6B-820D-B79D66782199}" srcOrd="1" destOrd="0" presId="urn:microsoft.com/office/officeart/2005/8/layout/hierarchy3"/>
    <dgm:cxn modelId="{327D106F-9EF0-43F5-80D4-1F0FE4A47FAD}" type="presParOf" srcId="{EBE64703-83B1-4C6B-820D-B79D66782199}" destId="{4296A553-FF52-4531-8DCF-EF6BEA5A00A4}" srcOrd="0" destOrd="0" presId="urn:microsoft.com/office/officeart/2005/8/layout/hierarchy3"/>
    <dgm:cxn modelId="{AC2E8BC1-8C40-4E02-B527-6BA6D631953C}" type="presParOf" srcId="{EBE64703-83B1-4C6B-820D-B79D66782199}" destId="{4D18E2EE-1DF2-4A0D-925E-A1A1A21C8557}" srcOrd="1" destOrd="0" presId="urn:microsoft.com/office/officeart/2005/8/layout/hierarchy3"/>
    <dgm:cxn modelId="{933FF0F2-3795-4E63-82F0-8B903854DC7C}" type="presParOf" srcId="{EBE64703-83B1-4C6B-820D-B79D66782199}" destId="{26F6F6A2-1242-4E6C-9063-34B9F23BDE65}" srcOrd="2" destOrd="0" presId="urn:microsoft.com/office/officeart/2005/8/layout/hierarchy3"/>
    <dgm:cxn modelId="{59187291-2161-49B5-9CCF-D2F96B62569D}" type="presParOf" srcId="{EBE64703-83B1-4C6B-820D-B79D66782199}" destId="{A3ECB715-7049-4C7D-924B-8659D2FC3576}" srcOrd="3" destOrd="0" presId="urn:microsoft.com/office/officeart/2005/8/layout/hierarchy3"/>
    <dgm:cxn modelId="{B3AAFB10-ECC2-4A77-A4E0-E3BEEEDACC6C}" type="presParOf" srcId="{EBE64703-83B1-4C6B-820D-B79D66782199}" destId="{012A80D0-BF33-41A5-A6ED-B84893D84E95}" srcOrd="4" destOrd="0" presId="urn:microsoft.com/office/officeart/2005/8/layout/hierarchy3"/>
    <dgm:cxn modelId="{24CE9D07-7B7C-4705-8F8B-92E7C28A0E4E}" type="presParOf" srcId="{EBE64703-83B1-4C6B-820D-B79D66782199}" destId="{67424915-4B85-4223-A433-AD502E589527}" srcOrd="5" destOrd="0" presId="urn:microsoft.com/office/officeart/2005/8/layout/hierarchy3"/>
    <dgm:cxn modelId="{07704254-9B44-4AB7-8616-991A346DD5DD}" type="presParOf" srcId="{7E035900-3901-4850-A63A-13EB68997251}" destId="{8016A93E-28E9-49C7-B77F-A5601C520996}" srcOrd="1" destOrd="0" presId="urn:microsoft.com/office/officeart/2005/8/layout/hierarchy3"/>
    <dgm:cxn modelId="{5BADF62C-560F-4262-9028-0D5AAF25EBC5}" type="presParOf" srcId="{8016A93E-28E9-49C7-B77F-A5601C520996}" destId="{85499719-E615-4A88-BCF0-342F65F7DC7E}" srcOrd="0" destOrd="0" presId="urn:microsoft.com/office/officeart/2005/8/layout/hierarchy3"/>
    <dgm:cxn modelId="{7ACACA64-4BCD-4FB1-BFD8-E3FC337E8D0C}" type="presParOf" srcId="{85499719-E615-4A88-BCF0-342F65F7DC7E}" destId="{0D119BB0-2489-44F0-854D-6C3D9EB8FA71}" srcOrd="0" destOrd="0" presId="urn:microsoft.com/office/officeart/2005/8/layout/hierarchy3"/>
    <dgm:cxn modelId="{EDC1A80A-A7E6-4D1F-B46F-FA22010DC534}" type="presParOf" srcId="{85499719-E615-4A88-BCF0-342F65F7DC7E}" destId="{D27282F9-1829-40CE-9447-61B75D9F8F39}" srcOrd="1" destOrd="0" presId="urn:microsoft.com/office/officeart/2005/8/layout/hierarchy3"/>
    <dgm:cxn modelId="{FD0A89E3-A9D5-408E-A936-9B2E04D4437E}" type="presParOf" srcId="{8016A93E-28E9-49C7-B77F-A5601C520996}" destId="{6C368C5C-0E51-4434-84A5-B1C0E7D8EC4E}" srcOrd="1" destOrd="0" presId="urn:microsoft.com/office/officeart/2005/8/layout/hierarchy3"/>
    <dgm:cxn modelId="{112C10DA-DB02-44D0-AA95-CDE17118A842}" type="presParOf" srcId="{6C368C5C-0E51-4434-84A5-B1C0E7D8EC4E}" destId="{4D6CF81A-CD8B-4FE3-9AA0-E36477A3BDC4}" srcOrd="0" destOrd="0" presId="urn:microsoft.com/office/officeart/2005/8/layout/hierarchy3"/>
    <dgm:cxn modelId="{71D70FE2-5CC0-4971-852E-3039649B9C85}" type="presParOf" srcId="{6C368C5C-0E51-4434-84A5-B1C0E7D8EC4E}" destId="{6C202C08-3FB3-4E49-A20C-4EDADE2631D5}" srcOrd="1" destOrd="0" presId="urn:microsoft.com/office/officeart/2005/8/layout/hierarchy3"/>
    <dgm:cxn modelId="{EC8075F1-0916-461C-93A9-ABF0E9D8CCAB}" type="presParOf" srcId="{6C368C5C-0E51-4434-84A5-B1C0E7D8EC4E}" destId="{E78F7F72-B55A-4EF4-8B08-2271F98FE1C5}" srcOrd="2" destOrd="0" presId="urn:microsoft.com/office/officeart/2005/8/layout/hierarchy3"/>
    <dgm:cxn modelId="{F3EBE62C-618E-47F9-BD34-42984BB40342}" type="presParOf" srcId="{6C368C5C-0E51-4434-84A5-B1C0E7D8EC4E}" destId="{A149DBED-B0C8-4014-90B9-E09326863B13}" srcOrd="3" destOrd="0" presId="urn:microsoft.com/office/officeart/2005/8/layout/hierarchy3"/>
    <dgm:cxn modelId="{3325082B-DE31-4F55-8B85-E84329761457}" type="presParOf" srcId="{7E035900-3901-4850-A63A-13EB68997251}" destId="{2AB48AFF-1704-40CF-A506-0AF3241E939F}" srcOrd="2" destOrd="0" presId="urn:microsoft.com/office/officeart/2005/8/layout/hierarchy3"/>
    <dgm:cxn modelId="{1B45092D-3F0F-4274-A838-E463A030DB01}" type="presParOf" srcId="{2AB48AFF-1704-40CF-A506-0AF3241E939F}" destId="{BC0C55CD-52D7-454E-82D3-EBADC1037B26}" srcOrd="0" destOrd="0" presId="urn:microsoft.com/office/officeart/2005/8/layout/hierarchy3"/>
    <dgm:cxn modelId="{91EF031E-14E4-4AA0-8731-4F596B614F1A}" type="presParOf" srcId="{BC0C55CD-52D7-454E-82D3-EBADC1037B26}" destId="{6AD31542-547F-40A8-AC36-91C8953181EE}" srcOrd="0" destOrd="0" presId="urn:microsoft.com/office/officeart/2005/8/layout/hierarchy3"/>
    <dgm:cxn modelId="{BC052F00-9965-4BF1-8307-62D1DD2763BD}" type="presParOf" srcId="{BC0C55CD-52D7-454E-82D3-EBADC1037B26}" destId="{2480C9C9-B6DB-4A76-9B82-3F467C9F90DF}" srcOrd="1" destOrd="0" presId="urn:microsoft.com/office/officeart/2005/8/layout/hierarchy3"/>
    <dgm:cxn modelId="{FB699E61-4618-46FD-996B-8E73DC3D2004}" type="presParOf" srcId="{2AB48AFF-1704-40CF-A506-0AF3241E939F}" destId="{85ACDE59-E50F-4437-9303-A96C483B3318}" srcOrd="1" destOrd="0" presId="urn:microsoft.com/office/officeart/2005/8/layout/hierarchy3"/>
    <dgm:cxn modelId="{BB62E49E-CFC1-49B5-8C18-FDE5182890BF}" type="presParOf" srcId="{85ACDE59-E50F-4437-9303-A96C483B3318}" destId="{16EB89B3-7C1E-48DF-AE44-9C65B0472C1A}" srcOrd="0" destOrd="0" presId="urn:microsoft.com/office/officeart/2005/8/layout/hierarchy3"/>
    <dgm:cxn modelId="{E9EE01CD-5A5B-4112-8A60-0B0A92C73C39}" type="presParOf" srcId="{85ACDE59-E50F-4437-9303-A96C483B3318}" destId="{93B43B97-2504-431C-839C-819A21FA52ED}" srcOrd="1" destOrd="0" presId="urn:microsoft.com/office/officeart/2005/8/layout/hierarchy3"/>
    <dgm:cxn modelId="{ABBB8CF0-C2E5-4F37-92F7-11340C17D9BA}" type="presParOf" srcId="{85ACDE59-E50F-4437-9303-A96C483B3318}" destId="{4FE7CF34-04C9-4288-8B50-4440041F1874}" srcOrd="2" destOrd="0" presId="urn:microsoft.com/office/officeart/2005/8/layout/hierarchy3"/>
    <dgm:cxn modelId="{9E24FF67-BB11-415D-BB67-11CC92B320C0}" type="presParOf" srcId="{85ACDE59-E50F-4437-9303-A96C483B3318}" destId="{509F1B6E-A89D-4063-81A4-59E226611A82}" srcOrd="3" destOrd="0" presId="urn:microsoft.com/office/officeart/2005/8/layout/hierarchy3"/>
    <dgm:cxn modelId="{DB6F680A-855A-41D7-9233-EF62F826025F}" type="presParOf" srcId="{85ACDE59-E50F-4437-9303-A96C483B3318}" destId="{C9F430B0-1FD1-4344-9F86-E7254B5063CD}" srcOrd="4" destOrd="0" presId="urn:microsoft.com/office/officeart/2005/8/layout/hierarchy3"/>
    <dgm:cxn modelId="{D915A5E4-6E82-4FD0-91DA-05904BA6FC2D}" type="presParOf" srcId="{85ACDE59-E50F-4437-9303-A96C483B3318}" destId="{9C85DB56-BC33-40D3-881D-5F3659A16D4A}" srcOrd="5" destOrd="0" presId="urn:microsoft.com/office/officeart/2005/8/layout/hierarchy3"/>
    <dgm:cxn modelId="{D9291899-B57B-44B8-B269-DDF7D6CD13E9}" type="presParOf" srcId="{7E035900-3901-4850-A63A-13EB68997251}" destId="{2319492F-18B0-46E6-B279-98DE1B48F194}" srcOrd="3" destOrd="0" presId="urn:microsoft.com/office/officeart/2005/8/layout/hierarchy3"/>
    <dgm:cxn modelId="{54114AD3-410B-4AC6-8082-1FEFA7F0E093}" type="presParOf" srcId="{2319492F-18B0-46E6-B279-98DE1B48F194}" destId="{45ACF779-8970-454D-9852-6787ABC1EEE9}" srcOrd="0" destOrd="0" presId="urn:microsoft.com/office/officeart/2005/8/layout/hierarchy3"/>
    <dgm:cxn modelId="{B258368C-D1D6-4BA9-A6AE-D08869EB3E5A}" type="presParOf" srcId="{45ACF779-8970-454D-9852-6787ABC1EEE9}" destId="{1D944EE4-326C-482B-AB51-3656B8A5E045}" srcOrd="0" destOrd="0" presId="urn:microsoft.com/office/officeart/2005/8/layout/hierarchy3"/>
    <dgm:cxn modelId="{805ADE71-B8EC-4E9D-8ED6-30DEB33B1135}" type="presParOf" srcId="{45ACF779-8970-454D-9852-6787ABC1EEE9}" destId="{2A26FB4B-B1C2-4D33-AD2B-DB96A032FE2C}" srcOrd="1" destOrd="0" presId="urn:microsoft.com/office/officeart/2005/8/layout/hierarchy3"/>
    <dgm:cxn modelId="{3664B977-9915-47FF-903F-A82325C6C42E}" type="presParOf" srcId="{2319492F-18B0-46E6-B279-98DE1B48F194}" destId="{86584CAE-2F11-4951-BB61-DC4C5C07FA6B}" srcOrd="1" destOrd="0" presId="urn:microsoft.com/office/officeart/2005/8/layout/hierarchy3"/>
    <dgm:cxn modelId="{E7B56E54-A93C-4E37-80B4-290573CA749A}" type="presParOf" srcId="{86584CAE-2F11-4951-BB61-DC4C5C07FA6B}" destId="{29EA6970-9DDA-4BFA-985F-0AF7691EE302}" srcOrd="0" destOrd="0" presId="urn:microsoft.com/office/officeart/2005/8/layout/hierarchy3"/>
    <dgm:cxn modelId="{5B9EC3DE-FF02-4833-939F-2D6B90A72DF6}" type="presParOf" srcId="{86584CAE-2F11-4951-BB61-DC4C5C07FA6B}" destId="{E59D4B84-E248-4779-B086-6FDD952ED22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744B28-6C4A-474F-973B-D8A8E462E35E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DA179C6-A0FD-4B5E-B529-5467F8064AD2}">
      <dgm:prSet custT="1"/>
      <dgm:spPr>
        <a:solidFill>
          <a:srgbClr val="DCD2C6"/>
        </a:solidFill>
      </dgm:spPr>
      <dgm:t>
        <a:bodyPr/>
        <a:lstStyle/>
        <a:p>
          <a:r>
            <a:rPr lang="pt-BR" sz="1000" b="1" i="0" dirty="0">
              <a:solidFill>
                <a:schemeClr val="tx1"/>
              </a:solidFill>
            </a:rPr>
            <a:t>1ª linha:</a:t>
          </a:r>
          <a:r>
            <a:rPr lang="pt-BR" sz="1000" b="0" i="0" dirty="0">
              <a:solidFill>
                <a:schemeClr val="tx1"/>
              </a:solidFill>
            </a:rPr>
            <a:t> servidores e empregados públicos, agentes de licitação e autoridades que atuam na estrutura de governança do órgão ou entidade;</a:t>
          </a:r>
          <a:endParaRPr lang="pt-BR" sz="1000" dirty="0">
            <a:solidFill>
              <a:schemeClr val="tx1"/>
            </a:solidFill>
          </a:endParaRPr>
        </a:p>
      </dgm:t>
    </dgm:pt>
    <dgm:pt modelId="{50D38466-9331-467F-BA60-DC102883D921}" type="parTrans" cxnId="{CA5CE318-79BE-4AEF-A805-803CE5857273}">
      <dgm:prSet/>
      <dgm:spPr/>
      <dgm:t>
        <a:bodyPr/>
        <a:lstStyle/>
        <a:p>
          <a:endParaRPr lang="pt-BR"/>
        </a:p>
      </dgm:t>
    </dgm:pt>
    <dgm:pt modelId="{EFB3AD56-49C0-46B1-8B79-E46370283472}" type="sibTrans" cxnId="{CA5CE318-79BE-4AEF-A805-803CE5857273}">
      <dgm:prSet/>
      <dgm:spPr/>
      <dgm:t>
        <a:bodyPr/>
        <a:lstStyle/>
        <a:p>
          <a:endParaRPr lang="pt-BR"/>
        </a:p>
      </dgm:t>
    </dgm:pt>
    <dgm:pt modelId="{7859AB3D-7A58-47F5-BD40-58D1D578CCD0}">
      <dgm:prSet custT="1"/>
      <dgm:spPr>
        <a:solidFill>
          <a:srgbClr val="002D67"/>
        </a:solidFill>
      </dgm:spPr>
      <dgm:t>
        <a:bodyPr/>
        <a:lstStyle/>
        <a:p>
          <a:r>
            <a:rPr lang="pt-BR" sz="1000" b="1" i="0" dirty="0">
              <a:solidFill>
                <a:schemeClr val="bg1"/>
              </a:solidFill>
            </a:rPr>
            <a:t>2ª linha:</a:t>
          </a:r>
          <a:r>
            <a:rPr lang="pt-BR" sz="1000" b="0" i="0" dirty="0">
              <a:solidFill>
                <a:schemeClr val="bg1"/>
              </a:solidFill>
            </a:rPr>
            <a:t> unidades de assessoramento jurídico e de controle interno do órgão ou entidade;</a:t>
          </a:r>
          <a:endParaRPr lang="pt-BR" sz="1000" dirty="0">
            <a:solidFill>
              <a:schemeClr val="bg1"/>
            </a:solidFill>
          </a:endParaRPr>
        </a:p>
      </dgm:t>
    </dgm:pt>
    <dgm:pt modelId="{E654A7AF-03C1-487F-8E3B-83B1022EC90C}" type="parTrans" cxnId="{07266AD5-193D-4B5F-86F4-0EDAB1572301}">
      <dgm:prSet/>
      <dgm:spPr/>
      <dgm:t>
        <a:bodyPr/>
        <a:lstStyle/>
        <a:p>
          <a:endParaRPr lang="pt-BR"/>
        </a:p>
      </dgm:t>
    </dgm:pt>
    <dgm:pt modelId="{22BA65FC-C8D9-42C1-A91C-67F5267710FE}" type="sibTrans" cxnId="{07266AD5-193D-4B5F-86F4-0EDAB1572301}">
      <dgm:prSet/>
      <dgm:spPr/>
      <dgm:t>
        <a:bodyPr/>
        <a:lstStyle/>
        <a:p>
          <a:endParaRPr lang="pt-BR"/>
        </a:p>
      </dgm:t>
    </dgm:pt>
    <dgm:pt modelId="{A293B097-1B84-4A1F-84B2-DDF289DCD6F3}">
      <dgm:prSet custT="1"/>
      <dgm:spPr>
        <a:solidFill>
          <a:srgbClr val="EBA92D"/>
        </a:solidFill>
      </dgm:spPr>
      <dgm:t>
        <a:bodyPr/>
        <a:lstStyle/>
        <a:p>
          <a:r>
            <a:rPr lang="pt-BR" sz="1000" b="0" i="0" dirty="0"/>
            <a:t>3ª </a:t>
          </a:r>
          <a:r>
            <a:rPr lang="pt-BR" sz="1000" b="1" i="0" dirty="0"/>
            <a:t>linha:</a:t>
          </a:r>
          <a:r>
            <a:rPr lang="pt-BR" sz="1000" b="0" i="0" dirty="0"/>
            <a:t> órgão central de controle interno da Administração e pelo respectivo tribunal de contas.</a:t>
          </a:r>
          <a:endParaRPr lang="pt-BR" sz="1000" dirty="0"/>
        </a:p>
      </dgm:t>
    </dgm:pt>
    <dgm:pt modelId="{E5D9F0CE-FFEB-41DE-8EA3-D8E80A48A2B2}" type="parTrans" cxnId="{4B43A04E-F821-4DA2-98DA-2A5238D5F0EB}">
      <dgm:prSet/>
      <dgm:spPr/>
      <dgm:t>
        <a:bodyPr/>
        <a:lstStyle/>
        <a:p>
          <a:endParaRPr lang="pt-BR"/>
        </a:p>
      </dgm:t>
    </dgm:pt>
    <dgm:pt modelId="{410032AC-3B7E-4B15-BAF6-CC527BEB6F96}" type="sibTrans" cxnId="{4B43A04E-F821-4DA2-98DA-2A5238D5F0EB}">
      <dgm:prSet/>
      <dgm:spPr/>
      <dgm:t>
        <a:bodyPr/>
        <a:lstStyle/>
        <a:p>
          <a:endParaRPr lang="pt-BR"/>
        </a:p>
      </dgm:t>
    </dgm:pt>
    <dgm:pt modelId="{D3F7CA58-6AA3-4384-BF0A-271C2F5B50F4}" type="pres">
      <dgm:prSet presAssocID="{44744B28-6C4A-474F-973B-D8A8E462E35E}" presName="Name0" presStyleCnt="0">
        <dgm:presLayoutVars>
          <dgm:chMax val="7"/>
          <dgm:resizeHandles val="exact"/>
        </dgm:presLayoutVars>
      </dgm:prSet>
      <dgm:spPr/>
    </dgm:pt>
    <dgm:pt modelId="{32AF8703-8759-4FD4-8729-4CC2A7C7E177}" type="pres">
      <dgm:prSet presAssocID="{44744B28-6C4A-474F-973B-D8A8E462E35E}" presName="comp1" presStyleCnt="0"/>
      <dgm:spPr/>
    </dgm:pt>
    <dgm:pt modelId="{1540E6F5-92A1-433A-A53B-516070417B8C}" type="pres">
      <dgm:prSet presAssocID="{44744B28-6C4A-474F-973B-D8A8E462E35E}" presName="circle1" presStyleLbl="node1" presStyleIdx="0" presStyleCnt="3"/>
      <dgm:spPr/>
    </dgm:pt>
    <dgm:pt modelId="{1A71BAD8-1BC6-48F1-B130-39A47DE7DBEC}" type="pres">
      <dgm:prSet presAssocID="{44744B28-6C4A-474F-973B-D8A8E462E35E}" presName="c1text" presStyleLbl="node1" presStyleIdx="0" presStyleCnt="3">
        <dgm:presLayoutVars>
          <dgm:bulletEnabled val="1"/>
        </dgm:presLayoutVars>
      </dgm:prSet>
      <dgm:spPr/>
    </dgm:pt>
    <dgm:pt modelId="{29853B7B-26FB-45DE-B7A0-520F3E7BD0DA}" type="pres">
      <dgm:prSet presAssocID="{44744B28-6C4A-474F-973B-D8A8E462E35E}" presName="comp2" presStyleCnt="0"/>
      <dgm:spPr/>
    </dgm:pt>
    <dgm:pt modelId="{F0C93AB8-D022-47B7-B3C4-7744132B859D}" type="pres">
      <dgm:prSet presAssocID="{44744B28-6C4A-474F-973B-D8A8E462E35E}" presName="circle2" presStyleLbl="node1" presStyleIdx="1" presStyleCnt="3"/>
      <dgm:spPr/>
    </dgm:pt>
    <dgm:pt modelId="{6256CF48-604F-4391-B282-533811050BB4}" type="pres">
      <dgm:prSet presAssocID="{44744B28-6C4A-474F-973B-D8A8E462E35E}" presName="c2text" presStyleLbl="node1" presStyleIdx="1" presStyleCnt="3">
        <dgm:presLayoutVars>
          <dgm:bulletEnabled val="1"/>
        </dgm:presLayoutVars>
      </dgm:prSet>
      <dgm:spPr/>
    </dgm:pt>
    <dgm:pt modelId="{5E31CF1D-9D08-44E2-83F7-81F967D68D7E}" type="pres">
      <dgm:prSet presAssocID="{44744B28-6C4A-474F-973B-D8A8E462E35E}" presName="comp3" presStyleCnt="0"/>
      <dgm:spPr/>
    </dgm:pt>
    <dgm:pt modelId="{55C1BA49-4479-4C09-8787-B6C0D168F09B}" type="pres">
      <dgm:prSet presAssocID="{44744B28-6C4A-474F-973B-D8A8E462E35E}" presName="circle3" presStyleLbl="node1" presStyleIdx="2" presStyleCnt="3"/>
      <dgm:spPr/>
    </dgm:pt>
    <dgm:pt modelId="{CABDA9BB-1FC3-435D-B6B2-7270CF1F86CF}" type="pres">
      <dgm:prSet presAssocID="{44744B28-6C4A-474F-973B-D8A8E462E35E}" presName="c3text" presStyleLbl="node1" presStyleIdx="2" presStyleCnt="3">
        <dgm:presLayoutVars>
          <dgm:bulletEnabled val="1"/>
        </dgm:presLayoutVars>
      </dgm:prSet>
      <dgm:spPr/>
    </dgm:pt>
  </dgm:ptLst>
  <dgm:cxnLst>
    <dgm:cxn modelId="{CA5CE318-79BE-4AEF-A805-803CE5857273}" srcId="{44744B28-6C4A-474F-973B-D8A8E462E35E}" destId="{2DA179C6-A0FD-4B5E-B529-5467F8064AD2}" srcOrd="2" destOrd="0" parTransId="{50D38466-9331-467F-BA60-DC102883D921}" sibTransId="{EFB3AD56-49C0-46B1-8B79-E46370283472}"/>
    <dgm:cxn modelId="{0CB4D062-FA78-4C06-9EE4-B12F020A3CD9}" type="presOf" srcId="{A293B097-1B84-4A1F-84B2-DDF289DCD6F3}" destId="{1A71BAD8-1BC6-48F1-B130-39A47DE7DBEC}" srcOrd="1" destOrd="0" presId="urn:microsoft.com/office/officeart/2005/8/layout/venn2"/>
    <dgm:cxn modelId="{840AB463-7644-49F1-9C30-7974EE106CB3}" type="presOf" srcId="{A293B097-1B84-4A1F-84B2-DDF289DCD6F3}" destId="{1540E6F5-92A1-433A-A53B-516070417B8C}" srcOrd="0" destOrd="0" presId="urn:microsoft.com/office/officeart/2005/8/layout/venn2"/>
    <dgm:cxn modelId="{4B43A04E-F821-4DA2-98DA-2A5238D5F0EB}" srcId="{44744B28-6C4A-474F-973B-D8A8E462E35E}" destId="{A293B097-1B84-4A1F-84B2-DDF289DCD6F3}" srcOrd="0" destOrd="0" parTransId="{E5D9F0CE-FFEB-41DE-8EA3-D8E80A48A2B2}" sibTransId="{410032AC-3B7E-4B15-BAF6-CC527BEB6F96}"/>
    <dgm:cxn modelId="{16EEF67A-1184-484B-8502-69E074EE1FF5}" type="presOf" srcId="{2DA179C6-A0FD-4B5E-B529-5467F8064AD2}" destId="{55C1BA49-4479-4C09-8787-B6C0D168F09B}" srcOrd="0" destOrd="0" presId="urn:microsoft.com/office/officeart/2005/8/layout/venn2"/>
    <dgm:cxn modelId="{FF23107E-18CE-4383-8BF3-B82F825DF1EC}" type="presOf" srcId="{2DA179C6-A0FD-4B5E-B529-5467F8064AD2}" destId="{CABDA9BB-1FC3-435D-B6B2-7270CF1F86CF}" srcOrd="1" destOrd="0" presId="urn:microsoft.com/office/officeart/2005/8/layout/venn2"/>
    <dgm:cxn modelId="{720402B9-5D2A-4F99-B2B9-E3E39A712576}" type="presOf" srcId="{7859AB3D-7A58-47F5-BD40-58D1D578CCD0}" destId="{6256CF48-604F-4391-B282-533811050BB4}" srcOrd="1" destOrd="0" presId="urn:microsoft.com/office/officeart/2005/8/layout/venn2"/>
    <dgm:cxn modelId="{483A14CD-28F3-45F6-94F7-63C9626D5995}" type="presOf" srcId="{44744B28-6C4A-474F-973B-D8A8E462E35E}" destId="{D3F7CA58-6AA3-4384-BF0A-271C2F5B50F4}" srcOrd="0" destOrd="0" presId="urn:microsoft.com/office/officeart/2005/8/layout/venn2"/>
    <dgm:cxn modelId="{07266AD5-193D-4B5F-86F4-0EDAB1572301}" srcId="{44744B28-6C4A-474F-973B-D8A8E462E35E}" destId="{7859AB3D-7A58-47F5-BD40-58D1D578CCD0}" srcOrd="1" destOrd="0" parTransId="{E654A7AF-03C1-487F-8E3B-83B1022EC90C}" sibTransId="{22BA65FC-C8D9-42C1-A91C-67F5267710FE}"/>
    <dgm:cxn modelId="{A23188E9-EB84-4B38-ADB6-CB9012DF8021}" type="presOf" srcId="{7859AB3D-7A58-47F5-BD40-58D1D578CCD0}" destId="{F0C93AB8-D022-47B7-B3C4-7744132B859D}" srcOrd="0" destOrd="0" presId="urn:microsoft.com/office/officeart/2005/8/layout/venn2"/>
    <dgm:cxn modelId="{5DFBEA5A-5C91-4470-AD13-1062E626472E}" type="presParOf" srcId="{D3F7CA58-6AA3-4384-BF0A-271C2F5B50F4}" destId="{32AF8703-8759-4FD4-8729-4CC2A7C7E177}" srcOrd="0" destOrd="0" presId="urn:microsoft.com/office/officeart/2005/8/layout/venn2"/>
    <dgm:cxn modelId="{7FFBE696-318F-4E05-8F02-971A50D08463}" type="presParOf" srcId="{32AF8703-8759-4FD4-8729-4CC2A7C7E177}" destId="{1540E6F5-92A1-433A-A53B-516070417B8C}" srcOrd="0" destOrd="0" presId="urn:microsoft.com/office/officeart/2005/8/layout/venn2"/>
    <dgm:cxn modelId="{E1CCE171-E09B-4163-8F50-A8751EB1694E}" type="presParOf" srcId="{32AF8703-8759-4FD4-8729-4CC2A7C7E177}" destId="{1A71BAD8-1BC6-48F1-B130-39A47DE7DBEC}" srcOrd="1" destOrd="0" presId="urn:microsoft.com/office/officeart/2005/8/layout/venn2"/>
    <dgm:cxn modelId="{723ED14D-658D-4723-92AA-39895BC97C35}" type="presParOf" srcId="{D3F7CA58-6AA3-4384-BF0A-271C2F5B50F4}" destId="{29853B7B-26FB-45DE-B7A0-520F3E7BD0DA}" srcOrd="1" destOrd="0" presId="urn:microsoft.com/office/officeart/2005/8/layout/venn2"/>
    <dgm:cxn modelId="{00E9191B-DB73-4352-8622-C16941865029}" type="presParOf" srcId="{29853B7B-26FB-45DE-B7A0-520F3E7BD0DA}" destId="{F0C93AB8-D022-47B7-B3C4-7744132B859D}" srcOrd="0" destOrd="0" presId="urn:microsoft.com/office/officeart/2005/8/layout/venn2"/>
    <dgm:cxn modelId="{3A647739-5D28-413A-AF98-73251EBF417E}" type="presParOf" srcId="{29853B7B-26FB-45DE-B7A0-520F3E7BD0DA}" destId="{6256CF48-604F-4391-B282-533811050BB4}" srcOrd="1" destOrd="0" presId="urn:microsoft.com/office/officeart/2005/8/layout/venn2"/>
    <dgm:cxn modelId="{7EF9B00F-535D-4C8D-BE66-2B8240D98C92}" type="presParOf" srcId="{D3F7CA58-6AA3-4384-BF0A-271C2F5B50F4}" destId="{5E31CF1D-9D08-44E2-83F7-81F967D68D7E}" srcOrd="2" destOrd="0" presId="urn:microsoft.com/office/officeart/2005/8/layout/venn2"/>
    <dgm:cxn modelId="{9797B9E4-9FFA-40F3-877B-B0CD52186E7D}" type="presParOf" srcId="{5E31CF1D-9D08-44E2-83F7-81F967D68D7E}" destId="{55C1BA49-4479-4C09-8787-B6C0D168F09B}" srcOrd="0" destOrd="0" presId="urn:microsoft.com/office/officeart/2005/8/layout/venn2"/>
    <dgm:cxn modelId="{D6F25A50-4637-43DD-8353-BA8295AA8D4F}" type="presParOf" srcId="{5E31CF1D-9D08-44E2-83F7-81F967D68D7E}" destId="{CABDA9BB-1FC3-435D-B6B2-7270CF1F86C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9E2C9B-A8F9-4986-A2B5-895F5634EF5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D116E26-357D-4A9A-9C1C-80BAE18269E7}">
      <dgm:prSet phldrT="[Texto]"/>
      <dgm:spPr>
        <a:solidFill>
          <a:srgbClr val="EBA92D"/>
        </a:solidFill>
      </dgm:spPr>
      <dgm:t>
        <a:bodyPr/>
        <a:lstStyle/>
        <a:p>
          <a:r>
            <a:rPr lang="pt-BR" dirty="0"/>
            <a:t>Irregularidade no edital</a:t>
          </a:r>
        </a:p>
      </dgm:t>
    </dgm:pt>
    <dgm:pt modelId="{F0F925EE-039E-4DFA-887A-E74BD9052141}" type="parTrans" cxnId="{601EB9E1-3F32-48BD-96A1-EF21AB6684F6}">
      <dgm:prSet/>
      <dgm:spPr/>
      <dgm:t>
        <a:bodyPr/>
        <a:lstStyle/>
        <a:p>
          <a:endParaRPr lang="pt-BR"/>
        </a:p>
      </dgm:t>
    </dgm:pt>
    <dgm:pt modelId="{FDC4E9EA-C434-48AF-811B-67A91F9FF813}" type="sibTrans" cxnId="{601EB9E1-3F32-48BD-96A1-EF21AB6684F6}">
      <dgm:prSet/>
      <dgm:spPr/>
      <dgm:t>
        <a:bodyPr/>
        <a:lstStyle/>
        <a:p>
          <a:endParaRPr lang="pt-BR"/>
        </a:p>
      </dgm:t>
    </dgm:pt>
    <dgm:pt modelId="{67D4D308-6A56-457F-B7CA-F0D0FFEE2578}">
      <dgm:prSet phldrT="[Texto]"/>
      <dgm:spPr/>
      <dgm:t>
        <a:bodyPr/>
        <a:lstStyle/>
        <a:p>
          <a:r>
            <a:rPr lang="pt-BR" dirty="0"/>
            <a:t>1. Esclarecimentos  e Impugnação </a:t>
          </a:r>
        </a:p>
        <a:p>
          <a:r>
            <a:rPr lang="pt-BR" dirty="0"/>
            <a:t>2. Ouvidoria/AI</a:t>
          </a:r>
        </a:p>
        <a:p>
          <a:r>
            <a:rPr lang="pt-BR" dirty="0"/>
            <a:t>3. Rep/Den</a:t>
          </a:r>
        </a:p>
      </dgm:t>
    </dgm:pt>
    <dgm:pt modelId="{D885B281-61E6-4812-B9CA-99853244B87D}" type="parTrans" cxnId="{9C912943-DFA8-408F-A59D-C4EDE62C9097}">
      <dgm:prSet/>
      <dgm:spPr/>
      <dgm:t>
        <a:bodyPr/>
        <a:lstStyle/>
        <a:p>
          <a:endParaRPr lang="pt-BR"/>
        </a:p>
      </dgm:t>
    </dgm:pt>
    <dgm:pt modelId="{F93876E8-C922-46F9-B980-CCBFDE05035C}" type="sibTrans" cxnId="{9C912943-DFA8-408F-A59D-C4EDE62C9097}">
      <dgm:prSet/>
      <dgm:spPr/>
      <dgm:t>
        <a:bodyPr/>
        <a:lstStyle/>
        <a:p>
          <a:endParaRPr lang="pt-BR"/>
        </a:p>
      </dgm:t>
    </dgm:pt>
    <dgm:pt modelId="{E281DDB8-B0D2-4977-A259-75AD58EFA663}">
      <dgm:prSet phldrT="[Texto]"/>
      <dgm:spPr>
        <a:solidFill>
          <a:srgbClr val="002D67"/>
        </a:solidFill>
      </dgm:spPr>
      <dgm:t>
        <a:bodyPr/>
        <a:lstStyle/>
        <a:p>
          <a:r>
            <a:rPr lang="pt-BR" dirty="0"/>
            <a:t>Irregularidade no certame</a:t>
          </a:r>
        </a:p>
      </dgm:t>
    </dgm:pt>
    <dgm:pt modelId="{F2BDDC6A-8202-4A31-8BAA-37198C2569EB}" type="parTrans" cxnId="{C9E167F1-74CE-4CB0-A6E8-8B2CFE77A684}">
      <dgm:prSet/>
      <dgm:spPr/>
      <dgm:t>
        <a:bodyPr/>
        <a:lstStyle/>
        <a:p>
          <a:endParaRPr lang="pt-BR"/>
        </a:p>
      </dgm:t>
    </dgm:pt>
    <dgm:pt modelId="{0E085D4E-2C08-4F1D-AECA-D929A88590D0}" type="sibTrans" cxnId="{C9E167F1-74CE-4CB0-A6E8-8B2CFE77A684}">
      <dgm:prSet/>
      <dgm:spPr/>
      <dgm:t>
        <a:bodyPr/>
        <a:lstStyle/>
        <a:p>
          <a:endParaRPr lang="pt-BR"/>
        </a:p>
      </dgm:t>
    </dgm:pt>
    <dgm:pt modelId="{217183D0-D0B9-493A-B961-DDFDDD598EF5}">
      <dgm:prSet phldrT="[Texto]"/>
      <dgm:spPr/>
      <dgm:t>
        <a:bodyPr/>
        <a:lstStyle/>
        <a:p>
          <a:r>
            <a:rPr lang="pt-BR" dirty="0"/>
            <a:t>1. Recurso administrativo</a:t>
          </a:r>
        </a:p>
        <a:p>
          <a:r>
            <a:rPr lang="pt-BR" dirty="0"/>
            <a:t>2. Ouvidoria/AI</a:t>
          </a:r>
        </a:p>
        <a:p>
          <a:r>
            <a:rPr lang="pt-BR" dirty="0"/>
            <a:t>3. Rep/Den</a:t>
          </a:r>
        </a:p>
      </dgm:t>
    </dgm:pt>
    <dgm:pt modelId="{FE95D15A-9D28-40ED-874B-AC18508F6E83}" type="parTrans" cxnId="{4D92E292-3CB1-4B77-BF65-346705711097}">
      <dgm:prSet/>
      <dgm:spPr/>
      <dgm:t>
        <a:bodyPr/>
        <a:lstStyle/>
        <a:p>
          <a:endParaRPr lang="pt-BR"/>
        </a:p>
      </dgm:t>
    </dgm:pt>
    <dgm:pt modelId="{6B348094-9538-4D6F-8C24-2E0F964238CC}" type="sibTrans" cxnId="{4D92E292-3CB1-4B77-BF65-346705711097}">
      <dgm:prSet/>
      <dgm:spPr/>
      <dgm:t>
        <a:bodyPr/>
        <a:lstStyle/>
        <a:p>
          <a:endParaRPr lang="pt-BR"/>
        </a:p>
      </dgm:t>
    </dgm:pt>
    <dgm:pt modelId="{07AFFF7C-C062-4B94-8EC7-631FF3DA447A}">
      <dgm:prSet phldrT="[Texto]"/>
      <dgm:spPr>
        <a:solidFill>
          <a:srgbClr val="DCD2C6"/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Irregularidade na contratação</a:t>
          </a:r>
        </a:p>
      </dgm:t>
    </dgm:pt>
    <dgm:pt modelId="{C1254822-A7B3-4560-BABB-2DE73C752D1D}" type="parTrans" cxnId="{CC8FF884-8CF4-4C63-8D7B-2C860CF2E18C}">
      <dgm:prSet/>
      <dgm:spPr/>
      <dgm:t>
        <a:bodyPr/>
        <a:lstStyle/>
        <a:p>
          <a:endParaRPr lang="pt-BR"/>
        </a:p>
      </dgm:t>
    </dgm:pt>
    <dgm:pt modelId="{88D5DFF3-50F0-42EC-BB81-20F104DBD610}" type="sibTrans" cxnId="{CC8FF884-8CF4-4C63-8D7B-2C860CF2E18C}">
      <dgm:prSet/>
      <dgm:spPr/>
      <dgm:t>
        <a:bodyPr/>
        <a:lstStyle/>
        <a:p>
          <a:endParaRPr lang="pt-BR"/>
        </a:p>
      </dgm:t>
    </dgm:pt>
    <dgm:pt modelId="{A5AF7370-AD86-4D34-8676-DF5132F58084}">
      <dgm:prSet phldrT="[Texto]"/>
      <dgm:spPr/>
      <dgm:t>
        <a:bodyPr/>
        <a:lstStyle/>
        <a:p>
          <a:r>
            <a:rPr lang="pt-BR" dirty="0"/>
            <a:t>1.Requerimento/solicitação ao órgão</a:t>
          </a:r>
        </a:p>
        <a:p>
          <a:r>
            <a:rPr lang="pt-BR" dirty="0"/>
            <a:t>2. Ouvidoria/AI</a:t>
          </a:r>
        </a:p>
        <a:p>
          <a:r>
            <a:rPr lang="pt-BR" dirty="0"/>
            <a:t>3. Rep/Den</a:t>
          </a:r>
        </a:p>
      </dgm:t>
    </dgm:pt>
    <dgm:pt modelId="{EFE9DF6D-3630-4C70-8BBB-088998DF125F}" type="parTrans" cxnId="{F0BDE8D2-BB25-44B8-9525-60125D5429C4}">
      <dgm:prSet/>
      <dgm:spPr/>
      <dgm:t>
        <a:bodyPr/>
        <a:lstStyle/>
        <a:p>
          <a:endParaRPr lang="pt-BR"/>
        </a:p>
      </dgm:t>
    </dgm:pt>
    <dgm:pt modelId="{B449D59F-6848-48D6-8710-EE27C4EB970C}" type="sibTrans" cxnId="{F0BDE8D2-BB25-44B8-9525-60125D5429C4}">
      <dgm:prSet/>
      <dgm:spPr/>
      <dgm:t>
        <a:bodyPr/>
        <a:lstStyle/>
        <a:p>
          <a:endParaRPr lang="pt-BR"/>
        </a:p>
      </dgm:t>
    </dgm:pt>
    <dgm:pt modelId="{50F12E2E-0FFB-4D66-B54E-03BF36892BCE}" type="pres">
      <dgm:prSet presAssocID="{D49E2C9B-A8F9-4986-A2B5-895F5634EF5D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EBDDF62-EB7F-4F72-90FD-3642302409E7}" type="pres">
      <dgm:prSet presAssocID="{8D116E26-357D-4A9A-9C1C-80BAE18269E7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AECE2424-0339-41B0-BA78-C4CA639C19C2}" type="pres">
      <dgm:prSet presAssocID="{8D116E26-357D-4A9A-9C1C-80BAE18269E7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E296000F-E949-4171-BBF5-5079BDB7DF8C}" type="pres">
      <dgm:prSet presAssocID="{E281DDB8-B0D2-4977-A259-75AD58EFA663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BEFF132C-A9E9-4972-8BC8-456B61D4B16E}" type="pres">
      <dgm:prSet presAssocID="{E281DDB8-B0D2-4977-A259-75AD58EFA66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C1FA4224-B060-47F5-9B05-70FBC72CBE84}" type="pres">
      <dgm:prSet presAssocID="{07AFFF7C-C062-4B94-8EC7-631FF3DA447A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B416B69D-4261-48B1-ABF6-C328AF68E730}" type="pres">
      <dgm:prSet presAssocID="{07AFFF7C-C062-4B94-8EC7-631FF3DA447A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C912943-DFA8-408F-A59D-C4EDE62C9097}" srcId="{8D116E26-357D-4A9A-9C1C-80BAE18269E7}" destId="{67D4D308-6A56-457F-B7CA-F0D0FFEE2578}" srcOrd="0" destOrd="0" parTransId="{D885B281-61E6-4812-B9CA-99853244B87D}" sibTransId="{F93876E8-C922-46F9-B980-CCBFDE05035C}"/>
    <dgm:cxn modelId="{024F2D49-235E-443B-A691-C7129286CBDC}" type="presOf" srcId="{67D4D308-6A56-457F-B7CA-F0D0FFEE2578}" destId="{AECE2424-0339-41B0-BA78-C4CA639C19C2}" srcOrd="0" destOrd="0" presId="urn:microsoft.com/office/officeart/2009/3/layout/IncreasingArrowsProcess"/>
    <dgm:cxn modelId="{C7A0694D-4F35-4D15-ABB4-16C819E0537D}" type="presOf" srcId="{A5AF7370-AD86-4D34-8676-DF5132F58084}" destId="{B416B69D-4261-48B1-ABF6-C328AF68E730}" srcOrd="0" destOrd="0" presId="urn:microsoft.com/office/officeart/2009/3/layout/IncreasingArrowsProcess"/>
    <dgm:cxn modelId="{76657858-1367-42D4-89F1-DBB7CF23BBCB}" type="presOf" srcId="{D49E2C9B-A8F9-4986-A2B5-895F5634EF5D}" destId="{50F12E2E-0FFB-4D66-B54E-03BF36892BCE}" srcOrd="0" destOrd="0" presId="urn:microsoft.com/office/officeart/2009/3/layout/IncreasingArrowsProcess"/>
    <dgm:cxn modelId="{CC8FF884-8CF4-4C63-8D7B-2C860CF2E18C}" srcId="{D49E2C9B-A8F9-4986-A2B5-895F5634EF5D}" destId="{07AFFF7C-C062-4B94-8EC7-631FF3DA447A}" srcOrd="2" destOrd="0" parTransId="{C1254822-A7B3-4560-BABB-2DE73C752D1D}" sibTransId="{88D5DFF3-50F0-42EC-BB81-20F104DBD610}"/>
    <dgm:cxn modelId="{494AAF8B-6B96-46B1-9083-65D310EB68BF}" type="presOf" srcId="{E281DDB8-B0D2-4977-A259-75AD58EFA663}" destId="{E296000F-E949-4171-BBF5-5079BDB7DF8C}" srcOrd="0" destOrd="0" presId="urn:microsoft.com/office/officeart/2009/3/layout/IncreasingArrowsProcess"/>
    <dgm:cxn modelId="{4D92E292-3CB1-4B77-BF65-346705711097}" srcId="{E281DDB8-B0D2-4977-A259-75AD58EFA663}" destId="{217183D0-D0B9-493A-B961-DDFDDD598EF5}" srcOrd="0" destOrd="0" parTransId="{FE95D15A-9D28-40ED-874B-AC18508F6E83}" sibTransId="{6B348094-9538-4D6F-8C24-2E0F964238CC}"/>
    <dgm:cxn modelId="{061FDA95-779D-4482-9520-69407AE1A748}" type="presOf" srcId="{8D116E26-357D-4A9A-9C1C-80BAE18269E7}" destId="{DEBDDF62-EB7F-4F72-90FD-3642302409E7}" srcOrd="0" destOrd="0" presId="urn:microsoft.com/office/officeart/2009/3/layout/IncreasingArrowsProcess"/>
    <dgm:cxn modelId="{186B5097-9B15-40AD-985D-E1B74845FE1D}" type="presOf" srcId="{07AFFF7C-C062-4B94-8EC7-631FF3DA447A}" destId="{C1FA4224-B060-47F5-9B05-70FBC72CBE84}" srcOrd="0" destOrd="0" presId="urn:microsoft.com/office/officeart/2009/3/layout/IncreasingArrowsProcess"/>
    <dgm:cxn modelId="{862972BD-E37A-45AE-99DB-4D62316782BE}" type="presOf" srcId="{217183D0-D0B9-493A-B961-DDFDDD598EF5}" destId="{BEFF132C-A9E9-4972-8BC8-456B61D4B16E}" srcOrd="0" destOrd="0" presId="urn:microsoft.com/office/officeart/2009/3/layout/IncreasingArrowsProcess"/>
    <dgm:cxn modelId="{F0BDE8D2-BB25-44B8-9525-60125D5429C4}" srcId="{07AFFF7C-C062-4B94-8EC7-631FF3DA447A}" destId="{A5AF7370-AD86-4D34-8676-DF5132F58084}" srcOrd="0" destOrd="0" parTransId="{EFE9DF6D-3630-4C70-8BBB-088998DF125F}" sibTransId="{B449D59F-6848-48D6-8710-EE27C4EB970C}"/>
    <dgm:cxn modelId="{601EB9E1-3F32-48BD-96A1-EF21AB6684F6}" srcId="{D49E2C9B-A8F9-4986-A2B5-895F5634EF5D}" destId="{8D116E26-357D-4A9A-9C1C-80BAE18269E7}" srcOrd="0" destOrd="0" parTransId="{F0F925EE-039E-4DFA-887A-E74BD9052141}" sibTransId="{FDC4E9EA-C434-48AF-811B-67A91F9FF813}"/>
    <dgm:cxn modelId="{C9E167F1-74CE-4CB0-A6E8-8B2CFE77A684}" srcId="{D49E2C9B-A8F9-4986-A2B5-895F5634EF5D}" destId="{E281DDB8-B0D2-4977-A259-75AD58EFA663}" srcOrd="1" destOrd="0" parTransId="{F2BDDC6A-8202-4A31-8BAA-37198C2569EB}" sibTransId="{0E085D4E-2C08-4F1D-AECA-D929A88590D0}"/>
    <dgm:cxn modelId="{BD94CFD6-7E19-4F0E-AB03-56839FADF49A}" type="presParOf" srcId="{50F12E2E-0FFB-4D66-B54E-03BF36892BCE}" destId="{DEBDDF62-EB7F-4F72-90FD-3642302409E7}" srcOrd="0" destOrd="0" presId="urn:microsoft.com/office/officeart/2009/3/layout/IncreasingArrowsProcess"/>
    <dgm:cxn modelId="{A4E76A63-A5C1-4E89-A932-040045328BF0}" type="presParOf" srcId="{50F12E2E-0FFB-4D66-B54E-03BF36892BCE}" destId="{AECE2424-0339-41B0-BA78-C4CA639C19C2}" srcOrd="1" destOrd="0" presId="urn:microsoft.com/office/officeart/2009/3/layout/IncreasingArrowsProcess"/>
    <dgm:cxn modelId="{E1670CD4-DA93-4425-9CD3-56D7DAF96A9A}" type="presParOf" srcId="{50F12E2E-0FFB-4D66-B54E-03BF36892BCE}" destId="{E296000F-E949-4171-BBF5-5079BDB7DF8C}" srcOrd="2" destOrd="0" presId="urn:microsoft.com/office/officeart/2009/3/layout/IncreasingArrowsProcess"/>
    <dgm:cxn modelId="{15084300-9BA5-4D74-8F22-BBD3B577CA13}" type="presParOf" srcId="{50F12E2E-0FFB-4D66-B54E-03BF36892BCE}" destId="{BEFF132C-A9E9-4972-8BC8-456B61D4B16E}" srcOrd="3" destOrd="0" presId="urn:microsoft.com/office/officeart/2009/3/layout/IncreasingArrowsProcess"/>
    <dgm:cxn modelId="{CF8B91D9-0BCD-463C-824C-6102263C5E83}" type="presParOf" srcId="{50F12E2E-0FFB-4D66-B54E-03BF36892BCE}" destId="{C1FA4224-B060-47F5-9B05-70FBC72CBE84}" srcOrd="4" destOrd="0" presId="urn:microsoft.com/office/officeart/2009/3/layout/IncreasingArrowsProcess"/>
    <dgm:cxn modelId="{DD53039F-5AB8-4176-81D0-FBDB7FF67A6A}" type="presParOf" srcId="{50F12E2E-0FFB-4D66-B54E-03BF36892BCE}" destId="{B416B69D-4261-48B1-ABF6-C328AF68E73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2E8044-9BD1-46C7-87CE-8B12649CD3D6}" type="doc">
      <dgm:prSet loTypeId="urn:microsoft.com/office/officeart/2005/8/layout/chart3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9400DED2-60F2-418E-89D6-0C2F4763E891}">
      <dgm:prSet custT="1"/>
      <dgm:spPr>
        <a:solidFill>
          <a:srgbClr val="002D67"/>
        </a:solidFill>
      </dgm:spPr>
      <dgm:t>
        <a:bodyPr/>
        <a:lstStyle/>
        <a:p>
          <a:r>
            <a:rPr lang="en-US" sz="1200" b="1" dirty="0" err="1"/>
            <a:t>Oportunidade</a:t>
          </a:r>
          <a:r>
            <a:rPr lang="en-US" sz="1200" b="1" dirty="0"/>
            <a:t> de </a:t>
          </a:r>
          <a:r>
            <a:rPr lang="en-US" sz="1200" b="1" dirty="0" err="1"/>
            <a:t>manifestação</a:t>
          </a:r>
          <a:r>
            <a:rPr lang="en-US" sz="1200" b="1" dirty="0"/>
            <a:t>  </a:t>
          </a:r>
          <a:r>
            <a:rPr lang="en-US" sz="1200" b="1" dirty="0" err="1"/>
            <a:t>sobre</a:t>
          </a:r>
          <a:r>
            <a:rPr lang="en-US" sz="1200" b="1" dirty="0"/>
            <a:t> </a:t>
          </a:r>
          <a:r>
            <a:rPr lang="en-US" sz="1200" b="1" dirty="0" err="1"/>
            <a:t>impactos</a:t>
          </a:r>
          <a:r>
            <a:rPr lang="en-US" sz="1200" b="1" dirty="0"/>
            <a:t> da </a:t>
          </a:r>
          <a:r>
            <a:rPr lang="en-US" sz="1200" b="1" dirty="0" err="1"/>
            <a:t>proposta</a:t>
          </a:r>
          <a:r>
            <a:rPr lang="en-US" sz="1200" b="1" dirty="0"/>
            <a:t> de </a:t>
          </a:r>
          <a:r>
            <a:rPr lang="en-US" sz="1200" b="1" dirty="0" err="1"/>
            <a:t>encaminhamento</a:t>
          </a:r>
          <a:endParaRPr lang="pt-BR" sz="1200" b="1" dirty="0"/>
        </a:p>
      </dgm:t>
    </dgm:pt>
    <dgm:pt modelId="{461FC64E-4AB9-4490-9A5C-77D4C9391EB4}" type="parTrans" cxnId="{2609D9E3-41DD-4597-A14A-D26DAA461C21}">
      <dgm:prSet/>
      <dgm:spPr/>
      <dgm:t>
        <a:bodyPr/>
        <a:lstStyle/>
        <a:p>
          <a:endParaRPr lang="pt-BR" sz="1300"/>
        </a:p>
      </dgm:t>
    </dgm:pt>
    <dgm:pt modelId="{1A84D0CE-3D9C-426B-9315-57422527B303}" type="sibTrans" cxnId="{2609D9E3-41DD-4597-A14A-D26DAA461C21}">
      <dgm:prSet/>
      <dgm:spPr/>
      <dgm:t>
        <a:bodyPr/>
        <a:lstStyle/>
        <a:p>
          <a:endParaRPr lang="pt-BR" sz="1300"/>
        </a:p>
      </dgm:t>
    </dgm:pt>
    <dgm:pt modelId="{3B53C0EF-6DA1-46A9-BA9E-645A40158A10}">
      <dgm:prSet custT="1"/>
      <dgm:spPr>
        <a:solidFill>
          <a:srgbClr val="DCD2C6"/>
        </a:solidFill>
      </dgm:spPr>
      <dgm:t>
        <a:bodyPr/>
        <a:lstStyle/>
        <a:p>
          <a:r>
            <a:rPr lang="en-US" sz="1300" dirty="0" err="1">
              <a:solidFill>
                <a:schemeClr val="tx1"/>
              </a:solidFill>
            </a:rPr>
            <a:t>Relatórios</a:t>
          </a:r>
          <a:r>
            <a:rPr lang="en-US" sz="1300" dirty="0">
              <a:solidFill>
                <a:schemeClr val="tx1"/>
              </a:solidFill>
            </a:rPr>
            <a:t> </a:t>
          </a:r>
          <a:r>
            <a:rPr lang="en-US" sz="1300" dirty="0" err="1">
              <a:solidFill>
                <a:schemeClr val="tx1"/>
              </a:solidFill>
            </a:rPr>
            <a:t>tecnicamente</a:t>
          </a:r>
          <a:r>
            <a:rPr lang="en-US" sz="1300" dirty="0">
              <a:solidFill>
                <a:schemeClr val="tx1"/>
              </a:solidFill>
            </a:rPr>
            <a:t> </a:t>
          </a:r>
          <a:r>
            <a:rPr lang="en-US" sz="1300" dirty="0" err="1">
              <a:solidFill>
                <a:schemeClr val="tx1"/>
              </a:solidFill>
            </a:rPr>
            <a:t>fundamentados</a:t>
          </a:r>
          <a:r>
            <a:rPr lang="en-US" sz="1300" dirty="0">
              <a:solidFill>
                <a:schemeClr val="tx1"/>
              </a:solidFill>
            </a:rPr>
            <a:t>, com base em </a:t>
          </a:r>
          <a:r>
            <a:rPr lang="en-US" sz="1300" dirty="0" err="1">
              <a:solidFill>
                <a:schemeClr val="tx1"/>
              </a:solidFill>
            </a:rPr>
            <a:t>evidências</a:t>
          </a:r>
          <a:r>
            <a:rPr lang="en-US" sz="1300" dirty="0">
              <a:solidFill>
                <a:schemeClr val="tx1"/>
              </a:solidFill>
            </a:rPr>
            <a:t> e </a:t>
          </a:r>
          <a:r>
            <a:rPr lang="en-US" sz="1300" dirty="0" err="1">
              <a:solidFill>
                <a:schemeClr val="tx1"/>
              </a:solidFill>
            </a:rPr>
            <a:t>organizados</a:t>
          </a:r>
          <a:r>
            <a:rPr lang="en-US" sz="1300" dirty="0">
              <a:solidFill>
                <a:schemeClr val="tx1"/>
              </a:solidFill>
            </a:rPr>
            <a:t> </a:t>
          </a:r>
          <a:r>
            <a:rPr lang="en-US" sz="1300" dirty="0" err="1">
              <a:solidFill>
                <a:schemeClr val="tx1"/>
              </a:solidFill>
            </a:rPr>
            <a:t>conforme</a:t>
          </a:r>
          <a:r>
            <a:rPr lang="en-US" sz="1300" dirty="0">
              <a:solidFill>
                <a:schemeClr val="tx1"/>
              </a:solidFill>
            </a:rPr>
            <a:t> a NAT´s;</a:t>
          </a:r>
          <a:endParaRPr lang="pt-BR" sz="1300" dirty="0">
            <a:solidFill>
              <a:schemeClr val="tx1"/>
            </a:solidFill>
          </a:endParaRPr>
        </a:p>
      </dgm:t>
    </dgm:pt>
    <dgm:pt modelId="{6354CE81-6135-4506-AC4B-C94A6F3F4A42}" type="parTrans" cxnId="{5B75C312-684D-42E0-A7EB-B27AB99F9056}">
      <dgm:prSet/>
      <dgm:spPr/>
      <dgm:t>
        <a:bodyPr/>
        <a:lstStyle/>
        <a:p>
          <a:endParaRPr lang="pt-BR" sz="1300"/>
        </a:p>
      </dgm:t>
    </dgm:pt>
    <dgm:pt modelId="{2DFFFB05-6DEE-4C9B-A789-F8EE26FA918B}" type="sibTrans" cxnId="{5B75C312-684D-42E0-A7EB-B27AB99F9056}">
      <dgm:prSet/>
      <dgm:spPr/>
      <dgm:t>
        <a:bodyPr/>
        <a:lstStyle/>
        <a:p>
          <a:endParaRPr lang="pt-BR" sz="1300"/>
        </a:p>
      </dgm:t>
    </dgm:pt>
    <dgm:pt modelId="{1B26F028-DC13-4E00-8F07-AD1D451C3527}">
      <dgm:prSet custT="1"/>
      <dgm:spPr>
        <a:solidFill>
          <a:srgbClr val="EBA92D"/>
        </a:solidFill>
      </dgm:spPr>
      <dgm:t>
        <a:bodyPr/>
        <a:lstStyle/>
        <a:p>
          <a:r>
            <a:rPr lang="en-US" sz="1300" dirty="0" err="1"/>
            <a:t>Considerar</a:t>
          </a:r>
          <a:r>
            <a:rPr lang="en-US" sz="1300" dirty="0"/>
            <a:t> a </a:t>
          </a:r>
          <a:r>
            <a:rPr lang="en-US" sz="1300" dirty="0" err="1"/>
            <a:t>finalidade</a:t>
          </a:r>
          <a:r>
            <a:rPr lang="en-US" sz="1300" dirty="0"/>
            <a:t> da </a:t>
          </a:r>
          <a:r>
            <a:rPr lang="en-US" sz="1300" dirty="0" err="1"/>
            <a:t>contratação</a:t>
          </a:r>
          <a:r>
            <a:rPr lang="en-US" sz="1300" dirty="0"/>
            <a:t>, </a:t>
          </a:r>
          <a:r>
            <a:rPr lang="en-US" sz="1300" dirty="0" err="1"/>
            <a:t>avaliar</a:t>
          </a:r>
          <a:r>
            <a:rPr lang="en-US" sz="1300" dirty="0"/>
            <a:t> </a:t>
          </a:r>
          <a:r>
            <a:rPr lang="en-US" sz="1300" dirty="0" err="1"/>
            <a:t>preço</a:t>
          </a:r>
          <a:r>
            <a:rPr lang="en-US" sz="1300" dirty="0"/>
            <a:t> global com a </a:t>
          </a:r>
          <a:r>
            <a:rPr lang="en-US" sz="1300" dirty="0" err="1"/>
            <a:t>prática</a:t>
          </a:r>
          <a:r>
            <a:rPr lang="en-US" sz="1300" dirty="0"/>
            <a:t> do mercado.</a:t>
          </a:r>
          <a:endParaRPr lang="pt-BR" sz="1300" dirty="0"/>
        </a:p>
      </dgm:t>
    </dgm:pt>
    <dgm:pt modelId="{53D29701-798D-4B02-AAD9-EB7CD1975C6A}" type="sibTrans" cxnId="{B50A90D7-B19E-494C-B28C-349EDF92B8F1}">
      <dgm:prSet/>
      <dgm:spPr/>
      <dgm:t>
        <a:bodyPr/>
        <a:lstStyle/>
        <a:p>
          <a:endParaRPr lang="pt-BR" sz="1300"/>
        </a:p>
      </dgm:t>
    </dgm:pt>
    <dgm:pt modelId="{E49EF747-5A3E-48B5-8EB7-556255FE0164}" type="parTrans" cxnId="{B50A90D7-B19E-494C-B28C-349EDF92B8F1}">
      <dgm:prSet/>
      <dgm:spPr/>
      <dgm:t>
        <a:bodyPr/>
        <a:lstStyle/>
        <a:p>
          <a:endParaRPr lang="pt-BR" sz="1300"/>
        </a:p>
      </dgm:t>
    </dgm:pt>
    <dgm:pt modelId="{EE3CFC62-DF14-46C5-8608-B8FDB9184ECF}" type="pres">
      <dgm:prSet presAssocID="{062E8044-9BD1-46C7-87CE-8B12649CD3D6}" presName="compositeShape" presStyleCnt="0">
        <dgm:presLayoutVars>
          <dgm:chMax val="7"/>
          <dgm:dir/>
          <dgm:resizeHandles val="exact"/>
        </dgm:presLayoutVars>
      </dgm:prSet>
      <dgm:spPr/>
    </dgm:pt>
    <dgm:pt modelId="{C4324440-A14F-4DEE-B54E-52CE180206EF}" type="pres">
      <dgm:prSet presAssocID="{062E8044-9BD1-46C7-87CE-8B12649CD3D6}" presName="wedge1" presStyleLbl="node1" presStyleIdx="0" presStyleCnt="3"/>
      <dgm:spPr/>
    </dgm:pt>
    <dgm:pt modelId="{9D72E9FC-71B2-46CE-921F-1FC86B35FFCD}" type="pres">
      <dgm:prSet presAssocID="{062E8044-9BD1-46C7-87CE-8B12649CD3D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8FA5828-A058-4593-9D36-E7678A570FF2}" type="pres">
      <dgm:prSet presAssocID="{062E8044-9BD1-46C7-87CE-8B12649CD3D6}" presName="wedge2" presStyleLbl="node1" presStyleIdx="1" presStyleCnt="3" custLinFactNeighborY="348"/>
      <dgm:spPr/>
    </dgm:pt>
    <dgm:pt modelId="{2B99C8B7-B3B0-4C39-AC85-DE5C76413541}" type="pres">
      <dgm:prSet presAssocID="{062E8044-9BD1-46C7-87CE-8B12649CD3D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7429D35-A2D9-453D-B3B2-E40264C42E8E}" type="pres">
      <dgm:prSet presAssocID="{062E8044-9BD1-46C7-87CE-8B12649CD3D6}" presName="wedge3" presStyleLbl="node1" presStyleIdx="2" presStyleCnt="3"/>
      <dgm:spPr/>
    </dgm:pt>
    <dgm:pt modelId="{911E426A-1CCF-4048-85D1-467773A3E16F}" type="pres">
      <dgm:prSet presAssocID="{062E8044-9BD1-46C7-87CE-8B12649CD3D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B75C312-684D-42E0-A7EB-B27AB99F9056}" srcId="{062E8044-9BD1-46C7-87CE-8B12649CD3D6}" destId="{3B53C0EF-6DA1-46A9-BA9E-645A40158A10}" srcOrd="1" destOrd="0" parTransId="{6354CE81-6135-4506-AC4B-C94A6F3F4A42}" sibTransId="{2DFFFB05-6DEE-4C9B-A789-F8EE26FA918B}"/>
    <dgm:cxn modelId="{EE7F4514-7893-480E-BEFA-2638B4675643}" type="presOf" srcId="{9400DED2-60F2-418E-89D6-0C2F4763E891}" destId="{C4324440-A14F-4DEE-B54E-52CE180206EF}" srcOrd="0" destOrd="0" presId="urn:microsoft.com/office/officeart/2005/8/layout/chart3"/>
    <dgm:cxn modelId="{60C37279-1B36-4B19-8BE7-ADB769DF5DEE}" type="presOf" srcId="{1B26F028-DC13-4E00-8F07-AD1D451C3527}" destId="{911E426A-1CCF-4048-85D1-467773A3E16F}" srcOrd="1" destOrd="0" presId="urn:microsoft.com/office/officeart/2005/8/layout/chart3"/>
    <dgm:cxn modelId="{91528AC2-28D5-4B8A-A0DB-D0E77B58D46D}" type="presOf" srcId="{062E8044-9BD1-46C7-87CE-8B12649CD3D6}" destId="{EE3CFC62-DF14-46C5-8608-B8FDB9184ECF}" srcOrd="0" destOrd="0" presId="urn:microsoft.com/office/officeart/2005/8/layout/chart3"/>
    <dgm:cxn modelId="{B50A90D7-B19E-494C-B28C-349EDF92B8F1}" srcId="{062E8044-9BD1-46C7-87CE-8B12649CD3D6}" destId="{1B26F028-DC13-4E00-8F07-AD1D451C3527}" srcOrd="2" destOrd="0" parTransId="{E49EF747-5A3E-48B5-8EB7-556255FE0164}" sibTransId="{53D29701-798D-4B02-AAD9-EB7CD1975C6A}"/>
    <dgm:cxn modelId="{2CD1C4E1-DC7D-4D36-AA27-CE9F02AE387F}" type="presOf" srcId="{3B53C0EF-6DA1-46A9-BA9E-645A40158A10}" destId="{38FA5828-A058-4593-9D36-E7678A570FF2}" srcOrd="0" destOrd="0" presId="urn:microsoft.com/office/officeart/2005/8/layout/chart3"/>
    <dgm:cxn modelId="{2609D9E3-41DD-4597-A14A-D26DAA461C21}" srcId="{062E8044-9BD1-46C7-87CE-8B12649CD3D6}" destId="{9400DED2-60F2-418E-89D6-0C2F4763E891}" srcOrd="0" destOrd="0" parTransId="{461FC64E-4AB9-4490-9A5C-77D4C9391EB4}" sibTransId="{1A84D0CE-3D9C-426B-9315-57422527B303}"/>
    <dgm:cxn modelId="{2D21A3E9-0FF1-418D-A000-4547A059479D}" type="presOf" srcId="{1B26F028-DC13-4E00-8F07-AD1D451C3527}" destId="{B7429D35-A2D9-453D-B3B2-E40264C42E8E}" srcOrd="0" destOrd="0" presId="urn:microsoft.com/office/officeart/2005/8/layout/chart3"/>
    <dgm:cxn modelId="{77DDA2F8-9E61-4C9C-8024-E5A48494EFFA}" type="presOf" srcId="{3B53C0EF-6DA1-46A9-BA9E-645A40158A10}" destId="{2B99C8B7-B3B0-4C39-AC85-DE5C76413541}" srcOrd="1" destOrd="0" presId="urn:microsoft.com/office/officeart/2005/8/layout/chart3"/>
    <dgm:cxn modelId="{7A7F60FB-D21D-4B35-85FE-119641ACAA71}" type="presOf" srcId="{9400DED2-60F2-418E-89D6-0C2F4763E891}" destId="{9D72E9FC-71B2-46CE-921F-1FC86B35FFCD}" srcOrd="1" destOrd="0" presId="urn:microsoft.com/office/officeart/2005/8/layout/chart3"/>
    <dgm:cxn modelId="{5F3E0AA1-706B-4151-BD11-6804056A441B}" type="presParOf" srcId="{EE3CFC62-DF14-46C5-8608-B8FDB9184ECF}" destId="{C4324440-A14F-4DEE-B54E-52CE180206EF}" srcOrd="0" destOrd="0" presId="urn:microsoft.com/office/officeart/2005/8/layout/chart3"/>
    <dgm:cxn modelId="{D1F0E3ED-856D-4083-B789-63FB41A10730}" type="presParOf" srcId="{EE3CFC62-DF14-46C5-8608-B8FDB9184ECF}" destId="{9D72E9FC-71B2-46CE-921F-1FC86B35FFCD}" srcOrd="1" destOrd="0" presId="urn:microsoft.com/office/officeart/2005/8/layout/chart3"/>
    <dgm:cxn modelId="{3593F1AC-1FC7-4FA4-BD59-EB5A541827C9}" type="presParOf" srcId="{EE3CFC62-DF14-46C5-8608-B8FDB9184ECF}" destId="{38FA5828-A058-4593-9D36-E7678A570FF2}" srcOrd="2" destOrd="0" presId="urn:microsoft.com/office/officeart/2005/8/layout/chart3"/>
    <dgm:cxn modelId="{AC055401-4428-407B-AA38-4819D2DB90D9}" type="presParOf" srcId="{EE3CFC62-DF14-46C5-8608-B8FDB9184ECF}" destId="{2B99C8B7-B3B0-4C39-AC85-DE5C76413541}" srcOrd="3" destOrd="0" presId="urn:microsoft.com/office/officeart/2005/8/layout/chart3"/>
    <dgm:cxn modelId="{58760344-1180-4A70-B78F-9E4D04BAA2D5}" type="presParOf" srcId="{EE3CFC62-DF14-46C5-8608-B8FDB9184ECF}" destId="{B7429D35-A2D9-453D-B3B2-E40264C42E8E}" srcOrd="4" destOrd="0" presId="urn:microsoft.com/office/officeart/2005/8/layout/chart3"/>
    <dgm:cxn modelId="{1CA0378A-AE94-4791-82EF-6615C36552A3}" type="presParOf" srcId="{EE3CFC62-DF14-46C5-8608-B8FDB9184ECF}" destId="{911E426A-1CCF-4048-85D1-467773A3E16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8BCCFD-8026-4EE1-AB08-18700E211DAB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3717CD1-A04C-4BE6-9388-08D30A1E75CF}">
      <dgm:prSet custT="1"/>
      <dgm:spPr>
        <a:solidFill>
          <a:srgbClr val="EBA92D"/>
        </a:solidFill>
      </dgm:spPr>
      <dgm:t>
        <a:bodyPr/>
        <a:lstStyle/>
        <a:p>
          <a:r>
            <a:rPr lang="pt-BR" sz="1400">
              <a:solidFill>
                <a:schemeClr val="tx1"/>
              </a:solidFill>
            </a:rPr>
            <a:t>As deliberações devem ser utilizadas como remédio;</a:t>
          </a:r>
        </a:p>
      </dgm:t>
    </dgm:pt>
    <dgm:pt modelId="{971C391D-9CB7-4131-962D-0B21630C6B8D}" type="parTrans" cxnId="{DD7E9E95-4082-4B9F-A828-314603727A5F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4D786269-E90F-4F66-A81E-BAD9E813A213}" type="sibTrans" cxnId="{DD7E9E95-4082-4B9F-A828-314603727A5F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4DCBAE0E-51F6-4DB9-8130-05E0FC8AFA44}">
      <dgm:prSet custT="1"/>
      <dgm:spPr>
        <a:solidFill>
          <a:srgbClr val="EBA92D"/>
        </a:solidFill>
      </dgm:spPr>
      <dgm:t>
        <a:bodyPr/>
        <a:lstStyle/>
        <a:p>
          <a:r>
            <a:rPr lang="pt-BR" sz="1400" dirty="0">
              <a:solidFill>
                <a:schemeClr val="tx1"/>
              </a:solidFill>
            </a:rPr>
            <a:t>Determinação em excesso reduz a sua eficácia ao longo do tempo;</a:t>
          </a:r>
        </a:p>
      </dgm:t>
    </dgm:pt>
    <dgm:pt modelId="{5069A706-C142-48A2-86E9-85FC79ECD3D2}" type="parTrans" cxnId="{493497D7-AEB3-412A-99EA-0509F1CE0AA3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742E5B16-F433-462A-BF3A-526D4E7FAC23}" type="sibTrans" cxnId="{493497D7-AEB3-412A-99EA-0509F1CE0AA3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7A67A7E8-2894-429C-90D8-DAA50F2104F4}">
      <dgm:prSet custT="1"/>
      <dgm:spPr>
        <a:solidFill>
          <a:srgbClr val="EBA92D"/>
        </a:solidFill>
      </dgm:spPr>
      <dgm:t>
        <a:bodyPr/>
        <a:lstStyle/>
        <a:p>
          <a:r>
            <a:rPr lang="pt-BR" sz="1400">
              <a:solidFill>
                <a:schemeClr val="tx1"/>
              </a:solidFill>
            </a:rPr>
            <a:t>A banalização do instrumento leva a sua desvalorização;</a:t>
          </a:r>
        </a:p>
      </dgm:t>
    </dgm:pt>
    <dgm:pt modelId="{77AD943B-3B6E-4E84-A03F-BB32E1AFB41E}" type="parTrans" cxnId="{21505322-A572-4C14-B5EF-6CB50E54F7AB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3E76538D-6688-4100-9C2C-2E9A886CD024}" type="sibTrans" cxnId="{21505322-A572-4C14-B5EF-6CB50E54F7AB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40A23C7A-A7BF-4AD5-BDEC-6D8225B6F3C2}">
      <dgm:prSet custT="1"/>
      <dgm:spPr>
        <a:solidFill>
          <a:srgbClr val="EBA92D"/>
        </a:solidFill>
      </dgm:spPr>
      <dgm:t>
        <a:bodyPr/>
        <a:lstStyle/>
        <a:p>
          <a:r>
            <a:rPr lang="pt-BR" sz="1400">
              <a:solidFill>
                <a:schemeClr val="tx1"/>
              </a:solidFill>
            </a:rPr>
            <a:t>Considerar também as consequências de segunda ordem.</a:t>
          </a:r>
        </a:p>
      </dgm:t>
    </dgm:pt>
    <dgm:pt modelId="{E9525E48-4D3E-4259-BF96-9DDCFA54C524}" type="parTrans" cxnId="{F92FF14A-0DE0-4383-B04E-F185825BFB84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86F63C08-BE85-4466-91A0-AB5BAD2A0318}" type="sibTrans" cxnId="{F92FF14A-0DE0-4383-B04E-F185825BFB84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C0B1BE2C-04F0-4FFF-9EAF-3894536131C1}" type="pres">
      <dgm:prSet presAssocID="{068BCCFD-8026-4EE1-AB08-18700E211DAB}" presName="matrix" presStyleCnt="0">
        <dgm:presLayoutVars>
          <dgm:chMax val="1"/>
          <dgm:dir/>
          <dgm:resizeHandles val="exact"/>
        </dgm:presLayoutVars>
      </dgm:prSet>
      <dgm:spPr/>
    </dgm:pt>
    <dgm:pt modelId="{0B1E8118-D126-45C8-9D8D-046C22900E1F}" type="pres">
      <dgm:prSet presAssocID="{068BCCFD-8026-4EE1-AB08-18700E211DAB}" presName="diamond" presStyleLbl="bgShp" presStyleIdx="0" presStyleCnt="1"/>
      <dgm:spPr/>
    </dgm:pt>
    <dgm:pt modelId="{DF3FA7E6-7546-4DA1-9FDD-17DF9EA35B18}" type="pres">
      <dgm:prSet presAssocID="{068BCCFD-8026-4EE1-AB08-18700E211DA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AC9C6CA-62E1-4586-901E-DC9CFC9B9BCB}" type="pres">
      <dgm:prSet presAssocID="{068BCCFD-8026-4EE1-AB08-18700E211DA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D264ACA-008E-44AB-A086-003E2E54CA7F}" type="pres">
      <dgm:prSet presAssocID="{068BCCFD-8026-4EE1-AB08-18700E211DA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3BDD105-E6C6-479C-AA68-71D8E85C5B68}" type="pres">
      <dgm:prSet presAssocID="{068BCCFD-8026-4EE1-AB08-18700E211DA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1505322-A572-4C14-B5EF-6CB50E54F7AB}" srcId="{068BCCFD-8026-4EE1-AB08-18700E211DAB}" destId="{7A67A7E8-2894-429C-90D8-DAA50F2104F4}" srcOrd="2" destOrd="0" parTransId="{77AD943B-3B6E-4E84-A03F-BB32E1AFB41E}" sibTransId="{3E76538D-6688-4100-9C2C-2E9A886CD024}"/>
    <dgm:cxn modelId="{F92FF14A-0DE0-4383-B04E-F185825BFB84}" srcId="{068BCCFD-8026-4EE1-AB08-18700E211DAB}" destId="{40A23C7A-A7BF-4AD5-BDEC-6D8225B6F3C2}" srcOrd="3" destOrd="0" parTransId="{E9525E48-4D3E-4259-BF96-9DDCFA54C524}" sibTransId="{86F63C08-BE85-4466-91A0-AB5BAD2A0318}"/>
    <dgm:cxn modelId="{A45BC86D-8F7B-49B9-91ED-25F78510FEB6}" type="presOf" srcId="{068BCCFD-8026-4EE1-AB08-18700E211DAB}" destId="{C0B1BE2C-04F0-4FFF-9EAF-3894536131C1}" srcOrd="0" destOrd="0" presId="urn:microsoft.com/office/officeart/2005/8/layout/matrix3"/>
    <dgm:cxn modelId="{B9D59681-F39C-4B3F-A2B7-7CB5E719891B}" type="presOf" srcId="{7A67A7E8-2894-429C-90D8-DAA50F2104F4}" destId="{CD264ACA-008E-44AB-A086-003E2E54CA7F}" srcOrd="0" destOrd="0" presId="urn:microsoft.com/office/officeart/2005/8/layout/matrix3"/>
    <dgm:cxn modelId="{DD7E9E95-4082-4B9F-A828-314603727A5F}" srcId="{068BCCFD-8026-4EE1-AB08-18700E211DAB}" destId="{53717CD1-A04C-4BE6-9388-08D30A1E75CF}" srcOrd="0" destOrd="0" parTransId="{971C391D-9CB7-4131-962D-0B21630C6B8D}" sibTransId="{4D786269-E90F-4F66-A81E-BAD9E813A213}"/>
    <dgm:cxn modelId="{7978EDC7-5488-47A0-9AF9-E9EB39B61CCC}" type="presOf" srcId="{4DCBAE0E-51F6-4DB9-8130-05E0FC8AFA44}" destId="{6AC9C6CA-62E1-4586-901E-DC9CFC9B9BCB}" srcOrd="0" destOrd="0" presId="urn:microsoft.com/office/officeart/2005/8/layout/matrix3"/>
    <dgm:cxn modelId="{493497D7-AEB3-412A-99EA-0509F1CE0AA3}" srcId="{068BCCFD-8026-4EE1-AB08-18700E211DAB}" destId="{4DCBAE0E-51F6-4DB9-8130-05E0FC8AFA44}" srcOrd="1" destOrd="0" parTransId="{5069A706-C142-48A2-86E9-85FC79ECD3D2}" sibTransId="{742E5B16-F433-462A-BF3A-526D4E7FAC23}"/>
    <dgm:cxn modelId="{E3CA0CDA-F26E-4E48-8480-D9551BDCAF50}" type="presOf" srcId="{40A23C7A-A7BF-4AD5-BDEC-6D8225B6F3C2}" destId="{93BDD105-E6C6-479C-AA68-71D8E85C5B68}" srcOrd="0" destOrd="0" presId="urn:microsoft.com/office/officeart/2005/8/layout/matrix3"/>
    <dgm:cxn modelId="{BB88A9E9-B08D-418D-8FDE-2D3B315C540B}" type="presOf" srcId="{53717CD1-A04C-4BE6-9388-08D30A1E75CF}" destId="{DF3FA7E6-7546-4DA1-9FDD-17DF9EA35B18}" srcOrd="0" destOrd="0" presId="urn:microsoft.com/office/officeart/2005/8/layout/matrix3"/>
    <dgm:cxn modelId="{08B38AFA-3B16-4564-B758-3B773642CDD8}" type="presParOf" srcId="{C0B1BE2C-04F0-4FFF-9EAF-3894536131C1}" destId="{0B1E8118-D126-45C8-9D8D-046C22900E1F}" srcOrd="0" destOrd="0" presId="urn:microsoft.com/office/officeart/2005/8/layout/matrix3"/>
    <dgm:cxn modelId="{538449A8-0C46-44CC-B524-2CB75EB5EDD6}" type="presParOf" srcId="{C0B1BE2C-04F0-4FFF-9EAF-3894536131C1}" destId="{DF3FA7E6-7546-4DA1-9FDD-17DF9EA35B18}" srcOrd="1" destOrd="0" presId="urn:microsoft.com/office/officeart/2005/8/layout/matrix3"/>
    <dgm:cxn modelId="{AD9FE68D-35FE-455D-8117-CF592D280151}" type="presParOf" srcId="{C0B1BE2C-04F0-4FFF-9EAF-3894536131C1}" destId="{6AC9C6CA-62E1-4586-901E-DC9CFC9B9BCB}" srcOrd="2" destOrd="0" presId="urn:microsoft.com/office/officeart/2005/8/layout/matrix3"/>
    <dgm:cxn modelId="{987EC0AC-F8D0-4E14-B8C7-0110CC308EE8}" type="presParOf" srcId="{C0B1BE2C-04F0-4FFF-9EAF-3894536131C1}" destId="{CD264ACA-008E-44AB-A086-003E2E54CA7F}" srcOrd="3" destOrd="0" presId="urn:microsoft.com/office/officeart/2005/8/layout/matrix3"/>
    <dgm:cxn modelId="{CA465003-BC1D-4588-B6C1-2C4BF88693BB}" type="presParOf" srcId="{C0B1BE2C-04F0-4FFF-9EAF-3894536131C1}" destId="{93BDD105-E6C6-479C-AA68-71D8E85C5B6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9A6DE-F7E1-40CD-8391-1F70CAF00B7D}">
      <dsp:nvSpPr>
        <dsp:cNvPr id="0" name=""/>
        <dsp:cNvSpPr/>
      </dsp:nvSpPr>
      <dsp:spPr>
        <a:xfrm>
          <a:off x="0" y="787155"/>
          <a:ext cx="6692152" cy="565110"/>
        </a:xfrm>
        <a:prstGeom prst="roundRect">
          <a:avLst/>
        </a:prstGeom>
        <a:solidFill>
          <a:srgbClr val="EBA92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Maior enfoque na eficiência e inovação</a:t>
          </a:r>
        </a:p>
      </dsp:txBody>
      <dsp:txXfrm>
        <a:off x="27586" y="814741"/>
        <a:ext cx="6636980" cy="509938"/>
      </dsp:txXfrm>
    </dsp:sp>
    <dsp:sp modelId="{BC0FBD8B-AAB2-4CF2-819E-F909E83005CF}">
      <dsp:nvSpPr>
        <dsp:cNvPr id="0" name=""/>
        <dsp:cNvSpPr/>
      </dsp:nvSpPr>
      <dsp:spPr>
        <a:xfrm>
          <a:off x="0" y="1418505"/>
          <a:ext cx="6692152" cy="565110"/>
        </a:xfrm>
        <a:prstGeom prst="roundRect">
          <a:avLst/>
        </a:prstGeom>
        <a:solidFill>
          <a:srgbClr val="EBA92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Flexibilidade e julgamento baseado em risco</a:t>
          </a:r>
        </a:p>
      </dsp:txBody>
      <dsp:txXfrm>
        <a:off x="27586" y="1446091"/>
        <a:ext cx="6636980" cy="509938"/>
      </dsp:txXfrm>
    </dsp:sp>
    <dsp:sp modelId="{7BB99DC8-D23B-4584-993E-96413A2B47DC}">
      <dsp:nvSpPr>
        <dsp:cNvPr id="0" name=""/>
        <dsp:cNvSpPr/>
      </dsp:nvSpPr>
      <dsp:spPr>
        <a:xfrm>
          <a:off x="0" y="2049855"/>
          <a:ext cx="6692152" cy="565110"/>
        </a:xfrm>
        <a:prstGeom prst="roundRect">
          <a:avLst/>
        </a:prstGeom>
        <a:solidFill>
          <a:srgbClr val="EBA92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Promoção da transparência e do controle social</a:t>
          </a:r>
        </a:p>
      </dsp:txBody>
      <dsp:txXfrm>
        <a:off x="27586" y="2077441"/>
        <a:ext cx="6636980" cy="509938"/>
      </dsp:txXfrm>
    </dsp:sp>
    <dsp:sp modelId="{4B856BD8-B208-408D-A35B-84C5813BF15C}">
      <dsp:nvSpPr>
        <dsp:cNvPr id="0" name=""/>
        <dsp:cNvSpPr/>
      </dsp:nvSpPr>
      <dsp:spPr>
        <a:xfrm>
          <a:off x="0" y="2681205"/>
          <a:ext cx="6692152" cy="565110"/>
        </a:xfrm>
        <a:prstGeom prst="roundRect">
          <a:avLst/>
        </a:prstGeom>
        <a:solidFill>
          <a:srgbClr val="EBA92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Enfretamento de desafios e adaptação tecnológica</a:t>
          </a:r>
        </a:p>
      </dsp:txBody>
      <dsp:txXfrm>
        <a:off x="27586" y="2708791"/>
        <a:ext cx="6636980" cy="509938"/>
      </dsp:txXfrm>
    </dsp:sp>
    <dsp:sp modelId="{5A5E5B52-6C13-4D57-8A0E-C37C41510CD3}">
      <dsp:nvSpPr>
        <dsp:cNvPr id="0" name=""/>
        <dsp:cNvSpPr/>
      </dsp:nvSpPr>
      <dsp:spPr>
        <a:xfrm>
          <a:off x="0" y="3312555"/>
          <a:ext cx="6692152" cy="565110"/>
        </a:xfrm>
        <a:prstGeom prst="roundRect">
          <a:avLst/>
        </a:prstGeom>
        <a:solidFill>
          <a:srgbClr val="EBA92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Orientação e capacitação dos gestores</a:t>
          </a:r>
        </a:p>
      </dsp:txBody>
      <dsp:txXfrm>
        <a:off x="27586" y="3340141"/>
        <a:ext cx="6636980" cy="509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B730-1309-4CC9-B33B-418A68AD9910}">
      <dsp:nvSpPr>
        <dsp:cNvPr id="0" name=""/>
        <dsp:cNvSpPr/>
      </dsp:nvSpPr>
      <dsp:spPr>
        <a:xfrm>
          <a:off x="496052" y="1964"/>
          <a:ext cx="1830488" cy="915244"/>
        </a:xfrm>
        <a:prstGeom prst="roundRect">
          <a:avLst>
            <a:gd name="adj" fmla="val 10000"/>
          </a:avLst>
        </a:prstGeom>
        <a:solidFill>
          <a:srgbClr val="EBA92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Art. 169</a:t>
          </a:r>
        </a:p>
      </dsp:txBody>
      <dsp:txXfrm>
        <a:off x="522859" y="28771"/>
        <a:ext cx="1776874" cy="861630"/>
      </dsp:txXfrm>
    </dsp:sp>
    <dsp:sp modelId="{4296A553-FF52-4531-8DCF-EF6BEA5A00A4}">
      <dsp:nvSpPr>
        <dsp:cNvPr id="0" name=""/>
        <dsp:cNvSpPr/>
      </dsp:nvSpPr>
      <dsp:spPr>
        <a:xfrm>
          <a:off x="679101" y="917208"/>
          <a:ext cx="183048" cy="686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433"/>
              </a:lnTo>
              <a:lnTo>
                <a:pt x="183048" y="6864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8E2EE-1DF2-4A0D-925E-A1A1A21C8557}">
      <dsp:nvSpPr>
        <dsp:cNvPr id="0" name=""/>
        <dsp:cNvSpPr/>
      </dsp:nvSpPr>
      <dsp:spPr>
        <a:xfrm>
          <a:off x="862150" y="1146019"/>
          <a:ext cx="1464390" cy="915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Responsabilidade da Alta Administração</a:t>
          </a:r>
        </a:p>
      </dsp:txBody>
      <dsp:txXfrm>
        <a:off x="888957" y="1172826"/>
        <a:ext cx="1410776" cy="861630"/>
      </dsp:txXfrm>
    </dsp:sp>
    <dsp:sp modelId="{26F6F6A2-1242-4E6C-9063-34B9F23BDE65}">
      <dsp:nvSpPr>
        <dsp:cNvPr id="0" name=""/>
        <dsp:cNvSpPr/>
      </dsp:nvSpPr>
      <dsp:spPr>
        <a:xfrm>
          <a:off x="679101" y="917208"/>
          <a:ext cx="183048" cy="1830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488"/>
              </a:lnTo>
              <a:lnTo>
                <a:pt x="183048" y="183048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CB715-7049-4C7D-924B-8659D2FC3576}">
      <dsp:nvSpPr>
        <dsp:cNvPr id="0" name=""/>
        <dsp:cNvSpPr/>
      </dsp:nvSpPr>
      <dsp:spPr>
        <a:xfrm>
          <a:off x="862150" y="2290074"/>
          <a:ext cx="1464390" cy="915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Linhas de defesa</a:t>
          </a:r>
        </a:p>
      </dsp:txBody>
      <dsp:txXfrm>
        <a:off x="888957" y="2316881"/>
        <a:ext cx="1410776" cy="861630"/>
      </dsp:txXfrm>
    </dsp:sp>
    <dsp:sp modelId="{012A80D0-BF33-41A5-A6ED-B84893D84E95}">
      <dsp:nvSpPr>
        <dsp:cNvPr id="0" name=""/>
        <dsp:cNvSpPr/>
      </dsp:nvSpPr>
      <dsp:spPr>
        <a:xfrm>
          <a:off x="679101" y="917208"/>
          <a:ext cx="183048" cy="2974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4543"/>
              </a:lnTo>
              <a:lnTo>
                <a:pt x="183048" y="29745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424915-4B85-4223-A433-AD502E589527}">
      <dsp:nvSpPr>
        <dsp:cNvPr id="0" name=""/>
        <dsp:cNvSpPr/>
      </dsp:nvSpPr>
      <dsp:spPr>
        <a:xfrm>
          <a:off x="862150" y="3434129"/>
          <a:ext cx="1464390" cy="915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Custo x Benefício do controle</a:t>
          </a:r>
        </a:p>
      </dsp:txBody>
      <dsp:txXfrm>
        <a:off x="888957" y="3460936"/>
        <a:ext cx="1410776" cy="861630"/>
      </dsp:txXfrm>
    </dsp:sp>
    <dsp:sp modelId="{0D119BB0-2489-44F0-854D-6C3D9EB8FA71}">
      <dsp:nvSpPr>
        <dsp:cNvPr id="0" name=""/>
        <dsp:cNvSpPr/>
      </dsp:nvSpPr>
      <dsp:spPr>
        <a:xfrm>
          <a:off x="2784163" y="1964"/>
          <a:ext cx="1830488" cy="915244"/>
        </a:xfrm>
        <a:prstGeom prst="roundRect">
          <a:avLst>
            <a:gd name="adj" fmla="val 10000"/>
          </a:avLst>
        </a:prstGeom>
        <a:solidFill>
          <a:srgbClr val="EBA92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Art. 170</a:t>
          </a:r>
        </a:p>
      </dsp:txBody>
      <dsp:txXfrm>
        <a:off x="2810970" y="28771"/>
        <a:ext cx="1776874" cy="861630"/>
      </dsp:txXfrm>
    </dsp:sp>
    <dsp:sp modelId="{4D6CF81A-CD8B-4FE3-9AA0-E36477A3BDC4}">
      <dsp:nvSpPr>
        <dsp:cNvPr id="0" name=""/>
        <dsp:cNvSpPr/>
      </dsp:nvSpPr>
      <dsp:spPr>
        <a:xfrm>
          <a:off x="2967212" y="917208"/>
          <a:ext cx="183048" cy="686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433"/>
              </a:lnTo>
              <a:lnTo>
                <a:pt x="183048" y="6864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02C08-3FB3-4E49-A20C-4EDADE2631D5}">
      <dsp:nvSpPr>
        <dsp:cNvPr id="0" name=""/>
        <dsp:cNvSpPr/>
      </dsp:nvSpPr>
      <dsp:spPr>
        <a:xfrm>
          <a:off x="3150260" y="1146019"/>
          <a:ext cx="1464390" cy="915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Oportunidade, materialidade, relevância e risco</a:t>
          </a:r>
        </a:p>
      </dsp:txBody>
      <dsp:txXfrm>
        <a:off x="3177067" y="1172826"/>
        <a:ext cx="1410776" cy="861630"/>
      </dsp:txXfrm>
    </dsp:sp>
    <dsp:sp modelId="{E78F7F72-B55A-4EF4-8B08-2271F98FE1C5}">
      <dsp:nvSpPr>
        <dsp:cNvPr id="0" name=""/>
        <dsp:cNvSpPr/>
      </dsp:nvSpPr>
      <dsp:spPr>
        <a:xfrm>
          <a:off x="2967212" y="917208"/>
          <a:ext cx="183048" cy="1830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488"/>
              </a:lnTo>
              <a:lnTo>
                <a:pt x="183048" y="183048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9DBED-B0C8-4014-90B9-E09326863B13}">
      <dsp:nvSpPr>
        <dsp:cNvPr id="0" name=""/>
        <dsp:cNvSpPr/>
      </dsp:nvSpPr>
      <dsp:spPr>
        <a:xfrm>
          <a:off x="3150260" y="2290074"/>
          <a:ext cx="1464390" cy="915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Considerar as razões apresentadas pelos gestores</a:t>
          </a:r>
        </a:p>
      </dsp:txBody>
      <dsp:txXfrm>
        <a:off x="3177067" y="2316881"/>
        <a:ext cx="1410776" cy="861630"/>
      </dsp:txXfrm>
    </dsp:sp>
    <dsp:sp modelId="{6AD31542-547F-40A8-AC36-91C8953181EE}">
      <dsp:nvSpPr>
        <dsp:cNvPr id="0" name=""/>
        <dsp:cNvSpPr/>
      </dsp:nvSpPr>
      <dsp:spPr>
        <a:xfrm>
          <a:off x="5072273" y="1964"/>
          <a:ext cx="1830488" cy="915244"/>
        </a:xfrm>
        <a:prstGeom prst="roundRect">
          <a:avLst>
            <a:gd name="adj" fmla="val 10000"/>
          </a:avLst>
        </a:prstGeom>
        <a:solidFill>
          <a:srgbClr val="EBA92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Art. 171</a:t>
          </a:r>
        </a:p>
      </dsp:txBody>
      <dsp:txXfrm>
        <a:off x="5099080" y="28771"/>
        <a:ext cx="1776874" cy="861630"/>
      </dsp:txXfrm>
    </dsp:sp>
    <dsp:sp modelId="{16EB89B3-7C1E-48DF-AE44-9C65B0472C1A}">
      <dsp:nvSpPr>
        <dsp:cNvPr id="0" name=""/>
        <dsp:cNvSpPr/>
      </dsp:nvSpPr>
      <dsp:spPr>
        <a:xfrm>
          <a:off x="5255322" y="917208"/>
          <a:ext cx="183048" cy="686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433"/>
              </a:lnTo>
              <a:lnTo>
                <a:pt x="183048" y="6864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43B97-2504-431C-839C-819A21FA52ED}">
      <dsp:nvSpPr>
        <dsp:cNvPr id="0" name=""/>
        <dsp:cNvSpPr/>
      </dsp:nvSpPr>
      <dsp:spPr>
        <a:xfrm>
          <a:off x="5438371" y="1146019"/>
          <a:ext cx="1464390" cy="915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Manifestação prévia dos gestores</a:t>
          </a:r>
        </a:p>
      </dsp:txBody>
      <dsp:txXfrm>
        <a:off x="5465178" y="1172826"/>
        <a:ext cx="1410776" cy="861630"/>
      </dsp:txXfrm>
    </dsp:sp>
    <dsp:sp modelId="{4FE7CF34-04C9-4288-8B50-4440041F1874}">
      <dsp:nvSpPr>
        <dsp:cNvPr id="0" name=""/>
        <dsp:cNvSpPr/>
      </dsp:nvSpPr>
      <dsp:spPr>
        <a:xfrm>
          <a:off x="5255322" y="917208"/>
          <a:ext cx="183048" cy="1830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488"/>
              </a:lnTo>
              <a:lnTo>
                <a:pt x="183048" y="183048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F1B6E-A89D-4063-81A4-59E226611A82}">
      <dsp:nvSpPr>
        <dsp:cNvPr id="0" name=""/>
        <dsp:cNvSpPr/>
      </dsp:nvSpPr>
      <dsp:spPr>
        <a:xfrm>
          <a:off x="5438371" y="2290074"/>
          <a:ext cx="1464390" cy="915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Procedimentos técnicos</a:t>
          </a:r>
        </a:p>
      </dsp:txBody>
      <dsp:txXfrm>
        <a:off x="5465178" y="2316881"/>
        <a:ext cx="1410776" cy="861630"/>
      </dsp:txXfrm>
    </dsp:sp>
    <dsp:sp modelId="{C9F430B0-1FD1-4344-9F86-E7254B5063CD}">
      <dsp:nvSpPr>
        <dsp:cNvPr id="0" name=""/>
        <dsp:cNvSpPr/>
      </dsp:nvSpPr>
      <dsp:spPr>
        <a:xfrm>
          <a:off x="5255322" y="917208"/>
          <a:ext cx="183048" cy="2974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4543"/>
              </a:lnTo>
              <a:lnTo>
                <a:pt x="183048" y="29745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5DB56-BC33-40D3-881D-5F3659A16D4A}">
      <dsp:nvSpPr>
        <dsp:cNvPr id="0" name=""/>
        <dsp:cNvSpPr/>
      </dsp:nvSpPr>
      <dsp:spPr>
        <a:xfrm>
          <a:off x="5438371" y="3434129"/>
          <a:ext cx="1464390" cy="915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Prazos para julgamento</a:t>
          </a:r>
        </a:p>
      </dsp:txBody>
      <dsp:txXfrm>
        <a:off x="5465178" y="3460936"/>
        <a:ext cx="1410776" cy="861630"/>
      </dsp:txXfrm>
    </dsp:sp>
    <dsp:sp modelId="{1D944EE4-326C-482B-AB51-3656B8A5E045}">
      <dsp:nvSpPr>
        <dsp:cNvPr id="0" name=""/>
        <dsp:cNvSpPr/>
      </dsp:nvSpPr>
      <dsp:spPr>
        <a:xfrm>
          <a:off x="7360383" y="1964"/>
          <a:ext cx="1830488" cy="915244"/>
        </a:xfrm>
        <a:prstGeom prst="roundRect">
          <a:avLst>
            <a:gd name="adj" fmla="val 10000"/>
          </a:avLst>
        </a:prstGeom>
        <a:solidFill>
          <a:srgbClr val="EBA92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Art. 173</a:t>
          </a:r>
        </a:p>
      </dsp:txBody>
      <dsp:txXfrm>
        <a:off x="7387190" y="28771"/>
        <a:ext cx="1776874" cy="861630"/>
      </dsp:txXfrm>
    </dsp:sp>
    <dsp:sp modelId="{29EA6970-9DDA-4BFA-985F-0AF7691EE302}">
      <dsp:nvSpPr>
        <dsp:cNvPr id="0" name=""/>
        <dsp:cNvSpPr/>
      </dsp:nvSpPr>
      <dsp:spPr>
        <a:xfrm>
          <a:off x="7543432" y="917208"/>
          <a:ext cx="183048" cy="686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433"/>
              </a:lnTo>
              <a:lnTo>
                <a:pt x="183048" y="6864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D4B84-E248-4779-B086-6FDD952ED22D}">
      <dsp:nvSpPr>
        <dsp:cNvPr id="0" name=""/>
        <dsp:cNvSpPr/>
      </dsp:nvSpPr>
      <dsp:spPr>
        <a:xfrm>
          <a:off x="7726481" y="1146019"/>
          <a:ext cx="1464390" cy="915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Capacitação de servidores</a:t>
          </a:r>
        </a:p>
      </dsp:txBody>
      <dsp:txXfrm>
        <a:off x="7753288" y="1172826"/>
        <a:ext cx="1410776" cy="8616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0E6F5-92A1-433A-A53B-516070417B8C}">
      <dsp:nvSpPr>
        <dsp:cNvPr id="0" name=""/>
        <dsp:cNvSpPr/>
      </dsp:nvSpPr>
      <dsp:spPr>
        <a:xfrm>
          <a:off x="172243" y="0"/>
          <a:ext cx="4351338" cy="4351338"/>
        </a:xfrm>
        <a:prstGeom prst="ellipse">
          <a:avLst/>
        </a:prstGeom>
        <a:solidFill>
          <a:srgbClr val="EBA92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i="0" kern="1200" dirty="0"/>
            <a:t>3ª </a:t>
          </a:r>
          <a:r>
            <a:rPr lang="pt-BR" sz="1000" b="1" i="0" kern="1200" dirty="0"/>
            <a:t>linha:</a:t>
          </a:r>
          <a:r>
            <a:rPr lang="pt-BR" sz="1000" b="0" i="0" kern="1200" dirty="0"/>
            <a:t> órgão central de controle interno da Administração e pelo respectivo tribunal de contas.</a:t>
          </a:r>
          <a:endParaRPr lang="pt-BR" sz="1000" kern="1200" dirty="0"/>
        </a:p>
      </dsp:txBody>
      <dsp:txXfrm>
        <a:off x="1587516" y="217566"/>
        <a:ext cx="1520792" cy="652700"/>
      </dsp:txXfrm>
    </dsp:sp>
    <dsp:sp modelId="{F0C93AB8-D022-47B7-B3C4-7744132B859D}">
      <dsp:nvSpPr>
        <dsp:cNvPr id="0" name=""/>
        <dsp:cNvSpPr/>
      </dsp:nvSpPr>
      <dsp:spPr>
        <a:xfrm>
          <a:off x="716160" y="1087834"/>
          <a:ext cx="3263503" cy="3263503"/>
        </a:xfrm>
        <a:prstGeom prst="ellipse">
          <a:avLst/>
        </a:prstGeom>
        <a:solidFill>
          <a:srgbClr val="002D6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i="0" kern="1200" dirty="0">
              <a:solidFill>
                <a:schemeClr val="bg1"/>
              </a:solidFill>
            </a:rPr>
            <a:t>2ª linha:</a:t>
          </a:r>
          <a:r>
            <a:rPr lang="pt-BR" sz="1000" b="0" i="0" kern="1200" dirty="0">
              <a:solidFill>
                <a:schemeClr val="bg1"/>
              </a:solidFill>
            </a:rPr>
            <a:t> unidades de assessoramento jurídico e de controle interno do órgão ou entidade;</a:t>
          </a:r>
          <a:endParaRPr lang="pt-BR" sz="1000" kern="1200" dirty="0">
            <a:solidFill>
              <a:schemeClr val="bg1"/>
            </a:solidFill>
          </a:endParaRPr>
        </a:p>
      </dsp:txBody>
      <dsp:txXfrm>
        <a:off x="1587516" y="1291803"/>
        <a:ext cx="1520792" cy="611906"/>
      </dsp:txXfrm>
    </dsp:sp>
    <dsp:sp modelId="{55C1BA49-4479-4C09-8787-B6C0D168F09B}">
      <dsp:nvSpPr>
        <dsp:cNvPr id="0" name=""/>
        <dsp:cNvSpPr/>
      </dsp:nvSpPr>
      <dsp:spPr>
        <a:xfrm>
          <a:off x="1260078" y="2175669"/>
          <a:ext cx="2175669" cy="2175669"/>
        </a:xfrm>
        <a:prstGeom prst="ellipse">
          <a:avLst/>
        </a:prstGeom>
        <a:solidFill>
          <a:srgbClr val="DCD2C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i="0" kern="1200" dirty="0">
              <a:solidFill>
                <a:schemeClr val="tx1"/>
              </a:solidFill>
            </a:rPr>
            <a:t>1ª linha:</a:t>
          </a:r>
          <a:r>
            <a:rPr lang="pt-BR" sz="1000" b="0" i="0" kern="1200" dirty="0">
              <a:solidFill>
                <a:schemeClr val="tx1"/>
              </a:solidFill>
            </a:rPr>
            <a:t> servidores e empregados públicos, agentes de licitação e autoridades que atuam na estrutura de governança do órgão ou entidade;</a:t>
          </a:r>
          <a:endParaRPr lang="pt-BR" sz="1000" kern="1200" dirty="0">
            <a:solidFill>
              <a:schemeClr val="tx1"/>
            </a:solidFill>
          </a:endParaRPr>
        </a:p>
      </dsp:txBody>
      <dsp:txXfrm>
        <a:off x="1578697" y="2719586"/>
        <a:ext cx="1538430" cy="1087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DDF62-EB7F-4F72-90FD-3642302409E7}">
      <dsp:nvSpPr>
        <dsp:cNvPr id="0" name=""/>
        <dsp:cNvSpPr/>
      </dsp:nvSpPr>
      <dsp:spPr>
        <a:xfrm>
          <a:off x="357428" y="10026"/>
          <a:ext cx="8914918" cy="1298351"/>
        </a:xfrm>
        <a:prstGeom prst="rightArrow">
          <a:avLst>
            <a:gd name="adj1" fmla="val 50000"/>
            <a:gd name="adj2" fmla="val 50000"/>
          </a:avLst>
        </a:prstGeom>
        <a:solidFill>
          <a:srgbClr val="EBA92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20611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Irregularidade no edital</a:t>
          </a:r>
        </a:p>
      </dsp:txBody>
      <dsp:txXfrm>
        <a:off x="357428" y="334614"/>
        <a:ext cx="8590330" cy="649175"/>
      </dsp:txXfrm>
    </dsp:sp>
    <dsp:sp modelId="{AECE2424-0339-41B0-BA78-C4CA639C19C2}">
      <dsp:nvSpPr>
        <dsp:cNvPr id="0" name=""/>
        <dsp:cNvSpPr/>
      </dsp:nvSpPr>
      <dsp:spPr>
        <a:xfrm>
          <a:off x="357428" y="1011243"/>
          <a:ext cx="2745795" cy="25011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1. Esclarecimentos  e Impugnação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2. Ouvidoria/AI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3. Rep/Den</a:t>
          </a:r>
        </a:p>
      </dsp:txBody>
      <dsp:txXfrm>
        <a:off x="357428" y="1011243"/>
        <a:ext cx="2745795" cy="2501103"/>
      </dsp:txXfrm>
    </dsp:sp>
    <dsp:sp modelId="{E296000F-E949-4171-BBF5-5079BDB7DF8C}">
      <dsp:nvSpPr>
        <dsp:cNvPr id="0" name=""/>
        <dsp:cNvSpPr/>
      </dsp:nvSpPr>
      <dsp:spPr>
        <a:xfrm>
          <a:off x="3103223" y="442810"/>
          <a:ext cx="6169123" cy="1298351"/>
        </a:xfrm>
        <a:prstGeom prst="rightArrow">
          <a:avLst>
            <a:gd name="adj1" fmla="val 50000"/>
            <a:gd name="adj2" fmla="val 50000"/>
          </a:avLst>
        </a:prstGeom>
        <a:solidFill>
          <a:srgbClr val="002D6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20611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Irregularidade no certame</a:t>
          </a:r>
        </a:p>
      </dsp:txBody>
      <dsp:txXfrm>
        <a:off x="3103223" y="767398"/>
        <a:ext cx="5844535" cy="649175"/>
      </dsp:txXfrm>
    </dsp:sp>
    <dsp:sp modelId="{BEFF132C-A9E9-4972-8BC8-456B61D4B16E}">
      <dsp:nvSpPr>
        <dsp:cNvPr id="0" name=""/>
        <dsp:cNvSpPr/>
      </dsp:nvSpPr>
      <dsp:spPr>
        <a:xfrm>
          <a:off x="3103223" y="1444027"/>
          <a:ext cx="2745795" cy="25011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1. Recurso administrativo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2. Ouvidoria/AI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3. Rep/Den</a:t>
          </a:r>
        </a:p>
      </dsp:txBody>
      <dsp:txXfrm>
        <a:off x="3103223" y="1444027"/>
        <a:ext cx="2745795" cy="2501103"/>
      </dsp:txXfrm>
    </dsp:sp>
    <dsp:sp modelId="{C1FA4224-B060-47F5-9B05-70FBC72CBE84}">
      <dsp:nvSpPr>
        <dsp:cNvPr id="0" name=""/>
        <dsp:cNvSpPr/>
      </dsp:nvSpPr>
      <dsp:spPr>
        <a:xfrm>
          <a:off x="5849018" y="875594"/>
          <a:ext cx="3423328" cy="1298351"/>
        </a:xfrm>
        <a:prstGeom prst="rightArrow">
          <a:avLst>
            <a:gd name="adj1" fmla="val 50000"/>
            <a:gd name="adj2" fmla="val 50000"/>
          </a:avLst>
        </a:prstGeom>
        <a:solidFill>
          <a:srgbClr val="DCD2C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20611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solidFill>
                <a:schemeClr val="tx1"/>
              </a:solidFill>
            </a:rPr>
            <a:t>Irregularidade na contratação</a:t>
          </a:r>
        </a:p>
      </dsp:txBody>
      <dsp:txXfrm>
        <a:off x="5849018" y="1200182"/>
        <a:ext cx="3098740" cy="649175"/>
      </dsp:txXfrm>
    </dsp:sp>
    <dsp:sp modelId="{B416B69D-4261-48B1-ABF6-C328AF68E730}">
      <dsp:nvSpPr>
        <dsp:cNvPr id="0" name=""/>
        <dsp:cNvSpPr/>
      </dsp:nvSpPr>
      <dsp:spPr>
        <a:xfrm>
          <a:off x="5849018" y="1876811"/>
          <a:ext cx="2745795" cy="246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1.Requerimento/solicitação ao órgão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2. Ouvidoria/AI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3. Rep/Den</a:t>
          </a:r>
        </a:p>
      </dsp:txBody>
      <dsp:txXfrm>
        <a:off x="5849018" y="1876811"/>
        <a:ext cx="2745795" cy="2464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24440-A14F-4DEE-B54E-52CE180206EF}">
      <dsp:nvSpPr>
        <dsp:cNvPr id="0" name=""/>
        <dsp:cNvSpPr/>
      </dsp:nvSpPr>
      <dsp:spPr>
        <a:xfrm>
          <a:off x="1010235" y="315039"/>
          <a:ext cx="3920490" cy="3920490"/>
        </a:xfrm>
        <a:prstGeom prst="pie">
          <a:avLst>
            <a:gd name="adj1" fmla="val 16200000"/>
            <a:gd name="adj2" fmla="val 1800000"/>
          </a:avLst>
        </a:prstGeom>
        <a:solidFill>
          <a:srgbClr val="002D6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Oportunidade</a:t>
          </a:r>
          <a:r>
            <a:rPr lang="en-US" sz="1200" b="1" kern="1200" dirty="0"/>
            <a:t> de </a:t>
          </a:r>
          <a:r>
            <a:rPr lang="en-US" sz="1200" b="1" kern="1200" dirty="0" err="1"/>
            <a:t>manifestação</a:t>
          </a:r>
          <a:r>
            <a:rPr lang="en-US" sz="1200" b="1" kern="1200" dirty="0"/>
            <a:t>  </a:t>
          </a:r>
          <a:r>
            <a:rPr lang="en-US" sz="1200" b="1" kern="1200" dirty="0" err="1"/>
            <a:t>sobre</a:t>
          </a:r>
          <a:r>
            <a:rPr lang="en-US" sz="1200" b="1" kern="1200" dirty="0"/>
            <a:t> </a:t>
          </a:r>
          <a:r>
            <a:rPr lang="en-US" sz="1200" b="1" kern="1200" dirty="0" err="1"/>
            <a:t>impactos</a:t>
          </a:r>
          <a:r>
            <a:rPr lang="en-US" sz="1200" b="1" kern="1200" dirty="0"/>
            <a:t> da </a:t>
          </a:r>
          <a:r>
            <a:rPr lang="en-US" sz="1200" b="1" kern="1200" dirty="0" err="1"/>
            <a:t>proposta</a:t>
          </a:r>
          <a:r>
            <a:rPr lang="en-US" sz="1200" b="1" kern="1200" dirty="0"/>
            <a:t> de </a:t>
          </a:r>
          <a:r>
            <a:rPr lang="en-US" sz="1200" b="1" kern="1200" dirty="0" err="1"/>
            <a:t>encaminhamento</a:t>
          </a:r>
          <a:endParaRPr lang="pt-BR" sz="1200" b="1" kern="1200" dirty="0"/>
        </a:p>
      </dsp:txBody>
      <dsp:txXfrm>
        <a:off x="3141769" y="1038463"/>
        <a:ext cx="1330166" cy="1306830"/>
      </dsp:txXfrm>
    </dsp:sp>
    <dsp:sp modelId="{38FA5828-A058-4593-9D36-E7678A570FF2}">
      <dsp:nvSpPr>
        <dsp:cNvPr id="0" name=""/>
        <dsp:cNvSpPr/>
      </dsp:nvSpPr>
      <dsp:spPr>
        <a:xfrm>
          <a:off x="808144" y="445363"/>
          <a:ext cx="3920490" cy="3920490"/>
        </a:xfrm>
        <a:prstGeom prst="pie">
          <a:avLst>
            <a:gd name="adj1" fmla="val 1800000"/>
            <a:gd name="adj2" fmla="val 9000000"/>
          </a:avLst>
        </a:prstGeom>
        <a:solidFill>
          <a:srgbClr val="DCD2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solidFill>
                <a:schemeClr val="tx1"/>
              </a:solidFill>
            </a:rPr>
            <a:t>Relatórios</a:t>
          </a:r>
          <a:r>
            <a:rPr lang="en-US" sz="1300" kern="1200" dirty="0">
              <a:solidFill>
                <a:schemeClr val="tx1"/>
              </a:solidFill>
            </a:rPr>
            <a:t> </a:t>
          </a:r>
          <a:r>
            <a:rPr lang="en-US" sz="1300" kern="1200" dirty="0" err="1">
              <a:solidFill>
                <a:schemeClr val="tx1"/>
              </a:solidFill>
            </a:rPr>
            <a:t>tecnicamente</a:t>
          </a:r>
          <a:r>
            <a:rPr lang="en-US" sz="1300" kern="1200" dirty="0">
              <a:solidFill>
                <a:schemeClr val="tx1"/>
              </a:solidFill>
            </a:rPr>
            <a:t> </a:t>
          </a:r>
          <a:r>
            <a:rPr lang="en-US" sz="1300" kern="1200" dirty="0" err="1">
              <a:solidFill>
                <a:schemeClr val="tx1"/>
              </a:solidFill>
            </a:rPr>
            <a:t>fundamentados</a:t>
          </a:r>
          <a:r>
            <a:rPr lang="en-US" sz="1300" kern="1200" dirty="0">
              <a:solidFill>
                <a:schemeClr val="tx1"/>
              </a:solidFill>
            </a:rPr>
            <a:t>, com base em </a:t>
          </a:r>
          <a:r>
            <a:rPr lang="en-US" sz="1300" kern="1200" dirty="0" err="1">
              <a:solidFill>
                <a:schemeClr val="tx1"/>
              </a:solidFill>
            </a:rPr>
            <a:t>evidências</a:t>
          </a:r>
          <a:r>
            <a:rPr lang="en-US" sz="1300" kern="1200" dirty="0">
              <a:solidFill>
                <a:schemeClr val="tx1"/>
              </a:solidFill>
            </a:rPr>
            <a:t> e </a:t>
          </a:r>
          <a:r>
            <a:rPr lang="en-US" sz="1300" kern="1200" dirty="0" err="1">
              <a:solidFill>
                <a:schemeClr val="tx1"/>
              </a:solidFill>
            </a:rPr>
            <a:t>organizados</a:t>
          </a:r>
          <a:r>
            <a:rPr lang="en-US" sz="1300" kern="1200" dirty="0">
              <a:solidFill>
                <a:schemeClr val="tx1"/>
              </a:solidFill>
            </a:rPr>
            <a:t> </a:t>
          </a:r>
          <a:r>
            <a:rPr lang="en-US" sz="1300" kern="1200" dirty="0" err="1">
              <a:solidFill>
                <a:schemeClr val="tx1"/>
              </a:solidFill>
            </a:rPr>
            <a:t>conforme</a:t>
          </a:r>
          <a:r>
            <a:rPr lang="en-US" sz="1300" kern="1200" dirty="0">
              <a:solidFill>
                <a:schemeClr val="tx1"/>
              </a:solidFill>
            </a:rPr>
            <a:t> a NAT´s;</a:t>
          </a:r>
          <a:endParaRPr lang="pt-BR" sz="1300" kern="1200" dirty="0">
            <a:solidFill>
              <a:schemeClr val="tx1"/>
            </a:solidFill>
          </a:endParaRPr>
        </a:p>
      </dsp:txBody>
      <dsp:txXfrm>
        <a:off x="1881611" y="2919006"/>
        <a:ext cx="1773555" cy="1213485"/>
      </dsp:txXfrm>
    </dsp:sp>
    <dsp:sp modelId="{B7429D35-A2D9-453D-B3B2-E40264C42E8E}">
      <dsp:nvSpPr>
        <dsp:cNvPr id="0" name=""/>
        <dsp:cNvSpPr/>
      </dsp:nvSpPr>
      <dsp:spPr>
        <a:xfrm>
          <a:off x="808144" y="431720"/>
          <a:ext cx="3920490" cy="3920490"/>
        </a:xfrm>
        <a:prstGeom prst="pie">
          <a:avLst>
            <a:gd name="adj1" fmla="val 9000000"/>
            <a:gd name="adj2" fmla="val 16200000"/>
          </a:avLst>
        </a:prstGeom>
        <a:solidFill>
          <a:srgbClr val="EBA92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Considerar</a:t>
          </a:r>
          <a:r>
            <a:rPr lang="en-US" sz="1300" kern="1200" dirty="0"/>
            <a:t> a </a:t>
          </a:r>
          <a:r>
            <a:rPr lang="en-US" sz="1300" kern="1200" dirty="0" err="1"/>
            <a:t>finalidade</a:t>
          </a:r>
          <a:r>
            <a:rPr lang="en-US" sz="1300" kern="1200" dirty="0"/>
            <a:t> da </a:t>
          </a:r>
          <a:r>
            <a:rPr lang="en-US" sz="1300" kern="1200" dirty="0" err="1"/>
            <a:t>contratação</a:t>
          </a:r>
          <a:r>
            <a:rPr lang="en-US" sz="1300" kern="1200" dirty="0"/>
            <a:t>, </a:t>
          </a:r>
          <a:r>
            <a:rPr lang="en-US" sz="1300" kern="1200" dirty="0" err="1"/>
            <a:t>avaliar</a:t>
          </a:r>
          <a:r>
            <a:rPr lang="en-US" sz="1300" kern="1200" dirty="0"/>
            <a:t> </a:t>
          </a:r>
          <a:r>
            <a:rPr lang="en-US" sz="1300" kern="1200" dirty="0" err="1"/>
            <a:t>preço</a:t>
          </a:r>
          <a:r>
            <a:rPr lang="en-US" sz="1300" kern="1200" dirty="0"/>
            <a:t> global com a </a:t>
          </a:r>
          <a:r>
            <a:rPr lang="en-US" sz="1300" kern="1200" dirty="0" err="1"/>
            <a:t>prática</a:t>
          </a:r>
          <a:r>
            <a:rPr lang="en-US" sz="1300" kern="1200" dirty="0"/>
            <a:t> do mercado.</a:t>
          </a:r>
          <a:endParaRPr lang="pt-BR" sz="1300" kern="1200" dirty="0"/>
        </a:p>
      </dsp:txBody>
      <dsp:txXfrm>
        <a:off x="1228196" y="1201816"/>
        <a:ext cx="1330166" cy="13068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E8118-D126-45C8-9D8D-046C22900E1F}">
      <dsp:nvSpPr>
        <dsp:cNvPr id="0" name=""/>
        <dsp:cNvSpPr/>
      </dsp:nvSpPr>
      <dsp:spPr>
        <a:xfrm>
          <a:off x="275124" y="0"/>
          <a:ext cx="4351338" cy="435133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FA7E6-7546-4DA1-9FDD-17DF9EA35B18}">
      <dsp:nvSpPr>
        <dsp:cNvPr id="0" name=""/>
        <dsp:cNvSpPr/>
      </dsp:nvSpPr>
      <dsp:spPr>
        <a:xfrm>
          <a:off x="688502" y="413377"/>
          <a:ext cx="1697021" cy="1697021"/>
        </a:xfrm>
        <a:prstGeom prst="roundRect">
          <a:avLst/>
        </a:prstGeom>
        <a:solidFill>
          <a:srgbClr val="EBA92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schemeClr val="tx1"/>
              </a:solidFill>
            </a:rPr>
            <a:t>As deliberações devem ser utilizadas como remédio;</a:t>
          </a:r>
        </a:p>
      </dsp:txBody>
      <dsp:txXfrm>
        <a:off x="771344" y="496219"/>
        <a:ext cx="1531337" cy="1531337"/>
      </dsp:txXfrm>
    </dsp:sp>
    <dsp:sp modelId="{6AC9C6CA-62E1-4586-901E-DC9CFC9B9BCB}">
      <dsp:nvSpPr>
        <dsp:cNvPr id="0" name=""/>
        <dsp:cNvSpPr/>
      </dsp:nvSpPr>
      <dsp:spPr>
        <a:xfrm>
          <a:off x="2516064" y="413377"/>
          <a:ext cx="1697021" cy="1697021"/>
        </a:xfrm>
        <a:prstGeom prst="roundRect">
          <a:avLst/>
        </a:prstGeom>
        <a:solidFill>
          <a:srgbClr val="EBA92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Determinação em excesso reduz a sua eficácia ao longo do tempo;</a:t>
          </a:r>
        </a:p>
      </dsp:txBody>
      <dsp:txXfrm>
        <a:off x="2598906" y="496219"/>
        <a:ext cx="1531337" cy="1531337"/>
      </dsp:txXfrm>
    </dsp:sp>
    <dsp:sp modelId="{CD264ACA-008E-44AB-A086-003E2E54CA7F}">
      <dsp:nvSpPr>
        <dsp:cNvPr id="0" name=""/>
        <dsp:cNvSpPr/>
      </dsp:nvSpPr>
      <dsp:spPr>
        <a:xfrm>
          <a:off x="688502" y="2240939"/>
          <a:ext cx="1697021" cy="1697021"/>
        </a:xfrm>
        <a:prstGeom prst="roundRect">
          <a:avLst/>
        </a:prstGeom>
        <a:solidFill>
          <a:srgbClr val="EBA92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schemeClr val="tx1"/>
              </a:solidFill>
            </a:rPr>
            <a:t>A banalização do instrumento leva a sua desvalorização;</a:t>
          </a:r>
        </a:p>
      </dsp:txBody>
      <dsp:txXfrm>
        <a:off x="771344" y="2323781"/>
        <a:ext cx="1531337" cy="1531337"/>
      </dsp:txXfrm>
    </dsp:sp>
    <dsp:sp modelId="{93BDD105-E6C6-479C-AA68-71D8E85C5B68}">
      <dsp:nvSpPr>
        <dsp:cNvPr id="0" name=""/>
        <dsp:cNvSpPr/>
      </dsp:nvSpPr>
      <dsp:spPr>
        <a:xfrm>
          <a:off x="2516064" y="2240939"/>
          <a:ext cx="1697021" cy="1697021"/>
        </a:xfrm>
        <a:prstGeom prst="roundRect">
          <a:avLst/>
        </a:prstGeom>
        <a:solidFill>
          <a:srgbClr val="EBA92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schemeClr val="tx1"/>
              </a:solidFill>
            </a:rPr>
            <a:t>Considerar também as consequências de segunda ordem.</a:t>
          </a:r>
        </a:p>
      </dsp:txBody>
      <dsp:txXfrm>
        <a:off x="2598906" y="2323781"/>
        <a:ext cx="1531337" cy="1531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C4490-1482-4479-A4DA-385BE6B0A049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C45E6-AD14-4E97-BD34-E9E20DC8E5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1152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Essa pesquisa traz uma projeção do mercado de trabalho para 2 décadas a frente (até 2033), estimando a probabilidade de profissões serem substituídas pela computação nesse período.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má notícia é que a profissão de auditor tem 94% de substituição pela máquina.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boa notícia é que até lá estaremos já quase aposentados. Brincadeira. Na verdade, a boa notícia é que a pesquisa não considera que a atividade de auditoria evolui com o tempo e à medida que as atividades atuais são automatizadas pela máquina, outras surgem para serem exclusivamente feitas pelo homem.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None/>
              <a:tabLst/>
              <a:defRPr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 nada está tão ruim que não possa piorar, certo?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2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fim, temos uma tendência natural para sermos chatos. As vezes a gente se pergunta por que ninguém nos convida para o HH. Recomendo a leitura desse livro para tentar melhorar. Mas calma ainda existe esperança para nossa carreira.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A3C37BE-C303-496D-B5CD-85F2937540FC}" type="slidenum">
              <a:rPr lang="pt-BR" noProof="0" smtClean="0"/>
              <a:t>7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193929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Finalmente Hollywood descobriu o quão bravo e perigoso pode ser um auditor bem-preparado. Recomendo vocês assistirem esse filme com seus familiares para eles saberem o quão emocionante é esse trabalho.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69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o que isso tudo tem a ver com NLLC? quem trabalha na área de controle de compras públicas tem alguns complicadores adicionais, já que uma licitação naturalmente tende a dar errado. Mas isso é normal e segue uma lei universal: a 2ª Lei da Termodinâmica (ENTROPIA).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A3C37BE-C303-496D-B5CD-85F2937540FC}" type="slidenum">
              <a:rPr lang="pt-BR" noProof="0" smtClean="0"/>
              <a:t>9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57654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 o que diz a 2ª Lei: </a:t>
            </a:r>
            <a:r>
              <a:rPr lang="pt-B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 quantidade de entropia de qualquer sistema isolado tende a aumentar com o tempo, até alcançar um valor máximo. Isso é a cara da licitação!!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que devemos buscar é reduzir o grau de entropia da licitação/contratação. Fazemos isso inserindo energia no sistema. E foi isso que a NLLC tentou fazer no seu texto: adicionar mecanismos de governança e controle para aumentar a chance de sucesso de uma licitação, indo contra sua natural tendência ao caos.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EB2A7-33CA-4E13-A15D-A8DE357A720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708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26339A-AB07-460D-FFD4-F7C3290FF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DE0692-668C-87A4-C589-07464C85F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87878C-F926-B22D-DCD5-778A67C9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BDB-C4B3-45AC-8E31-C9C8E3C9CE25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45FDF7-480A-7A10-9199-7D313D32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4E1402-B9BD-1A34-FFC1-AFB8CE05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9EA-DA25-4245-8B07-4371C3821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69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731D64-58A0-35BC-B259-741232498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413F2EE-BB32-F984-5AA1-ACF2BB210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CE061F-3BFF-631A-5AA2-E1C69E8B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BDB-C4B3-45AC-8E31-C9C8E3C9CE25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ED69AF-AA97-09EB-4107-CCA52CC91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A2639F-ADF9-1DBF-DB46-C77E7E2D7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9EA-DA25-4245-8B07-4371C3821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43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3BD3B6-734C-8184-A558-ABCCB3820D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D2F2E6-5700-4D45-643A-33D9C1491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3DD1ED-D2EF-3B9D-4356-AC608EDDA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BDB-C4B3-45AC-8E31-C9C8E3C9CE25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CC0B00-3E99-1AB3-54BB-356989258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1DDFF6-D503-2F3A-D1C1-27A17F360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9EA-DA25-4245-8B07-4371C3821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9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A6EC2-8B88-F702-3B3D-CA31378DA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59FA5C-3F6E-F79B-66E6-F09D3EB22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AA7933-2BEF-9DDA-99B0-0D92BBAD7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BDB-C4B3-45AC-8E31-C9C8E3C9CE25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3F43CE-EB6E-C04A-AB8F-E7A242F48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0A3646-C8CC-EC8C-3FB4-21FF10F8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9EA-DA25-4245-8B07-4371C3821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00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30A4C-C2EB-1D7D-B308-440AC707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181FB06-4168-1A61-CC4D-8C68E3B4D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A4C05B-29B2-AF6B-4F48-1C44BF3F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BDB-C4B3-45AC-8E31-C9C8E3C9CE25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93CBC1-862D-CB0D-822F-DBE58120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B59E9C-8993-77A3-DB2B-08B23C88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9EA-DA25-4245-8B07-4371C3821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43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49916-206F-BC08-B1FA-6DD9F68F5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2EE8B5-2360-CF0A-9B7E-E1952E823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34A0705-09C5-8A5A-7132-742EA4BEF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C0667C-9C9E-7C08-1ECE-C01EB4827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BDB-C4B3-45AC-8E31-C9C8E3C9CE25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D2FA858-5F48-9E51-EB24-94E8CABE7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52AFA4-DFEE-F30E-D656-2ACD104EE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9EA-DA25-4245-8B07-4371C3821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92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1EF04-3AD5-B21D-D332-87000401A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A399F3-2A0E-CDE2-3ED9-34C4CFDCC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021A627-C24C-6522-6A07-0E680260C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D1E4BCB-001A-6619-68DD-14D2C24847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FFA3CD7-3FA4-7B3D-B694-2EDB1AE5B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CB1D507-ACF6-A8CD-DB18-2E7264C7C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BDB-C4B3-45AC-8E31-C9C8E3C9CE25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3407023-1E9E-9A45-6711-765A927E6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4B340DA-9FBD-0808-8193-42FB280D3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9EA-DA25-4245-8B07-4371C3821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01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03F10-DDF1-8612-5D9B-4217E66DB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D73AC63-07E8-5F9D-2EB3-39302DA76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BDB-C4B3-45AC-8E31-C9C8E3C9CE25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7A4DE2-005E-2EB0-5CD0-3CB48A9C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74E6A81-FE05-B062-4A02-57F8EE0E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9EA-DA25-4245-8B07-4371C3821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37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4EA3662-FB9B-5CB7-BA85-769FA980A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BDB-C4B3-45AC-8E31-C9C8E3C9CE25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A5BF727-4D2B-EBA5-3F6E-C8B65BCD8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544CF6B-E2FC-C9E0-B1CB-8AC15075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9EA-DA25-4245-8B07-4371C3821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79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0C275-013A-05ED-E6E9-C7A1BFE8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4E6D71-4DC8-7FF0-DB95-2FBF0F717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EFC8E86-EE0A-9EC9-4B27-B3EF7D666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D80C41-2499-A0A1-5917-0CB7C23DC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BDB-C4B3-45AC-8E31-C9C8E3C9CE25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241986-6365-F7C3-A77A-B46EC877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78EC2F-1299-08A2-466C-4E5DA7FE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9EA-DA25-4245-8B07-4371C3821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46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669FB-FB94-21A7-BAE1-BBB4409D3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5362CF0-3B80-BA74-A863-413B28213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BC700AD-EA73-CAE6-86F6-F4C3B9BC7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BCDB51-F2CB-6DD9-A41B-B1105F015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BDB-C4B3-45AC-8E31-C9C8E3C9CE25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5BD93-74FA-AE36-10F9-917DFF9C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B10B08-F50E-4424-B521-4F27F791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9EA-DA25-4245-8B07-4371C3821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39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A0EDE2F-3841-6E4B-3762-FC6C7334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2809710-4DC1-295B-93AD-83A83B10B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CB86AC-490F-67BE-A226-E99CD7A2A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E98BDB-C4B3-45AC-8E31-C9C8E3C9CE25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024D4E-7A8E-DBB1-BF0A-946163C4B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329237-2C21-EFA0-1D75-784A4CC4C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8809EA-DA25-4245-8B07-4371C3821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06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hyperlink" Target="https://blog-mkt.com/tens-bloqueios-criativos-falta-de-inspiracao-ou-os-neuronios-estao-a-bater-pedra-ha-aspirinas-para-isso/aspirina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s/escalador-alpinista-monta%C3%B1ismo-299018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93522-7404-E0CA-70B5-E0A3D8F56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800" b="1" dirty="0">
                <a:solidFill>
                  <a:schemeClr val="bg1"/>
                </a:solidFill>
              </a:rPr>
              <a:t>O papel dos órgãos de controle no contexto da Lei 14.133/2021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3510AD-58F1-60E1-31AA-75004C95CE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>
                <a:solidFill>
                  <a:srgbClr val="EBA92D"/>
                </a:solidFill>
              </a:rPr>
              <a:t>Ítalo Figueiredo</a:t>
            </a:r>
          </a:p>
          <a:p>
            <a:r>
              <a:rPr lang="pt-BR" b="1" dirty="0">
                <a:solidFill>
                  <a:srgbClr val="EBA92D"/>
                </a:solidFill>
              </a:rPr>
              <a:t>Maio/2024</a:t>
            </a:r>
          </a:p>
        </p:txBody>
      </p:sp>
    </p:spTree>
    <p:extLst>
      <p:ext uri="{BB962C8B-B14F-4D97-AF65-F5344CB8AC3E}">
        <p14:creationId xmlns:p14="http://schemas.microsoft.com/office/powerpoint/2010/main" val="290154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éu com estrelas e planetas&#10;&#10;Descrição gerada automaticamente com confiança baixa">
            <a:extLst>
              <a:ext uri="{FF2B5EF4-FFF2-40B4-BE49-F238E27FC236}">
                <a16:creationId xmlns:a16="http://schemas.microsoft.com/office/drawing/2014/main" id="{6A5CD8A0-5638-38AF-FD4E-39F96EF94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r="18619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33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8F9F-957A-E36F-0A76-D58838BE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EBA92D"/>
                </a:solidFill>
              </a:rPr>
              <a:t>E a Lei 14.133/21...</a:t>
            </a:r>
          </a:p>
        </p:txBody>
      </p:sp>
      <p:graphicFrame>
        <p:nvGraphicFramePr>
          <p:cNvPr id="4" name="Espaço Reservado para Conteúdo 8">
            <a:extLst>
              <a:ext uri="{FF2B5EF4-FFF2-40B4-BE49-F238E27FC236}">
                <a16:creationId xmlns:a16="http://schemas.microsoft.com/office/drawing/2014/main" id="{DBB97630-FE95-9285-C455-DC5C7FBD5B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381686"/>
              </p:ext>
            </p:extLst>
          </p:nvPr>
        </p:nvGraphicFramePr>
        <p:xfrm>
          <a:off x="838200" y="1825625"/>
          <a:ext cx="96869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971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77B730-1309-4CC9-B33B-418A68AD9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96A553-FF52-4531-8DCF-EF6BEA5A0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18E2EE-1DF2-4A0D-925E-A1A1A21C8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F6F6A2-1242-4E6C-9063-34B9F23BD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ECB715-7049-4C7D-924B-8659D2FC3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2A80D0-BF33-41A5-A6ED-B84893D84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424915-4B85-4223-A433-AD502E589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119BB0-2489-44F0-854D-6C3D9EB8F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6CF81A-CD8B-4FE3-9AA0-E36477A3B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202C08-3FB3-4E49-A20C-4EDADE263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8F7F72-B55A-4EF4-8B08-2271F98FE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49DBED-B0C8-4014-90B9-E09326863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D31542-547F-40A8-AC36-91C895318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B89B3-7C1E-48DF-AE44-9C65B0472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B43B97-2504-431C-839C-819A21FA5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E7CF34-04C9-4288-8B50-4440041F1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9F1B6E-A89D-4063-81A4-59E226611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F430B0-1FD1-4344-9F86-E7254B506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85DB56-BC33-40D3-881D-5F3659A16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944EE4-326C-482B-AB51-3656B8A5E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EA6970-9DDA-4BFA-985F-0AF7691EE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9D4B84-E248-4779-B086-6FDD952ED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8F9F-957A-E36F-0A76-D58838BE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EBA92D"/>
                </a:solidFill>
              </a:rPr>
              <a:t>As 3 linhas de defesa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5C5E070-049B-8C42-4121-8BF04A2E98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671228"/>
              </p:ext>
            </p:extLst>
          </p:nvPr>
        </p:nvGraphicFramePr>
        <p:xfrm>
          <a:off x="838200" y="1825625"/>
          <a:ext cx="46958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CE716CD-137A-64ED-060B-BB2A5F8EC3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4975" y="1690688"/>
            <a:ext cx="5439068" cy="42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8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C1BA49-4479-4C09-8787-B6C0D168F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C93AB8-D022-47B7-B3C4-7744132B8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40E6F5-92A1-433A-A53B-516070417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 rev="1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8F9F-957A-E36F-0A76-D58838BE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EBA92D"/>
                </a:solidFill>
              </a:rPr>
              <a:t>Como o TCU tem interpretado isso?</a:t>
            </a:r>
          </a:p>
        </p:txBody>
      </p:sp>
      <p:graphicFrame>
        <p:nvGraphicFramePr>
          <p:cNvPr id="5" name="Espaço Reservado para Conteúdo 3">
            <a:extLst>
              <a:ext uri="{FF2B5EF4-FFF2-40B4-BE49-F238E27FC236}">
                <a16:creationId xmlns:a16="http://schemas.microsoft.com/office/drawing/2014/main" id="{8B6C5576-CDF4-C003-EE06-6EA488861A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458097"/>
              </p:ext>
            </p:extLst>
          </p:nvPr>
        </p:nvGraphicFramePr>
        <p:xfrm>
          <a:off x="838200" y="1825625"/>
          <a:ext cx="96297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983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BDDF62-EB7F-4F72-90FD-364230240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CE2424-0339-41B0-BA78-C4CA639C1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96000F-E949-4171-BBF5-5079BDB7D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FF132C-A9E9-4972-8BC8-456B61D4B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FA4224-B060-47F5-9B05-70FBC72C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16B69D-4261-48B1-ABF6-C328AF68E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8F9F-957A-E36F-0A76-D58838BE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EBA92D"/>
                </a:solidFill>
              </a:rPr>
              <a:t>Como o TCU tem interpretado isso?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F8CE8B-B8AD-0D03-DF51-BEFB2250E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34125" cy="4351338"/>
          </a:xfrm>
        </p:spPr>
        <p:txBody>
          <a:bodyPr>
            <a:noAutofit/>
          </a:bodyPr>
          <a:lstStyle/>
          <a:p>
            <a:r>
              <a:rPr lang="pt-BR" sz="2000" i="1" dirty="0">
                <a:solidFill>
                  <a:schemeClr val="bg1"/>
                </a:solidFill>
              </a:rPr>
              <a:t>Observe-se que não se está defendendo a aplicação dessa rotina </a:t>
            </a:r>
            <a:r>
              <a:rPr lang="pt-BR" sz="2000" i="1" dirty="0">
                <a:solidFill>
                  <a:srgbClr val="C4A467"/>
                </a:solidFill>
              </a:rPr>
              <a:t>em qualquer situação</a:t>
            </a:r>
            <a:r>
              <a:rPr lang="pt-BR" sz="2000" i="1" dirty="0">
                <a:solidFill>
                  <a:schemeClr val="bg1"/>
                </a:solidFill>
              </a:rPr>
              <a:t>, mas especificamente naquelas ocasiões em que, podendo o interessado acionar inicialmente a primeira linha de defesa, deverá fazê-lo (a exemplo do período para apresentação de esclarecimentos ou impugnação a edital lançado, ou mesmo de recurso administrativo), sob pena de poder acarretar </a:t>
            </a:r>
            <a:r>
              <a:rPr lang="pt-BR" sz="2000" i="1" dirty="0">
                <a:solidFill>
                  <a:srgbClr val="C4A467"/>
                </a:solidFill>
              </a:rPr>
              <a:t>duplos esforços de apuração desnecessariamente</a:t>
            </a:r>
            <a:r>
              <a:rPr lang="pt-BR" sz="2000" i="1" dirty="0">
                <a:solidFill>
                  <a:schemeClr val="bg1"/>
                </a:solidFill>
              </a:rPr>
              <a:t>, em desfavor do erário e do interesse público, nas hipóteses de apresentação de pedido concomitante na entidade licitante e no tribunal de contas, ou de acionar </a:t>
            </a:r>
            <a:r>
              <a:rPr lang="pt-BR" sz="2000" i="1" dirty="0">
                <a:solidFill>
                  <a:srgbClr val="C4A467"/>
                </a:solidFill>
              </a:rPr>
              <a:t>desnecessariamente esta Corte de Contas</a:t>
            </a:r>
            <a:r>
              <a:rPr lang="pt-BR" sz="2000" i="1" dirty="0">
                <a:solidFill>
                  <a:schemeClr val="bg1"/>
                </a:solidFill>
              </a:rPr>
              <a:t>, nos casos de poder buscar atendimento a seu pleito primeiramente junto à entidade jurisdicionada</a:t>
            </a:r>
            <a:r>
              <a:rPr lang="pt-BR" sz="2000" dirty="0">
                <a:solidFill>
                  <a:schemeClr val="bg1"/>
                </a:solidFill>
              </a:rPr>
              <a:t>. (</a:t>
            </a:r>
            <a:r>
              <a:rPr lang="pt-BR" sz="2000" b="1" u="sng" dirty="0">
                <a:solidFill>
                  <a:schemeClr val="bg1"/>
                </a:solidFill>
              </a:rPr>
              <a:t>Instrução da UT no TC 027.699/2022-6, peça 9)</a:t>
            </a:r>
          </a:p>
          <a:p>
            <a:pPr marL="0" indent="0">
              <a:buNone/>
            </a:pPr>
            <a:endParaRPr lang="pt-BR" sz="1600" dirty="0"/>
          </a:p>
        </p:txBody>
      </p:sp>
      <p:pic>
        <p:nvPicPr>
          <p:cNvPr id="6" name="Gráfico 5" descr="fluxo de trabalho estrutura de tópicos">
            <a:extLst>
              <a:ext uri="{FF2B5EF4-FFF2-40B4-BE49-F238E27FC236}">
                <a16:creationId xmlns:a16="http://schemas.microsoft.com/office/drawing/2014/main" id="{4BEA4201-CFD6-6F8D-DBCA-4A133765A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03690" y="1825625"/>
            <a:ext cx="3963010" cy="396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67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8F9F-957A-E36F-0A76-D58838BE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EBA92D"/>
                </a:solidFill>
              </a:rPr>
              <a:t>Como o TCU tem interpretado isso?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F8CE8B-B8AD-0D03-DF51-BEFB2250E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34125" cy="4351338"/>
          </a:xfrm>
        </p:spPr>
        <p:txBody>
          <a:bodyPr>
            <a:noAutofit/>
          </a:bodyPr>
          <a:lstStyle/>
          <a:p>
            <a:r>
              <a:rPr lang="pt-BR" sz="2000" b="1" i="0" u="sng" dirty="0">
                <a:solidFill>
                  <a:schemeClr val="bg1"/>
                </a:solidFill>
                <a:effectLst/>
              </a:rPr>
              <a:t>Acórdão 10.038/2023-Segunda Câmara, Ministro Vital do Rêgo</a:t>
            </a:r>
            <a:r>
              <a:rPr lang="pt-BR" sz="2000" b="0" i="0" u="sng" dirty="0">
                <a:solidFill>
                  <a:schemeClr val="bg1"/>
                </a:solidFill>
                <a:effectLst/>
              </a:rPr>
              <a:t>.</a:t>
            </a:r>
          </a:p>
          <a:p>
            <a:r>
              <a:rPr lang="pt-BR" sz="2000" b="0" i="0" dirty="0">
                <a:solidFill>
                  <a:schemeClr val="bg1"/>
                </a:solidFill>
                <a:effectLst/>
              </a:rPr>
              <a:t>9.2. </a:t>
            </a:r>
            <a:r>
              <a:rPr lang="pt-BR" sz="2000" b="0" i="1" dirty="0">
                <a:solidFill>
                  <a:schemeClr val="bg1"/>
                </a:solidFill>
                <a:effectLst/>
              </a:rPr>
              <a:t>aplicar à empresa [...] </a:t>
            </a:r>
            <a:r>
              <a:rPr lang="pt-BR" sz="2000" b="1" i="1" dirty="0">
                <a:solidFill>
                  <a:srgbClr val="C4A467"/>
                </a:solidFill>
                <a:effectLst/>
              </a:rPr>
              <a:t>a multa prevista</a:t>
            </a:r>
            <a:r>
              <a:rPr lang="pt-BR" sz="2000" b="1" i="1" dirty="0">
                <a:solidFill>
                  <a:schemeClr val="bg1"/>
                </a:solidFill>
                <a:effectLst/>
              </a:rPr>
              <a:t> </a:t>
            </a:r>
            <a:r>
              <a:rPr lang="pt-BR" sz="2000" b="0" i="1" dirty="0">
                <a:solidFill>
                  <a:schemeClr val="bg1"/>
                </a:solidFill>
                <a:effectLst/>
              </a:rPr>
              <a:t>no art. 81 do Código de Processo Civil, [...], no valor de </a:t>
            </a:r>
            <a:r>
              <a:rPr lang="pt-BR" sz="2000" b="1" i="1" dirty="0">
                <a:solidFill>
                  <a:schemeClr val="bg1"/>
                </a:solidFill>
                <a:effectLst/>
              </a:rPr>
              <a:t>R$ 10.000,00 (dez mil reais)</a:t>
            </a:r>
            <a:r>
              <a:rPr lang="pt-BR" sz="2000" b="0" i="1" dirty="0">
                <a:solidFill>
                  <a:schemeClr val="bg1"/>
                </a:solidFill>
                <a:effectLst/>
              </a:rPr>
              <a:t>, em razão de estar configurada </a:t>
            </a:r>
            <a:r>
              <a:rPr lang="pt-BR" sz="2000" b="1" i="1" dirty="0">
                <a:solidFill>
                  <a:schemeClr val="bg1"/>
                </a:solidFill>
                <a:effectLst/>
              </a:rPr>
              <a:t>a </a:t>
            </a:r>
            <a:r>
              <a:rPr lang="pt-BR" sz="2000" b="1" i="1" dirty="0">
                <a:solidFill>
                  <a:srgbClr val="C4A467"/>
                </a:solidFill>
                <a:effectLst/>
              </a:rPr>
              <a:t>litigância de má-fé </a:t>
            </a:r>
            <a:r>
              <a:rPr lang="pt-BR" sz="2000" b="0" i="1" dirty="0">
                <a:solidFill>
                  <a:srgbClr val="C4A467"/>
                </a:solidFill>
                <a:effectLst/>
              </a:rPr>
              <a:t>ante a prática reiterada de movimentar os </a:t>
            </a:r>
            <a:r>
              <a:rPr lang="pt-BR" sz="2000" b="1" i="1" dirty="0">
                <a:solidFill>
                  <a:srgbClr val="C4A467"/>
                </a:solidFill>
                <a:effectLst/>
              </a:rPr>
              <a:t>limitados meios fiscalizatórios </a:t>
            </a:r>
            <a:r>
              <a:rPr lang="pt-BR" sz="2000" b="0" i="1" dirty="0">
                <a:solidFill>
                  <a:srgbClr val="C4A467"/>
                </a:solidFill>
                <a:effectLst/>
              </a:rPr>
              <a:t>do TCU</a:t>
            </a:r>
            <a:r>
              <a:rPr lang="pt-BR" sz="2000" b="0" i="1" dirty="0">
                <a:solidFill>
                  <a:schemeClr val="bg1"/>
                </a:solidFill>
                <a:effectLst/>
              </a:rPr>
              <a:t>, com vistas à apuração do fato trazido à colação pela representante, quando </a:t>
            </a:r>
            <a:r>
              <a:rPr lang="pt-BR" sz="2000" b="1" i="1" dirty="0">
                <a:solidFill>
                  <a:schemeClr val="bg1"/>
                </a:solidFill>
                <a:effectLst/>
              </a:rPr>
              <a:t>a própria entidade</a:t>
            </a:r>
            <a:r>
              <a:rPr lang="pt-BR" sz="2000" b="0" i="1" dirty="0">
                <a:solidFill>
                  <a:schemeClr val="bg1"/>
                </a:solidFill>
                <a:effectLst/>
              </a:rPr>
              <a:t>, também questionada pela representante, adotou as medidas necessárias para correção da falha cometida, em que pese os diversos alertas dados (Acórdãos 572/2022, 1.061/2022, 1.089/2022, 1.123/2022</a:t>
            </a:r>
            <a:endParaRPr lang="pt-BR" sz="2000" dirty="0"/>
          </a:p>
        </p:txBody>
      </p:sp>
      <p:pic>
        <p:nvPicPr>
          <p:cNvPr id="6" name="Gráfico 5" descr="fluxo de trabalho estrutura de tópicos">
            <a:extLst>
              <a:ext uri="{FF2B5EF4-FFF2-40B4-BE49-F238E27FC236}">
                <a16:creationId xmlns:a16="http://schemas.microsoft.com/office/drawing/2014/main" id="{4BEA4201-CFD6-6F8D-DBCA-4A133765A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03690" y="1825625"/>
            <a:ext cx="3963010" cy="396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93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8F9F-957A-E36F-0A76-D58838BE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EBA92D"/>
                </a:solidFill>
              </a:rPr>
              <a:t>Controle das contratações</a:t>
            </a:r>
          </a:p>
        </p:txBody>
      </p:sp>
      <p:graphicFrame>
        <p:nvGraphicFramePr>
          <p:cNvPr id="5" name="Espaço Reservado para Conteúdo 3">
            <a:extLst>
              <a:ext uri="{FF2B5EF4-FFF2-40B4-BE49-F238E27FC236}">
                <a16:creationId xmlns:a16="http://schemas.microsoft.com/office/drawing/2014/main" id="{94A068D8-6A77-9ADD-7280-D7CFD11B9F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797388"/>
              </p:ext>
            </p:extLst>
          </p:nvPr>
        </p:nvGraphicFramePr>
        <p:xfrm>
          <a:off x="838200" y="1690688"/>
          <a:ext cx="573887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áfico 5" descr="Detetive masculino estrutura de tópicos">
            <a:extLst>
              <a:ext uri="{FF2B5EF4-FFF2-40B4-BE49-F238E27FC236}">
                <a16:creationId xmlns:a16="http://schemas.microsoft.com/office/drawing/2014/main" id="{7F949BFB-9E41-AC2F-983D-EF90C0FE5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77070" y="2007835"/>
            <a:ext cx="4032956" cy="403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3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429D35-A2D9-453D-B3B2-E40264C42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FA5828-A058-4593-9D36-E7678A570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324440-A14F-4DEE-B54E-52CE18020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 rev="1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8F9F-957A-E36F-0A76-D58838BE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EBA92D"/>
                </a:solidFill>
              </a:rPr>
              <a:t>Racionalização das deliberações</a:t>
            </a:r>
          </a:p>
        </p:txBody>
      </p:sp>
      <p:graphicFrame>
        <p:nvGraphicFramePr>
          <p:cNvPr id="9" name="Espaço Reservado para Conteúdo 8">
            <a:extLst>
              <a:ext uri="{FF2B5EF4-FFF2-40B4-BE49-F238E27FC236}">
                <a16:creationId xmlns:a16="http://schemas.microsoft.com/office/drawing/2014/main" id="{096192D5-24BA-140B-FC85-C03D9A5BDE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887806"/>
              </p:ext>
            </p:extLst>
          </p:nvPr>
        </p:nvGraphicFramePr>
        <p:xfrm>
          <a:off x="838200" y="1825625"/>
          <a:ext cx="490158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Espaço Reservado para Conteúdo 7" descr="Teclado de computador">
            <a:extLst>
              <a:ext uri="{FF2B5EF4-FFF2-40B4-BE49-F238E27FC236}">
                <a16:creationId xmlns:a16="http://schemas.microsoft.com/office/drawing/2014/main" id="{8805B7E8-E89D-15A3-87A9-0655380C16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751474" y="2283247"/>
            <a:ext cx="5602326" cy="34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4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B1E8118-D126-45C8-9D8D-046C22900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3FA7E6-7546-4DA1-9FDD-17DF9EA35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C9C6CA-62E1-4586-901E-DC9CFC9B9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D264ACA-008E-44AB-A086-003E2E54C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3BDD105-E6C6-479C-AA68-71D8E85C5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8F9F-957A-E36F-0A76-D58838BE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EBA92D"/>
                </a:solidFill>
              </a:rPr>
              <a:t>Prazos de julgamento</a:t>
            </a:r>
          </a:p>
        </p:txBody>
      </p:sp>
      <p:pic>
        <p:nvPicPr>
          <p:cNvPr id="8" name="Espaço Reservado para Conteúdo 7" descr="Martelo com preenchimento sólido">
            <a:extLst>
              <a:ext uri="{FF2B5EF4-FFF2-40B4-BE49-F238E27FC236}">
                <a16:creationId xmlns:a16="http://schemas.microsoft.com/office/drawing/2014/main" id="{8D2BED23-259F-EF82-70CC-A0AA89A96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3677" y="2261487"/>
            <a:ext cx="3313953" cy="3313953"/>
          </a:xfrm>
        </p:spPr>
      </p:pic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5867B28A-4ECA-6943-40D0-F886C7F6393D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5686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Art. 171</a:t>
            </a:r>
          </a:p>
          <a:p>
            <a:r>
              <a:rPr lang="pt-BR" dirty="0">
                <a:solidFill>
                  <a:schemeClr val="bg1"/>
                </a:solidFill>
              </a:rPr>
              <a:t>§ 1º Ao suspender </a:t>
            </a:r>
            <a:r>
              <a:rPr lang="pt-BR" b="1" dirty="0">
                <a:solidFill>
                  <a:schemeClr val="bg1"/>
                </a:solidFill>
              </a:rPr>
              <a:t>cautelarmente</a:t>
            </a:r>
            <a:r>
              <a:rPr lang="pt-BR" dirty="0">
                <a:solidFill>
                  <a:schemeClr val="bg1"/>
                </a:solidFill>
              </a:rPr>
              <a:t> o processo licitatório, o tribunal de contas deverá pronunciar-se </a:t>
            </a:r>
            <a:r>
              <a:rPr lang="pt-BR" b="1" dirty="0">
                <a:solidFill>
                  <a:schemeClr val="bg1"/>
                </a:solidFill>
              </a:rPr>
              <a:t>definitivamente sobre o mérito da irregularidade </a:t>
            </a:r>
            <a:r>
              <a:rPr lang="pt-BR" dirty="0">
                <a:solidFill>
                  <a:schemeClr val="bg1"/>
                </a:solidFill>
              </a:rPr>
              <a:t>que tenha dado causa à suspensão no prazo de </a:t>
            </a:r>
            <a:r>
              <a:rPr lang="pt-BR" b="1" dirty="0">
                <a:solidFill>
                  <a:srgbClr val="EBA92D"/>
                </a:solidFill>
              </a:rPr>
              <a:t>25 (vinte e cinco) dias úteis</a:t>
            </a:r>
            <a:r>
              <a:rPr lang="pt-BR" b="1" dirty="0">
                <a:solidFill>
                  <a:schemeClr val="bg1"/>
                </a:solidFill>
              </a:rPr>
              <a:t>,</a:t>
            </a:r>
            <a:r>
              <a:rPr lang="pt-BR" dirty="0">
                <a:solidFill>
                  <a:schemeClr val="bg1"/>
                </a:solidFill>
              </a:rPr>
              <a:t> contado da data do recebimento das informações a que se refere o § 2º deste artigo, prorrogável por igual período uma única vez, e </a:t>
            </a:r>
            <a:r>
              <a:rPr lang="pt-BR" u="sng" dirty="0">
                <a:solidFill>
                  <a:schemeClr val="bg1"/>
                </a:solidFill>
              </a:rPr>
              <a:t>definirá objetivamente</a:t>
            </a:r>
            <a:r>
              <a:rPr lang="pt-BR" dirty="0">
                <a:solidFill>
                  <a:schemeClr val="bg1"/>
                </a:solidFill>
              </a:rPr>
              <a:t>:</a:t>
            </a:r>
          </a:p>
          <a:p>
            <a:r>
              <a:rPr lang="pt-BR" dirty="0">
                <a:solidFill>
                  <a:schemeClr val="bg1"/>
                </a:solidFill>
              </a:rPr>
              <a:t>I - </a:t>
            </a:r>
            <a:r>
              <a:rPr lang="pt-BR" b="1" dirty="0">
                <a:solidFill>
                  <a:schemeClr val="bg1"/>
                </a:solidFill>
              </a:rPr>
              <a:t>as causas </a:t>
            </a:r>
            <a:r>
              <a:rPr lang="pt-BR" dirty="0">
                <a:solidFill>
                  <a:schemeClr val="bg1"/>
                </a:solidFill>
              </a:rPr>
              <a:t>da ordem de suspensão;</a:t>
            </a:r>
          </a:p>
          <a:p>
            <a:r>
              <a:rPr lang="pt-BR" dirty="0">
                <a:solidFill>
                  <a:schemeClr val="bg1"/>
                </a:solidFill>
              </a:rPr>
              <a:t>II - o </a:t>
            </a:r>
            <a:r>
              <a:rPr lang="pt-BR" b="1" dirty="0">
                <a:solidFill>
                  <a:srgbClr val="EBA92D"/>
                </a:solidFill>
              </a:rPr>
              <a:t>modo como será garantido o atendimento do interesse público </a:t>
            </a:r>
            <a:r>
              <a:rPr lang="pt-BR" dirty="0">
                <a:solidFill>
                  <a:schemeClr val="bg1"/>
                </a:solidFill>
              </a:rPr>
              <a:t>obstado pela suspensão da licitação, no caso de objetos essenciais ou de contratação por emergência.</a:t>
            </a:r>
          </a:p>
        </p:txBody>
      </p:sp>
    </p:spTree>
    <p:extLst>
      <p:ext uri="{BB962C8B-B14F-4D97-AF65-F5344CB8AC3E}">
        <p14:creationId xmlns:p14="http://schemas.microsoft.com/office/powerpoint/2010/main" val="2263661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8F9F-957A-E36F-0A76-D58838BE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EBA92D"/>
                </a:solidFill>
              </a:rPr>
              <a:t>O papel pedagógico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D43137-A772-913D-D30D-29B8026C5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6089"/>
            <a:ext cx="5992258" cy="4351338"/>
          </a:xfrm>
        </p:spPr>
        <p:txBody>
          <a:bodyPr>
            <a:normAutofit lnSpcReduction="10000"/>
          </a:bodyPr>
          <a:lstStyle/>
          <a:p>
            <a:r>
              <a:rPr lang="pt-BR" sz="2800" b="0" i="0" dirty="0">
                <a:solidFill>
                  <a:schemeClr val="bg1"/>
                </a:solidFill>
                <a:effectLst/>
              </a:rPr>
              <a:t>Art. 173. Os tribunais de contas deverão, por meio de suas escolas de contas, promover eventos de capacitação para os servidores efetivos e empregados públicos designados para o desempenho das funções essenciais à execução desta Lei, incluídos cursos presenciais e à distância, redes de aprendizagem, seminários e congressos sobre contratações públicas.</a:t>
            </a:r>
          </a:p>
          <a:p>
            <a:endParaRPr lang="pt-BR" dirty="0"/>
          </a:p>
        </p:txBody>
      </p:sp>
      <p:pic>
        <p:nvPicPr>
          <p:cNvPr id="5" name="Gráfico 4" descr="Sala de aula estrutura de tópicos">
            <a:extLst>
              <a:ext uri="{FF2B5EF4-FFF2-40B4-BE49-F238E27FC236}">
                <a16:creationId xmlns:a16="http://schemas.microsoft.com/office/drawing/2014/main" id="{BF1363E1-0D27-CD67-59E8-1FBF40766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3581" y="1600199"/>
            <a:ext cx="4572001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9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8F9F-957A-E36F-0A76-D58838BE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EBA92D"/>
                </a:solidFill>
              </a:rPr>
              <a:t>Desafio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C57067-8486-01AC-3B1F-0E7D1935E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695824" cy="4351338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Como será a atuação dos Tribunais de Contas frente aos novos princípios </a:t>
            </a:r>
            <a:r>
              <a:rPr lang="pt-BR" sz="40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 dispositivos </a:t>
            </a:r>
            <a:r>
              <a:rPr lang="pt-BR" sz="4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 Lei 14.133/2021??</a:t>
            </a:r>
          </a:p>
          <a:p>
            <a:endParaRPr lang="pt-BR" sz="4000" dirty="0"/>
          </a:p>
        </p:txBody>
      </p:sp>
      <p:pic>
        <p:nvPicPr>
          <p:cNvPr id="4" name="Imagem 3" descr="Imagem digital fictícia de personagem de desenho animado">
            <a:extLst>
              <a:ext uri="{FF2B5EF4-FFF2-40B4-BE49-F238E27FC236}">
                <a16:creationId xmlns:a16="http://schemas.microsoft.com/office/drawing/2014/main" id="{1A9082F4-79C4-DE7B-C22D-A7CF94AEC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13685" y="520489"/>
            <a:ext cx="3958806" cy="581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26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AADAEFE-5C76-5D1B-C1B0-FD36013D6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0183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7D8D82E-0145-6C78-EE3D-7E6E6E2AE7DA}"/>
              </a:ext>
            </a:extLst>
          </p:cNvPr>
          <p:cNvSpPr txBox="1"/>
          <p:nvPr/>
        </p:nvSpPr>
        <p:spPr>
          <a:xfrm>
            <a:off x="4374631" y="4638101"/>
            <a:ext cx="3804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Muito obrigado!!</a:t>
            </a:r>
          </a:p>
        </p:txBody>
      </p:sp>
    </p:spTree>
    <p:extLst>
      <p:ext uri="{BB962C8B-B14F-4D97-AF65-F5344CB8AC3E}">
        <p14:creationId xmlns:p14="http://schemas.microsoft.com/office/powerpoint/2010/main" val="147175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Gloria Pires no Oscar, a estrela difícil de opinar | Cultura | EL PAÍS  Brasil">
            <a:extLst>
              <a:ext uri="{FF2B5EF4-FFF2-40B4-BE49-F238E27FC236}">
                <a16:creationId xmlns:a16="http://schemas.microsoft.com/office/drawing/2014/main" id="{42A47962-4AF5-FBA8-20FB-16032062A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9"/>
          <a:stretch/>
        </p:blipFill>
        <p:spPr bwMode="auto">
          <a:xfrm>
            <a:off x="-1" y="1"/>
            <a:ext cx="12192000" cy="60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22305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8F9F-957A-E36F-0A76-D58838BE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EBA92D"/>
                </a:solidFill>
              </a:rPr>
              <a:t>O que diz o Chat GPT?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C57067-8486-01AC-3B1F-0E7D1935E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695824" cy="4351338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Como será a atuação dos Tribunais de Contas frente aos novos princípios e da Lei 14.133/2021??</a:t>
            </a:r>
          </a:p>
          <a:p>
            <a:endParaRPr lang="pt-BR" sz="4000" dirty="0"/>
          </a:p>
        </p:txBody>
      </p:sp>
      <p:graphicFrame>
        <p:nvGraphicFramePr>
          <p:cNvPr id="5" name="Espaço Reservado para Conteúdo 5">
            <a:extLst>
              <a:ext uri="{FF2B5EF4-FFF2-40B4-BE49-F238E27FC236}">
                <a16:creationId xmlns:a16="http://schemas.microsoft.com/office/drawing/2014/main" id="{C7416258-9860-73C5-5D20-6ECCDD141D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070286"/>
              </p:ext>
            </p:extLst>
          </p:nvPr>
        </p:nvGraphicFramePr>
        <p:xfrm>
          <a:off x="838200" y="1828054"/>
          <a:ext cx="6692152" cy="4664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20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39A6DE-F7E1-40CD-8391-1F70CAF00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0FBD8B-AAB2-4CF2-819E-F909E8300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B99DC8-D23B-4584-993E-96413A2B4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856BD8-B208-408D-A35B-84C5813BF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5E5B52-6C13-4D57-8A0E-C37C41510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5611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10" y="0"/>
            <a:ext cx="10312781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CF65399-4AE2-8A40-8E6E-C04DA884FC9F}"/>
              </a:ext>
            </a:extLst>
          </p:cNvPr>
          <p:cNvSpPr/>
          <p:nvPr/>
        </p:nvSpPr>
        <p:spPr>
          <a:xfrm>
            <a:off x="1275347" y="5642811"/>
            <a:ext cx="950494" cy="55345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xplosão: 14 Pontos 6">
            <a:extLst>
              <a:ext uri="{FF2B5EF4-FFF2-40B4-BE49-F238E27FC236}">
                <a16:creationId xmlns:a16="http://schemas.microsoft.com/office/drawing/2014/main" id="{6E9AA321-0E17-4960-800C-024232616DE3}"/>
              </a:ext>
            </a:extLst>
          </p:cNvPr>
          <p:cNvSpPr/>
          <p:nvPr/>
        </p:nvSpPr>
        <p:spPr>
          <a:xfrm>
            <a:off x="5592685" y="986589"/>
            <a:ext cx="7098632" cy="4932948"/>
          </a:xfrm>
          <a:prstGeom prst="irregularSeal2">
            <a:avLst/>
          </a:prstGeom>
          <a:solidFill>
            <a:srgbClr val="D5E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dirty="0">
                <a:solidFill>
                  <a:srgbClr val="FF0000"/>
                </a:solidFill>
              </a:rPr>
              <a:t>94%</a:t>
            </a:r>
          </a:p>
        </p:txBody>
      </p:sp>
    </p:spTree>
    <p:extLst>
      <p:ext uri="{BB962C8B-B14F-4D97-AF65-F5344CB8AC3E}">
        <p14:creationId xmlns:p14="http://schemas.microsoft.com/office/powerpoint/2010/main" val="157494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529993DE-816B-89A2-810A-EC44382F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EBA92D"/>
                </a:solidFill>
              </a:rPr>
              <a:t>O mito de Sísifo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C57067-8486-01AC-3B1F-0E7D1935E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562"/>
            <a:ext cx="5828489" cy="4351338"/>
          </a:xfrm>
        </p:spPr>
        <p:txBody>
          <a:bodyPr>
            <a:normAutofit/>
          </a:bodyPr>
          <a:lstStyle/>
          <a:p>
            <a:r>
              <a:rPr lang="pt-BR" sz="2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“Os deuses condenaram Sísifo a rolar incessantemente uma rocha até o alto de uma montanha, de onde tornava a cair por seu próprio peso. </a:t>
            </a:r>
          </a:p>
          <a:p>
            <a:r>
              <a:rPr lang="pt-BR" sz="2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Pensaram, com certa razão, que </a:t>
            </a:r>
            <a:r>
              <a:rPr lang="pt-BR" sz="2800" b="1" i="1" u="sng" dirty="0">
                <a:solidFill>
                  <a:srgbClr val="EBA92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não há castigo mais terrível que o trabalho inútil e sem esperança</a:t>
            </a:r>
            <a:r>
              <a:rPr lang="pt-BR" sz="2800" b="0" i="1" dirty="0">
                <a:solidFill>
                  <a:srgbClr val="EBA92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pt-BR" sz="2800" dirty="0">
              <a:solidFill>
                <a:srgbClr val="EBA9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00" dirty="0"/>
          </a:p>
        </p:txBody>
      </p:sp>
      <p:pic>
        <p:nvPicPr>
          <p:cNvPr id="8" name="videoplayback.mp4">
            <a:hlinkClick r:id="" action="ppaction://media"/>
            <a:extLst>
              <a:ext uri="{FF2B5EF4-FFF2-40B4-BE49-F238E27FC236}">
                <a16:creationId xmlns:a16="http://schemas.microsoft.com/office/drawing/2014/main" id="{0DB1392F-1EED-FBC0-9737-4E216C48AE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24303" y="1835353"/>
            <a:ext cx="24899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0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80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Jornal com foto de homem&#10;&#10;Descrição gerada automaticamente com confiança baixa">
            <a:extLst>
              <a:ext uri="{FF2B5EF4-FFF2-40B4-BE49-F238E27FC236}">
                <a16:creationId xmlns:a16="http://schemas.microsoft.com/office/drawing/2014/main" id="{EC0F7DD6-BAE3-4444-9A08-F379E710FA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5" r="23375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A6FEE51-8969-080E-9063-D991F0A7C5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1" b="475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3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92A3F47-81E5-3A4E-8F96-29ECB7F32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87"/>
            <a:ext cx="12192000" cy="6750226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02573781-42D7-81D3-8D12-03AD874691FA}"/>
              </a:ext>
            </a:extLst>
          </p:cNvPr>
          <p:cNvSpPr/>
          <p:nvPr/>
        </p:nvSpPr>
        <p:spPr>
          <a:xfrm>
            <a:off x="3027680" y="2956560"/>
            <a:ext cx="2418080" cy="6502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538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8517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1173</Words>
  <Application>Microsoft Office PowerPoint</Application>
  <PresentationFormat>Widescreen</PresentationFormat>
  <Paragraphs>83</Paragraphs>
  <Slides>20</Slides>
  <Notes>5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arial</vt:lpstr>
      <vt:lpstr>Calibri</vt:lpstr>
      <vt:lpstr>Tema do Office</vt:lpstr>
      <vt:lpstr>O papel dos órgãos de controle no contexto da Lei 14.133/2021</vt:lpstr>
      <vt:lpstr>Desafio</vt:lpstr>
      <vt:lpstr>Apresentação do PowerPoint</vt:lpstr>
      <vt:lpstr>O que diz o Chat GPT?</vt:lpstr>
      <vt:lpstr>Apresentação do PowerPoint</vt:lpstr>
      <vt:lpstr>O mito de Sísifo</vt:lpstr>
      <vt:lpstr>Apresentação do PowerPoint</vt:lpstr>
      <vt:lpstr>Apresentação do PowerPoint</vt:lpstr>
      <vt:lpstr>Apresentação do PowerPoint</vt:lpstr>
      <vt:lpstr>Apresentação do PowerPoint</vt:lpstr>
      <vt:lpstr>E a Lei 14.133/21...</vt:lpstr>
      <vt:lpstr>As 3 linhas de defesa</vt:lpstr>
      <vt:lpstr>Como o TCU tem interpretado isso?</vt:lpstr>
      <vt:lpstr>Como o TCU tem interpretado isso?</vt:lpstr>
      <vt:lpstr>Como o TCU tem interpretado isso?</vt:lpstr>
      <vt:lpstr>Controle das contratações</vt:lpstr>
      <vt:lpstr>Racionalização das deliberações</vt:lpstr>
      <vt:lpstr>Prazos de julgamento</vt:lpstr>
      <vt:lpstr>O papel pedagógico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GEOVANA DOS SANTOS TEIXEIRA FERREIRA</dc:creator>
  <cp:lastModifiedBy>Ítalo Pinheiro</cp:lastModifiedBy>
  <cp:revision>1</cp:revision>
  <dcterms:created xsi:type="dcterms:W3CDTF">2024-05-03T11:37:53Z</dcterms:created>
  <dcterms:modified xsi:type="dcterms:W3CDTF">2024-05-16T11:16:07Z</dcterms:modified>
</cp:coreProperties>
</file>